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90" r:id="rId2"/>
    <p:sldId id="297" r:id="rId3"/>
    <p:sldId id="298" r:id="rId4"/>
    <p:sldId id="299" r:id="rId5"/>
    <p:sldId id="300" r:id="rId6"/>
    <p:sldId id="291" r:id="rId7"/>
    <p:sldId id="301" r:id="rId8"/>
    <p:sldId id="302" r:id="rId9"/>
    <p:sldId id="303" r:id="rId10"/>
    <p:sldId id="292" r:id="rId11"/>
    <p:sldId id="293" r:id="rId12"/>
    <p:sldId id="294" r:id="rId13"/>
    <p:sldId id="295" r:id="rId14"/>
    <p:sldId id="29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5700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pos="1980" userDrawn="1">
          <p15:clr>
            <a:srgbClr val="A4A3A4"/>
          </p15:clr>
        </p15:guide>
        <p15:guide id="7" orient="horz" pos="3090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4747" userDrawn="1">
          <p15:clr>
            <a:srgbClr val="A4A3A4"/>
          </p15:clr>
        </p15:guide>
        <p15:guide id="12" orient="horz" pos="981" userDrawn="1">
          <p15:clr>
            <a:srgbClr val="A4A3A4"/>
          </p15:clr>
        </p15:guide>
        <p15:guide id="13" pos="334" userDrawn="1">
          <p15:clr>
            <a:srgbClr val="A4A3A4"/>
          </p15:clr>
        </p15:guide>
        <p15:guide id="14" orient="horz" pos="10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и Арсенян" initials="АА" lastIdx="1" clrIdx="0">
    <p:extLst/>
  </p:cmAuthor>
  <p:cmAuthor id="2" name="Ани Арсенян" initials="АА [2]" lastIdx="1" clrIdx="1">
    <p:extLst/>
  </p:cmAuthor>
  <p:cmAuthor id="3" name="Ани Арсенян" initials="АА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632"/>
    <a:srgbClr val="F9B232"/>
    <a:srgbClr val="174293"/>
    <a:srgbClr val="D91E00"/>
    <a:srgbClr val="BE1522"/>
    <a:srgbClr val="737277"/>
    <a:srgbClr val="BFCAE0"/>
    <a:srgbClr val="1F539B"/>
    <a:srgbClr val="1B398F"/>
    <a:srgbClr val="809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 autoAdjust="0"/>
    <p:restoredTop sz="94640"/>
  </p:normalViewPr>
  <p:slideViewPr>
    <p:cSldViewPr snapToGrid="0" snapToObjects="1" showGuides="1">
      <p:cViewPr>
        <p:scale>
          <a:sx n="91" d="100"/>
          <a:sy n="91" d="100"/>
        </p:scale>
        <p:origin x="840" y="488"/>
      </p:cViewPr>
      <p:guideLst>
        <p:guide orient="horz" pos="2183"/>
        <p:guide pos="3840"/>
        <p:guide pos="234"/>
        <p:guide pos="5700"/>
        <p:guide pos="7333"/>
        <p:guide pos="1980"/>
        <p:guide orient="horz" pos="3090"/>
        <p:guide orient="horz" pos="777"/>
        <p:guide pos="438"/>
        <p:guide orient="horz" pos="3634"/>
        <p:guide pos="4747"/>
        <p:guide orient="horz" pos="981"/>
        <p:guide pos="334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7429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D91E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77840"/>
        <c:axId val="-1741696"/>
      </c:barChart>
      <c:catAx>
        <c:axId val="-16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741696"/>
        <c:crosses val="autoZero"/>
        <c:auto val="1"/>
        <c:lblAlgn val="ctr"/>
        <c:lblOffset val="100"/>
        <c:noMultiLvlLbl val="0"/>
      </c:catAx>
      <c:valAx>
        <c:axId val="-17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7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742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6663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9B23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F6A88-1B10-7F4A-AC6C-5BE94464FECF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2CCA1-93DA-5740-B645-BEC77A3C9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6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59E52-5293-4576-81A4-70347540E24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7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010D1-9A1F-4C4D-95D9-F918FABADB3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06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/>
          <a:stretch/>
        </p:blipFill>
        <p:spPr>
          <a:xfrm rot="5400000">
            <a:off x="2593963" y="-2771766"/>
            <a:ext cx="6858000" cy="12401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" y="4030663"/>
            <a:ext cx="12192000" cy="2927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6930" y="2335237"/>
            <a:ext cx="7137400" cy="169542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930" y="4122738"/>
            <a:ext cx="7137400" cy="75875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3" y="358726"/>
            <a:ext cx="4235494" cy="15794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19" y="1321933"/>
            <a:ext cx="2754142" cy="61623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44B7-CF29-6B4D-957D-71A9BBB6C12F}" type="datetime1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93F7-3E71-B84E-8E98-7FBFA8A87E84}" type="datetime1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8189-4204-A04D-9973-A9513940B61E}" type="datetime1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F08B-426F-F84A-9287-71D703CCDBCF}" type="datetime1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3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8589-6A80-DC44-86C3-BD6C57FE6CC6}" type="datetime1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7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634-C9B3-C54B-A82E-0618D3DB394D}" type="datetime1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873F-08D9-AA4F-886A-6B6983FD8C59}" type="datetime1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404664"/>
            <a:ext cx="10044620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ru-RU" sz="3200" b="1" kern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defTabSz="914400" eaLnBrk="1" latinLnBrk="0" hangingPunct="1"/>
            <a:r>
              <a:rPr lang="ru-RU" dirty="0" smtClean="0"/>
              <a:t>Напишите смысловой заголовок:</a:t>
            </a:r>
            <a:br>
              <a:rPr lang="ru-RU" dirty="0" smtClean="0"/>
            </a:br>
            <a:r>
              <a:rPr lang="ru-RU" dirty="0" smtClean="0"/>
              <a:t>идею слайда в одно предложение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0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93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/>
          <a:stretch/>
        </p:blipFill>
        <p:spPr>
          <a:xfrm rot="5400000">
            <a:off x="2593963" y="-2771766"/>
            <a:ext cx="6858000" cy="12401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" y="4030663"/>
            <a:ext cx="12192000" cy="2927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6930" y="2335237"/>
            <a:ext cx="7137400" cy="169542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930" y="4122738"/>
            <a:ext cx="7137400" cy="75875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3" y="358726"/>
            <a:ext cx="4235494" cy="157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11" y="1402630"/>
            <a:ext cx="3145888" cy="5355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/>
          <a:stretch/>
        </p:blipFill>
        <p:spPr>
          <a:xfrm rot="5400000">
            <a:off x="2593963" y="-2771766"/>
            <a:ext cx="6858000" cy="12401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" y="4030663"/>
            <a:ext cx="12192000" cy="2927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6930" y="2335237"/>
            <a:ext cx="7137400" cy="169542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930" y="4122738"/>
            <a:ext cx="7137400" cy="75875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3" y="358726"/>
            <a:ext cx="4235494" cy="157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7" y="1415834"/>
            <a:ext cx="4417255" cy="5223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/>
          <a:stretch/>
        </p:blipFill>
        <p:spPr>
          <a:xfrm rot="5400000">
            <a:off x="2593963" y="-2771766"/>
            <a:ext cx="6858000" cy="12401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" y="4030663"/>
            <a:ext cx="12192000" cy="2927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6930" y="2335237"/>
            <a:ext cx="7137400" cy="169542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930" y="4122738"/>
            <a:ext cx="7137400" cy="75875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3" y="358726"/>
            <a:ext cx="4235494" cy="157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62" y="900998"/>
            <a:ext cx="1273178" cy="103717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/>
          <a:stretch/>
        </p:blipFill>
        <p:spPr>
          <a:xfrm rot="5400000">
            <a:off x="2593963" y="-2771766"/>
            <a:ext cx="6858000" cy="12401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" y="4030663"/>
            <a:ext cx="12192000" cy="2927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6930" y="2335237"/>
            <a:ext cx="7137400" cy="169542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930" y="4122738"/>
            <a:ext cx="7137400" cy="758751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3" y="358726"/>
            <a:ext cx="4235494" cy="1579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38" y="816664"/>
            <a:ext cx="1312985" cy="112150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 b="514"/>
          <a:stretch/>
        </p:blipFill>
        <p:spPr>
          <a:xfrm rot="5400000">
            <a:off x="5862596" y="528596"/>
            <a:ext cx="466806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345373"/>
            <a:ext cx="8821615" cy="50689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3801"/>
            <a:ext cx="10515600" cy="4749800"/>
          </a:xfrm>
          <a:ln>
            <a:solidFill>
              <a:srgbClr val="174293"/>
            </a:solidFill>
            <a:prstDash val="dash"/>
          </a:ln>
        </p:spPr>
        <p:txBody>
          <a:bodyPr/>
          <a:lstStyle>
            <a:lvl1pPr>
              <a:defRPr b="0" i="0">
                <a:latin typeface="+mn-lt"/>
                <a:ea typeface="Open Sans Light" charset="0"/>
                <a:cs typeface="Open Sans Light" charset="0"/>
              </a:defRPr>
            </a:lvl1pPr>
            <a:lvl2pPr>
              <a:defRPr b="0" i="0">
                <a:latin typeface="+mn-lt"/>
                <a:ea typeface="Open Sans Light" charset="0"/>
                <a:cs typeface="Open Sans Light" charset="0"/>
              </a:defRPr>
            </a:lvl2pPr>
            <a:lvl3pPr>
              <a:defRPr b="0" i="0">
                <a:latin typeface="+mn-lt"/>
                <a:ea typeface="Open Sans Light" charset="0"/>
                <a:cs typeface="Open Sans Light" charset="0"/>
              </a:defRPr>
            </a:lvl3pPr>
            <a:lvl4pPr>
              <a:defRPr b="0" i="0">
                <a:latin typeface="+mn-lt"/>
                <a:ea typeface="Open Sans Light" charset="0"/>
                <a:cs typeface="Open Sans Light" charset="0"/>
              </a:defRPr>
            </a:lvl4pPr>
            <a:lvl5pPr>
              <a:defRPr b="0" i="0">
                <a:latin typeface="+mn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99" y="6451542"/>
            <a:ext cx="15512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B5B84-6B57-1240-9A0E-639B7D18117A}" type="datetime1">
              <a:rPr lang="ru-RU" smtClean="0"/>
              <a:t>18.05.2018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7443" y="645154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F717E07-C66C-6149-98B7-03ADCD069A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288163" y="396656"/>
            <a:ext cx="0" cy="45561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1" y="127044"/>
            <a:ext cx="1981982" cy="7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39982" r="31598" b="514"/>
          <a:stretch/>
        </p:blipFill>
        <p:spPr>
          <a:xfrm rot="5400000">
            <a:off x="5862596" y="528596"/>
            <a:ext cx="466806" cy="1219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345373"/>
            <a:ext cx="8821615" cy="50689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93801"/>
            <a:ext cx="4817012" cy="4749800"/>
          </a:xfrm>
          <a:ln>
            <a:solidFill>
              <a:srgbClr val="174293"/>
            </a:solidFill>
            <a:prstDash val="dash"/>
          </a:ln>
        </p:spPr>
        <p:txBody>
          <a:bodyPr/>
          <a:lstStyle>
            <a:lvl1pPr>
              <a:defRPr b="0" i="0">
                <a:latin typeface="+mn-lt"/>
                <a:ea typeface="Open Sans Light" charset="0"/>
                <a:cs typeface="Open Sans Light" charset="0"/>
              </a:defRPr>
            </a:lvl1pPr>
            <a:lvl2pPr>
              <a:defRPr b="0" i="0">
                <a:latin typeface="+mn-lt"/>
                <a:ea typeface="Open Sans Light" charset="0"/>
                <a:cs typeface="Open Sans Light" charset="0"/>
              </a:defRPr>
            </a:lvl2pPr>
            <a:lvl3pPr>
              <a:defRPr b="0" i="0">
                <a:latin typeface="+mn-lt"/>
                <a:ea typeface="Open Sans Light" charset="0"/>
                <a:cs typeface="Open Sans Light" charset="0"/>
              </a:defRPr>
            </a:lvl3pPr>
            <a:lvl4pPr>
              <a:defRPr b="0" i="0">
                <a:latin typeface="+mn-lt"/>
                <a:ea typeface="Open Sans Light" charset="0"/>
                <a:cs typeface="Open Sans Light" charset="0"/>
              </a:defRPr>
            </a:lvl4pPr>
            <a:lvl5pPr>
              <a:defRPr b="0" i="0">
                <a:latin typeface="+mn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99" y="6451542"/>
            <a:ext cx="15512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B5B84-6B57-1240-9A0E-639B7D18117A}" type="datetime1">
              <a:rPr lang="ru-RU" smtClean="0"/>
              <a:t>18.05.2018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7443" y="645154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F717E07-C66C-6149-98B7-03ADCD069A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288163" y="396656"/>
            <a:ext cx="0" cy="45561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1" y="127044"/>
            <a:ext cx="1981982" cy="725225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6095999" y="1193801"/>
            <a:ext cx="4817012" cy="4749800"/>
          </a:xfrm>
          <a:ln>
            <a:solidFill>
              <a:srgbClr val="174293"/>
            </a:solidFill>
            <a:prstDash val="dash"/>
          </a:ln>
        </p:spPr>
        <p:txBody>
          <a:bodyPr/>
          <a:lstStyle>
            <a:lvl1pPr>
              <a:defRPr b="0" i="0">
                <a:latin typeface="+mn-lt"/>
                <a:ea typeface="Open Sans Light" charset="0"/>
                <a:cs typeface="Open Sans Light" charset="0"/>
              </a:defRPr>
            </a:lvl1pPr>
            <a:lvl2pPr>
              <a:defRPr b="0" i="0">
                <a:latin typeface="+mn-lt"/>
                <a:ea typeface="Open Sans Light" charset="0"/>
                <a:cs typeface="Open Sans Light" charset="0"/>
              </a:defRPr>
            </a:lvl2pPr>
            <a:lvl3pPr>
              <a:defRPr b="0" i="0">
                <a:latin typeface="+mn-lt"/>
                <a:ea typeface="Open Sans Light" charset="0"/>
                <a:cs typeface="Open Sans Light" charset="0"/>
              </a:defRPr>
            </a:lvl3pPr>
            <a:lvl4pPr>
              <a:defRPr b="0" i="0">
                <a:latin typeface="+mn-lt"/>
                <a:ea typeface="Open Sans Light" charset="0"/>
                <a:cs typeface="Open Sans Light" charset="0"/>
              </a:defRPr>
            </a:lvl4pPr>
            <a:lvl5pPr>
              <a:defRPr b="0" i="0">
                <a:latin typeface="+mn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63EC-0EA3-6E43-86C9-60CFF3758D2B}" type="datetime1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9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B7B-01EC-AA4F-8E7C-4108B4920C40}" type="datetime1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EA3D-1C2F-5C4E-A5E6-2A3862389AE7}" type="datetime1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50" r:id="rId6"/>
    <p:sldLayoutId id="214748367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717E07-C66C-6149-98B7-03ADCD069AD7}" type="slidenum">
              <a:rPr lang="ru-RU" smtClean="0"/>
              <a:t>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Diamond 5">
            <a:extLst>
              <a:ext uri="{FF2B5EF4-FFF2-40B4-BE49-F238E27FC236}">
                <a16:creationId xmlns:a16="http://schemas.microsoft.com/office/drawing/2014/main" xmlns="" id="{6758B0D1-2F86-4784-AEFE-F9F5C0E62B74}"/>
              </a:ext>
            </a:extLst>
          </p:cNvPr>
          <p:cNvSpPr/>
          <p:nvPr/>
        </p:nvSpPr>
        <p:spPr>
          <a:xfrm>
            <a:off x="7549940" y="2818155"/>
            <a:ext cx="359596" cy="34934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xmlns="" id="{54B33531-95E3-43D4-AB01-440D30C189B4}"/>
              </a:ext>
            </a:extLst>
          </p:cNvPr>
          <p:cNvSpPr/>
          <p:nvPr/>
        </p:nvSpPr>
        <p:spPr>
          <a:xfrm>
            <a:off x="6973408" y="2865118"/>
            <a:ext cx="359595" cy="2554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Isosceles Triangle 57">
            <a:extLst>
              <a:ext uri="{FF2B5EF4-FFF2-40B4-BE49-F238E27FC236}">
                <a16:creationId xmlns:a16="http://schemas.microsoft.com/office/drawing/2014/main" xmlns="" id="{E3CA16D4-A969-4F10-838D-99D228C8BF53}"/>
              </a:ext>
            </a:extLst>
          </p:cNvPr>
          <p:cNvSpPr/>
          <p:nvPr/>
        </p:nvSpPr>
        <p:spPr>
          <a:xfrm>
            <a:off x="7551375" y="4834249"/>
            <a:ext cx="215238" cy="47132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A81C05-2894-4632-8056-32BDFF89EF1E}"/>
              </a:ext>
            </a:extLst>
          </p:cNvPr>
          <p:cNvSpPr/>
          <p:nvPr/>
        </p:nvSpPr>
        <p:spPr>
          <a:xfrm rot="18900000">
            <a:off x="9937629" y="4257898"/>
            <a:ext cx="155114" cy="33472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xmlns="" id="{10918B66-BF26-4025-ADDC-349460C71C20}"/>
              </a:ext>
            </a:extLst>
          </p:cNvPr>
          <p:cNvSpPr/>
          <p:nvPr/>
        </p:nvSpPr>
        <p:spPr>
          <a:xfrm flipH="1">
            <a:off x="6969084" y="4915281"/>
            <a:ext cx="319277" cy="30926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xmlns="" id="{F8ACE1AE-B4B7-48D3-A629-D0B760C0847E}"/>
              </a:ext>
            </a:extLst>
          </p:cNvPr>
          <p:cNvSpPr/>
          <p:nvPr/>
        </p:nvSpPr>
        <p:spPr>
          <a:xfrm>
            <a:off x="8672647" y="4249872"/>
            <a:ext cx="316724" cy="30186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xmlns="" id="{F27A16BA-84A3-4FAC-B237-80E8979D627D}"/>
              </a:ext>
            </a:extLst>
          </p:cNvPr>
          <p:cNvSpPr/>
          <p:nvPr/>
        </p:nvSpPr>
        <p:spPr>
          <a:xfrm>
            <a:off x="10953535" y="4221948"/>
            <a:ext cx="319277" cy="30835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6C79C65-2188-4A4D-8772-35A34B81EB66}"/>
              </a:ext>
            </a:extLst>
          </p:cNvPr>
          <p:cNvSpPr/>
          <p:nvPr/>
        </p:nvSpPr>
        <p:spPr>
          <a:xfrm>
            <a:off x="8126473" y="2835842"/>
            <a:ext cx="324140" cy="3139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5BB4924E-274E-4B16-AE98-41932A9B6DE3}"/>
              </a:ext>
            </a:extLst>
          </p:cNvPr>
          <p:cNvSpPr/>
          <p:nvPr/>
        </p:nvSpPr>
        <p:spPr>
          <a:xfrm rot="5400000">
            <a:off x="8672427" y="2830758"/>
            <a:ext cx="314390" cy="3241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4" name="Pie 24">
            <a:extLst>
              <a:ext uri="{FF2B5EF4-FFF2-40B4-BE49-F238E27FC236}">
                <a16:creationId xmlns:a16="http://schemas.microsoft.com/office/drawing/2014/main" xmlns="" id="{A5443BC3-A137-4403-B10F-A20534D73A82}"/>
              </a:ext>
            </a:extLst>
          </p:cNvPr>
          <p:cNvSpPr/>
          <p:nvPr/>
        </p:nvSpPr>
        <p:spPr>
          <a:xfrm>
            <a:off x="8029625" y="4900016"/>
            <a:ext cx="352746" cy="3397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Parallelogram 30">
            <a:extLst>
              <a:ext uri="{FF2B5EF4-FFF2-40B4-BE49-F238E27FC236}">
                <a16:creationId xmlns:a16="http://schemas.microsoft.com/office/drawing/2014/main" xmlns="" id="{2ECD6602-DBAA-4994-A49C-79CCDE2F7030}"/>
              </a:ext>
            </a:extLst>
          </p:cNvPr>
          <p:cNvSpPr/>
          <p:nvPr/>
        </p:nvSpPr>
        <p:spPr>
          <a:xfrm flipH="1">
            <a:off x="10936185" y="3507673"/>
            <a:ext cx="353978" cy="34372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xmlns="" id="{F9EB3416-F716-4379-9520-CC25F80C87DD}"/>
              </a:ext>
            </a:extLst>
          </p:cNvPr>
          <p:cNvSpPr/>
          <p:nvPr/>
        </p:nvSpPr>
        <p:spPr>
          <a:xfrm rot="16200000">
            <a:off x="9214876" y="2797694"/>
            <a:ext cx="377778" cy="39027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xmlns="" id="{1360B40F-45F1-489E-91C9-28954FEAC578}"/>
              </a:ext>
            </a:extLst>
          </p:cNvPr>
          <p:cNvSpPr/>
          <p:nvPr/>
        </p:nvSpPr>
        <p:spPr>
          <a:xfrm>
            <a:off x="9815837" y="2772982"/>
            <a:ext cx="325332" cy="4396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86C4B95B-E036-4780-B5BC-1071E49A003B}"/>
              </a:ext>
            </a:extLst>
          </p:cNvPr>
          <p:cNvSpPr/>
          <p:nvPr/>
        </p:nvSpPr>
        <p:spPr>
          <a:xfrm>
            <a:off x="8645383" y="4888016"/>
            <a:ext cx="265180" cy="36379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0E1772FA-5149-4732-8C4C-53518934E30E}"/>
              </a:ext>
            </a:extLst>
          </p:cNvPr>
          <p:cNvSpPr/>
          <p:nvPr/>
        </p:nvSpPr>
        <p:spPr>
          <a:xfrm>
            <a:off x="6385831" y="5466085"/>
            <a:ext cx="281637" cy="51880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xmlns="" id="{1E3AA305-9105-492A-A337-BA4A817191A5}"/>
              </a:ext>
            </a:extLst>
          </p:cNvPr>
          <p:cNvSpPr/>
          <p:nvPr/>
        </p:nvSpPr>
        <p:spPr>
          <a:xfrm rot="16200000">
            <a:off x="9223123" y="4178052"/>
            <a:ext cx="398660" cy="44551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1" name="Round Same Side Corner Rectangle 21">
            <a:extLst>
              <a:ext uri="{FF2B5EF4-FFF2-40B4-BE49-F238E27FC236}">
                <a16:creationId xmlns:a16="http://schemas.microsoft.com/office/drawing/2014/main" xmlns="" id="{5C37CC5F-CD73-4A12-81A1-E0130E7D5DBC}"/>
              </a:ext>
            </a:extLst>
          </p:cNvPr>
          <p:cNvSpPr/>
          <p:nvPr/>
        </p:nvSpPr>
        <p:spPr>
          <a:xfrm rot="10800000">
            <a:off x="9748827" y="3518436"/>
            <a:ext cx="265781" cy="290716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xmlns="" id="{FE07E507-204D-4628-A791-F4EDB5C718E4}"/>
              </a:ext>
            </a:extLst>
          </p:cNvPr>
          <p:cNvSpPr/>
          <p:nvPr/>
        </p:nvSpPr>
        <p:spPr>
          <a:xfrm>
            <a:off x="8137552" y="4213100"/>
            <a:ext cx="324769" cy="375415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xmlns="" id="{34E36078-C16A-4575-81E0-8E85D03171A2}"/>
              </a:ext>
            </a:extLst>
          </p:cNvPr>
          <p:cNvSpPr/>
          <p:nvPr/>
        </p:nvSpPr>
        <p:spPr>
          <a:xfrm>
            <a:off x="6345776" y="2810638"/>
            <a:ext cx="410694" cy="36438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xmlns="" id="{518D39EB-1EFC-47E2-87C3-B9CDC54340B6}"/>
              </a:ext>
            </a:extLst>
          </p:cNvPr>
          <p:cNvSpPr/>
          <p:nvPr/>
        </p:nvSpPr>
        <p:spPr>
          <a:xfrm>
            <a:off x="9214837" y="3499831"/>
            <a:ext cx="255817" cy="32792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xmlns="" id="{5181AAF0-FA72-4C5B-B42F-3C6DDBE5675E}"/>
              </a:ext>
            </a:extLst>
          </p:cNvPr>
          <p:cNvSpPr/>
          <p:nvPr/>
        </p:nvSpPr>
        <p:spPr>
          <a:xfrm>
            <a:off x="10345828" y="4237189"/>
            <a:ext cx="337836" cy="327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xmlns="" id="{29F02C78-D2CF-43CC-BE37-46416FA1748A}"/>
              </a:ext>
            </a:extLst>
          </p:cNvPr>
          <p:cNvSpPr/>
          <p:nvPr/>
        </p:nvSpPr>
        <p:spPr>
          <a:xfrm>
            <a:off x="7008395" y="3514648"/>
            <a:ext cx="364198" cy="2982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66A3AA16-FB8E-412F-ACFF-91519A7B22A0}"/>
              </a:ext>
            </a:extLst>
          </p:cNvPr>
          <p:cNvSpPr/>
          <p:nvPr/>
        </p:nvSpPr>
        <p:spPr>
          <a:xfrm>
            <a:off x="8750186" y="3507499"/>
            <a:ext cx="186479" cy="31259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70023E99-DB95-4965-BC3C-1545CF3BF21F}"/>
              </a:ext>
            </a:extLst>
          </p:cNvPr>
          <p:cNvSpPr/>
          <p:nvPr/>
        </p:nvSpPr>
        <p:spPr>
          <a:xfrm>
            <a:off x="7650765" y="3533911"/>
            <a:ext cx="337535" cy="25976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xmlns="" id="{60A40F4D-BC8E-4C7E-855F-94288E29CF90}"/>
              </a:ext>
            </a:extLst>
          </p:cNvPr>
          <p:cNvSpPr/>
          <p:nvPr/>
        </p:nvSpPr>
        <p:spPr>
          <a:xfrm>
            <a:off x="8266473" y="3523822"/>
            <a:ext cx="205541" cy="279942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0" name="Chord 14">
            <a:extLst>
              <a:ext uri="{FF2B5EF4-FFF2-40B4-BE49-F238E27FC236}">
                <a16:creationId xmlns:a16="http://schemas.microsoft.com/office/drawing/2014/main" xmlns="" id="{31AACB90-FB8F-4F78-8FAA-086F480E3DE6}"/>
              </a:ext>
            </a:extLst>
          </p:cNvPr>
          <p:cNvSpPr/>
          <p:nvPr/>
        </p:nvSpPr>
        <p:spPr>
          <a:xfrm>
            <a:off x="7417880" y="5510130"/>
            <a:ext cx="352372" cy="43071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A128106A-AB47-47A3-84B8-F05108D351E8}"/>
              </a:ext>
            </a:extLst>
          </p:cNvPr>
          <p:cNvSpPr/>
          <p:nvPr/>
        </p:nvSpPr>
        <p:spPr>
          <a:xfrm>
            <a:off x="6380935" y="3470301"/>
            <a:ext cx="349288" cy="34397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xmlns="" id="{F2F6D046-7F7F-4500-BF36-466EFE42A572}"/>
              </a:ext>
            </a:extLst>
          </p:cNvPr>
          <p:cNvSpPr/>
          <p:nvPr/>
        </p:nvSpPr>
        <p:spPr>
          <a:xfrm rot="20700000">
            <a:off x="7567445" y="4244346"/>
            <a:ext cx="377146" cy="312920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3" name="Isosceles Triangle 13">
            <a:extLst>
              <a:ext uri="{FF2B5EF4-FFF2-40B4-BE49-F238E27FC236}">
                <a16:creationId xmlns:a16="http://schemas.microsoft.com/office/drawing/2014/main" xmlns="" id="{4B4DB486-2D7D-41B5-9B36-CB7E8B88F0B7}"/>
              </a:ext>
            </a:extLst>
          </p:cNvPr>
          <p:cNvSpPr/>
          <p:nvPr/>
        </p:nvSpPr>
        <p:spPr>
          <a:xfrm rot="10800000">
            <a:off x="6914916" y="5477241"/>
            <a:ext cx="258827" cy="49649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4" name="Smiley Face 14">
            <a:extLst>
              <a:ext uri="{FF2B5EF4-FFF2-40B4-BE49-F238E27FC236}">
                <a16:creationId xmlns:a16="http://schemas.microsoft.com/office/drawing/2014/main" xmlns="" id="{4B869191-8D5C-4DB3-93F9-F448FC9B0BF5}"/>
              </a:ext>
            </a:extLst>
          </p:cNvPr>
          <p:cNvSpPr/>
          <p:nvPr/>
        </p:nvSpPr>
        <p:spPr>
          <a:xfrm>
            <a:off x="8584411" y="5539085"/>
            <a:ext cx="384880" cy="372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5" name="Smiley Face 12">
            <a:extLst>
              <a:ext uri="{FF2B5EF4-FFF2-40B4-BE49-F238E27FC236}">
                <a16:creationId xmlns:a16="http://schemas.microsoft.com/office/drawing/2014/main" xmlns="" id="{30D6F7A2-9C09-4517-BB61-DC2CBEA2991F}"/>
              </a:ext>
            </a:extLst>
          </p:cNvPr>
          <p:cNvSpPr/>
          <p:nvPr/>
        </p:nvSpPr>
        <p:spPr>
          <a:xfrm>
            <a:off x="10332787" y="5539085"/>
            <a:ext cx="384880" cy="372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6" name="Smiley Face 15">
            <a:extLst>
              <a:ext uri="{FF2B5EF4-FFF2-40B4-BE49-F238E27FC236}">
                <a16:creationId xmlns:a16="http://schemas.microsoft.com/office/drawing/2014/main" xmlns="" id="{30C98E6E-D1F1-4055-B973-E342781BEA55}"/>
              </a:ext>
            </a:extLst>
          </p:cNvPr>
          <p:cNvSpPr/>
          <p:nvPr/>
        </p:nvSpPr>
        <p:spPr>
          <a:xfrm>
            <a:off x="9170018" y="5541129"/>
            <a:ext cx="380659" cy="3687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xmlns="" id="{12B35EAA-3276-40BC-9B7A-32FB94AA736F}"/>
              </a:ext>
            </a:extLst>
          </p:cNvPr>
          <p:cNvSpPr/>
          <p:nvPr/>
        </p:nvSpPr>
        <p:spPr>
          <a:xfrm>
            <a:off x="10918394" y="5536819"/>
            <a:ext cx="389558" cy="3773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8" name="Smiley Face 14">
            <a:extLst>
              <a:ext uri="{FF2B5EF4-FFF2-40B4-BE49-F238E27FC236}">
                <a16:creationId xmlns:a16="http://schemas.microsoft.com/office/drawing/2014/main" xmlns="" id="{4C20C8AE-180D-4AC8-9A25-27290233078B}"/>
              </a:ext>
            </a:extLst>
          </p:cNvPr>
          <p:cNvSpPr/>
          <p:nvPr/>
        </p:nvSpPr>
        <p:spPr>
          <a:xfrm>
            <a:off x="9751402" y="5541129"/>
            <a:ext cx="380659" cy="3687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D7236DE4-12D5-456C-A2C5-DB298C9CE29D}"/>
              </a:ext>
            </a:extLst>
          </p:cNvPr>
          <p:cNvSpPr/>
          <p:nvPr/>
        </p:nvSpPr>
        <p:spPr>
          <a:xfrm rot="2700000">
            <a:off x="7013611" y="4160881"/>
            <a:ext cx="259258" cy="4798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xmlns="" id="{3DAA8DCD-9AC2-44A4-8550-9121AF6799F5}"/>
              </a:ext>
            </a:extLst>
          </p:cNvPr>
          <p:cNvSpPr/>
          <p:nvPr/>
        </p:nvSpPr>
        <p:spPr>
          <a:xfrm>
            <a:off x="6373924" y="4185117"/>
            <a:ext cx="362474" cy="32866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xmlns="" id="{3972BC44-026D-4340-BF1A-1D1B55426341}"/>
              </a:ext>
            </a:extLst>
          </p:cNvPr>
          <p:cNvSpPr/>
          <p:nvPr/>
        </p:nvSpPr>
        <p:spPr>
          <a:xfrm rot="2700000">
            <a:off x="8147916" y="5462699"/>
            <a:ext cx="126983" cy="52557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xmlns="" id="{92917C38-69C4-43CA-BF65-E416325D6C8E}"/>
              </a:ext>
            </a:extLst>
          </p:cNvPr>
          <p:cNvSpPr/>
          <p:nvPr/>
        </p:nvSpPr>
        <p:spPr>
          <a:xfrm>
            <a:off x="6356782" y="4896309"/>
            <a:ext cx="349288" cy="33833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C9E7D6C0-3AB1-471B-9DDA-1D2E239D21F5}"/>
              </a:ext>
            </a:extLst>
          </p:cNvPr>
          <p:cNvSpPr/>
          <p:nvPr/>
        </p:nvSpPr>
        <p:spPr>
          <a:xfrm flipH="1">
            <a:off x="10292781" y="3525210"/>
            <a:ext cx="346869" cy="2771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xmlns="" id="{A3F2E0B2-06C7-489A-A5C4-40A570CEFF64}"/>
              </a:ext>
            </a:extLst>
          </p:cNvPr>
          <p:cNvSpPr/>
          <p:nvPr/>
        </p:nvSpPr>
        <p:spPr>
          <a:xfrm rot="18805991">
            <a:off x="10315414" y="2843691"/>
            <a:ext cx="367420" cy="37536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xmlns="" id="{E629C62A-571A-4E04-8D3D-849809FA341B}"/>
              </a:ext>
            </a:extLst>
          </p:cNvPr>
          <p:cNvSpPr/>
          <p:nvPr/>
        </p:nvSpPr>
        <p:spPr>
          <a:xfrm>
            <a:off x="10863571" y="2849623"/>
            <a:ext cx="374326" cy="36422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xmlns="" id="{2734BC8C-FCCD-4414-A8BB-921F3CB43745}"/>
              </a:ext>
            </a:extLst>
          </p:cNvPr>
          <p:cNvSpPr>
            <a:spLocks noChangeAspect="1"/>
          </p:cNvSpPr>
          <p:nvPr/>
        </p:nvSpPr>
        <p:spPr>
          <a:xfrm>
            <a:off x="9784852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xmlns="" id="{E5DA8881-1A60-410F-8DC8-1F0369846D4B}"/>
              </a:ext>
            </a:extLst>
          </p:cNvPr>
          <p:cNvSpPr>
            <a:spLocks noChangeAspect="1"/>
          </p:cNvSpPr>
          <p:nvPr/>
        </p:nvSpPr>
        <p:spPr>
          <a:xfrm>
            <a:off x="9183376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xmlns="" id="{C3EAFEB8-1B2D-484D-952A-73FB77A2A6CB}"/>
              </a:ext>
            </a:extLst>
          </p:cNvPr>
          <p:cNvSpPr>
            <a:spLocks noChangeAspect="1"/>
          </p:cNvSpPr>
          <p:nvPr/>
        </p:nvSpPr>
        <p:spPr>
          <a:xfrm>
            <a:off x="10386328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xmlns="" id="{FD4608D8-8026-4EC0-8048-DBBB9813C897}"/>
              </a:ext>
            </a:extLst>
          </p:cNvPr>
          <p:cNvSpPr>
            <a:spLocks noChangeAspect="1"/>
          </p:cNvSpPr>
          <p:nvPr/>
        </p:nvSpPr>
        <p:spPr>
          <a:xfrm>
            <a:off x="10987804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9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2" name="Diamond 5">
            <a:extLst>
              <a:ext uri="{FF2B5EF4-FFF2-40B4-BE49-F238E27FC236}">
                <a16:creationId xmlns:a16="http://schemas.microsoft.com/office/drawing/2014/main" xmlns="" id="{6758B0D1-2F86-4784-AEFE-F9F5C0E62B74}"/>
              </a:ext>
            </a:extLst>
          </p:cNvPr>
          <p:cNvSpPr/>
          <p:nvPr/>
        </p:nvSpPr>
        <p:spPr>
          <a:xfrm>
            <a:off x="1950646" y="2818155"/>
            <a:ext cx="359596" cy="34934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3" name="Isosceles Triangle 51">
            <a:extLst>
              <a:ext uri="{FF2B5EF4-FFF2-40B4-BE49-F238E27FC236}">
                <a16:creationId xmlns:a16="http://schemas.microsoft.com/office/drawing/2014/main" xmlns="" id="{54B33531-95E3-43D4-AB01-440D30C189B4}"/>
              </a:ext>
            </a:extLst>
          </p:cNvPr>
          <p:cNvSpPr/>
          <p:nvPr/>
        </p:nvSpPr>
        <p:spPr>
          <a:xfrm>
            <a:off x="1374114" y="2865118"/>
            <a:ext cx="359595" cy="2554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4" name="Isosceles Triangle 57">
            <a:extLst>
              <a:ext uri="{FF2B5EF4-FFF2-40B4-BE49-F238E27FC236}">
                <a16:creationId xmlns:a16="http://schemas.microsoft.com/office/drawing/2014/main" xmlns="" id="{E3CA16D4-A969-4F10-838D-99D228C8BF53}"/>
              </a:ext>
            </a:extLst>
          </p:cNvPr>
          <p:cNvSpPr/>
          <p:nvPr/>
        </p:nvSpPr>
        <p:spPr>
          <a:xfrm>
            <a:off x="1952081" y="4834249"/>
            <a:ext cx="215238" cy="47132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xmlns="" id="{1CA81C05-2894-4632-8056-32BDFF89EF1E}"/>
              </a:ext>
            </a:extLst>
          </p:cNvPr>
          <p:cNvSpPr/>
          <p:nvPr/>
        </p:nvSpPr>
        <p:spPr>
          <a:xfrm rot="18900000">
            <a:off x="4338335" y="4257898"/>
            <a:ext cx="155114" cy="33472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xmlns="" id="{10918B66-BF26-4025-ADDC-349460C71C20}"/>
              </a:ext>
            </a:extLst>
          </p:cNvPr>
          <p:cNvSpPr/>
          <p:nvPr/>
        </p:nvSpPr>
        <p:spPr>
          <a:xfrm flipH="1">
            <a:off x="1369790" y="4915281"/>
            <a:ext cx="319277" cy="30926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xmlns="" id="{F8ACE1AE-B4B7-48D3-A629-D0B760C0847E}"/>
              </a:ext>
            </a:extLst>
          </p:cNvPr>
          <p:cNvSpPr/>
          <p:nvPr/>
        </p:nvSpPr>
        <p:spPr>
          <a:xfrm>
            <a:off x="3073353" y="4249872"/>
            <a:ext cx="316724" cy="30186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8" name="Rectangle 30">
            <a:extLst>
              <a:ext uri="{FF2B5EF4-FFF2-40B4-BE49-F238E27FC236}">
                <a16:creationId xmlns:a16="http://schemas.microsoft.com/office/drawing/2014/main" xmlns="" id="{F27A16BA-84A3-4FAC-B237-80E8979D627D}"/>
              </a:ext>
            </a:extLst>
          </p:cNvPr>
          <p:cNvSpPr/>
          <p:nvPr/>
        </p:nvSpPr>
        <p:spPr>
          <a:xfrm>
            <a:off x="5354241" y="4221948"/>
            <a:ext cx="319277" cy="30835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xmlns="" id="{F6C79C65-2188-4A4D-8772-35A34B81EB66}"/>
              </a:ext>
            </a:extLst>
          </p:cNvPr>
          <p:cNvSpPr/>
          <p:nvPr/>
        </p:nvSpPr>
        <p:spPr>
          <a:xfrm>
            <a:off x="2527179" y="2835842"/>
            <a:ext cx="324140" cy="3139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xmlns="" id="{5BB4924E-274E-4B16-AE98-41932A9B6DE3}"/>
              </a:ext>
            </a:extLst>
          </p:cNvPr>
          <p:cNvSpPr/>
          <p:nvPr/>
        </p:nvSpPr>
        <p:spPr>
          <a:xfrm rot="5400000">
            <a:off x="3073133" y="2830758"/>
            <a:ext cx="314390" cy="3241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1" name="Pie 24">
            <a:extLst>
              <a:ext uri="{FF2B5EF4-FFF2-40B4-BE49-F238E27FC236}">
                <a16:creationId xmlns:a16="http://schemas.microsoft.com/office/drawing/2014/main" xmlns="" id="{A5443BC3-A137-4403-B10F-A20534D73A82}"/>
              </a:ext>
            </a:extLst>
          </p:cNvPr>
          <p:cNvSpPr/>
          <p:nvPr/>
        </p:nvSpPr>
        <p:spPr>
          <a:xfrm>
            <a:off x="2430331" y="4900016"/>
            <a:ext cx="352746" cy="3397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2" name="Parallelogram 30">
            <a:extLst>
              <a:ext uri="{FF2B5EF4-FFF2-40B4-BE49-F238E27FC236}">
                <a16:creationId xmlns:a16="http://schemas.microsoft.com/office/drawing/2014/main" xmlns="" id="{2ECD6602-DBAA-4994-A49C-79CCDE2F7030}"/>
              </a:ext>
            </a:extLst>
          </p:cNvPr>
          <p:cNvSpPr/>
          <p:nvPr/>
        </p:nvSpPr>
        <p:spPr>
          <a:xfrm flipH="1">
            <a:off x="5336891" y="3507673"/>
            <a:ext cx="353978" cy="34372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3" name="Block Arc 14">
            <a:extLst>
              <a:ext uri="{FF2B5EF4-FFF2-40B4-BE49-F238E27FC236}">
                <a16:creationId xmlns:a16="http://schemas.microsoft.com/office/drawing/2014/main" xmlns="" id="{F9EB3416-F716-4379-9520-CC25F80C87DD}"/>
              </a:ext>
            </a:extLst>
          </p:cNvPr>
          <p:cNvSpPr/>
          <p:nvPr/>
        </p:nvSpPr>
        <p:spPr>
          <a:xfrm rot="16200000">
            <a:off x="3615582" y="2797694"/>
            <a:ext cx="377778" cy="39027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4" name="Block Arc 41">
            <a:extLst>
              <a:ext uri="{FF2B5EF4-FFF2-40B4-BE49-F238E27FC236}">
                <a16:creationId xmlns:a16="http://schemas.microsoft.com/office/drawing/2014/main" xmlns="" id="{1360B40F-45F1-489E-91C9-28954FEAC578}"/>
              </a:ext>
            </a:extLst>
          </p:cNvPr>
          <p:cNvSpPr/>
          <p:nvPr/>
        </p:nvSpPr>
        <p:spPr>
          <a:xfrm>
            <a:off x="4216543" y="2772982"/>
            <a:ext cx="325332" cy="4396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5" name="Right Triangle 17">
            <a:extLst>
              <a:ext uri="{FF2B5EF4-FFF2-40B4-BE49-F238E27FC236}">
                <a16:creationId xmlns:a16="http://schemas.microsoft.com/office/drawing/2014/main" xmlns="" id="{86C4B95B-E036-4780-B5BC-1071E49A003B}"/>
              </a:ext>
            </a:extLst>
          </p:cNvPr>
          <p:cNvSpPr/>
          <p:nvPr/>
        </p:nvSpPr>
        <p:spPr>
          <a:xfrm>
            <a:off x="3046089" y="4888016"/>
            <a:ext cx="265180" cy="36379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6" name="Oval 27">
            <a:extLst>
              <a:ext uri="{FF2B5EF4-FFF2-40B4-BE49-F238E27FC236}">
                <a16:creationId xmlns:a16="http://schemas.microsoft.com/office/drawing/2014/main" xmlns="" id="{0E1772FA-5149-4732-8C4C-53518934E30E}"/>
              </a:ext>
            </a:extLst>
          </p:cNvPr>
          <p:cNvSpPr/>
          <p:nvPr/>
        </p:nvSpPr>
        <p:spPr>
          <a:xfrm>
            <a:off x="786537" y="5466085"/>
            <a:ext cx="281637" cy="518805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7" name="Parallelogram 15">
            <a:extLst>
              <a:ext uri="{FF2B5EF4-FFF2-40B4-BE49-F238E27FC236}">
                <a16:creationId xmlns:a16="http://schemas.microsoft.com/office/drawing/2014/main" xmlns="" id="{1E3AA305-9105-492A-A337-BA4A817191A5}"/>
              </a:ext>
            </a:extLst>
          </p:cNvPr>
          <p:cNvSpPr/>
          <p:nvPr/>
        </p:nvSpPr>
        <p:spPr>
          <a:xfrm rot="16200000">
            <a:off x="3623829" y="4178052"/>
            <a:ext cx="398660" cy="44551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8" name="Round Same Side Corner Rectangle 21">
            <a:extLst>
              <a:ext uri="{FF2B5EF4-FFF2-40B4-BE49-F238E27FC236}">
                <a16:creationId xmlns:a16="http://schemas.microsoft.com/office/drawing/2014/main" xmlns="" id="{5C37CC5F-CD73-4A12-81A1-E0130E7D5DBC}"/>
              </a:ext>
            </a:extLst>
          </p:cNvPr>
          <p:cNvSpPr/>
          <p:nvPr/>
        </p:nvSpPr>
        <p:spPr>
          <a:xfrm rot="10800000">
            <a:off x="4149533" y="3518436"/>
            <a:ext cx="265781" cy="290716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9" name="Oval 26">
            <a:extLst>
              <a:ext uri="{FF2B5EF4-FFF2-40B4-BE49-F238E27FC236}">
                <a16:creationId xmlns:a16="http://schemas.microsoft.com/office/drawing/2014/main" xmlns="" id="{FE07E507-204D-4628-A791-F4EDB5C718E4}"/>
              </a:ext>
            </a:extLst>
          </p:cNvPr>
          <p:cNvSpPr/>
          <p:nvPr/>
        </p:nvSpPr>
        <p:spPr>
          <a:xfrm>
            <a:off x="2538258" y="4213100"/>
            <a:ext cx="324769" cy="375415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0" name="Freeform 32">
            <a:extLst>
              <a:ext uri="{FF2B5EF4-FFF2-40B4-BE49-F238E27FC236}">
                <a16:creationId xmlns:a16="http://schemas.microsoft.com/office/drawing/2014/main" xmlns="" id="{34E36078-C16A-4575-81E0-8E85D03171A2}"/>
              </a:ext>
            </a:extLst>
          </p:cNvPr>
          <p:cNvSpPr/>
          <p:nvPr/>
        </p:nvSpPr>
        <p:spPr>
          <a:xfrm>
            <a:off x="746482" y="2810638"/>
            <a:ext cx="410694" cy="36438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1" name="Rounded Rectangle 10">
            <a:extLst>
              <a:ext uri="{FF2B5EF4-FFF2-40B4-BE49-F238E27FC236}">
                <a16:creationId xmlns:a16="http://schemas.microsoft.com/office/drawing/2014/main" xmlns="" id="{518D39EB-1EFC-47E2-87C3-B9CDC54340B6}"/>
              </a:ext>
            </a:extLst>
          </p:cNvPr>
          <p:cNvSpPr/>
          <p:nvPr/>
        </p:nvSpPr>
        <p:spPr>
          <a:xfrm>
            <a:off x="3615543" y="3499831"/>
            <a:ext cx="255817" cy="32792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2" name="Rounded Rectangle 32">
            <a:extLst>
              <a:ext uri="{FF2B5EF4-FFF2-40B4-BE49-F238E27FC236}">
                <a16:creationId xmlns:a16="http://schemas.microsoft.com/office/drawing/2014/main" xmlns="" id="{5181AAF0-FA72-4C5B-B42F-3C6DDBE5675E}"/>
              </a:ext>
            </a:extLst>
          </p:cNvPr>
          <p:cNvSpPr/>
          <p:nvPr/>
        </p:nvSpPr>
        <p:spPr>
          <a:xfrm>
            <a:off x="4746534" y="4237189"/>
            <a:ext cx="337836" cy="327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3" name="Trapezoid 13">
            <a:extLst>
              <a:ext uri="{FF2B5EF4-FFF2-40B4-BE49-F238E27FC236}">
                <a16:creationId xmlns:a16="http://schemas.microsoft.com/office/drawing/2014/main" xmlns="" id="{29F02C78-D2CF-43CC-BE37-46416FA1748A}"/>
              </a:ext>
            </a:extLst>
          </p:cNvPr>
          <p:cNvSpPr/>
          <p:nvPr/>
        </p:nvSpPr>
        <p:spPr>
          <a:xfrm>
            <a:off x="1409101" y="3514648"/>
            <a:ext cx="364198" cy="2982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4" name="Rounded Rectangle 7">
            <a:extLst>
              <a:ext uri="{FF2B5EF4-FFF2-40B4-BE49-F238E27FC236}">
                <a16:creationId xmlns:a16="http://schemas.microsoft.com/office/drawing/2014/main" xmlns="" id="{66A3AA16-FB8E-412F-ACFF-91519A7B22A0}"/>
              </a:ext>
            </a:extLst>
          </p:cNvPr>
          <p:cNvSpPr/>
          <p:nvPr/>
        </p:nvSpPr>
        <p:spPr>
          <a:xfrm>
            <a:off x="3150892" y="3507499"/>
            <a:ext cx="186479" cy="31259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5" name="Rectangle 18">
            <a:extLst>
              <a:ext uri="{FF2B5EF4-FFF2-40B4-BE49-F238E27FC236}">
                <a16:creationId xmlns:a16="http://schemas.microsoft.com/office/drawing/2014/main" xmlns="" id="{70023E99-DB95-4965-BC3C-1545CF3BF21F}"/>
              </a:ext>
            </a:extLst>
          </p:cNvPr>
          <p:cNvSpPr/>
          <p:nvPr/>
        </p:nvSpPr>
        <p:spPr>
          <a:xfrm>
            <a:off x="2051471" y="3533911"/>
            <a:ext cx="337535" cy="25976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6" name="Rounded Rectangle 25">
            <a:extLst>
              <a:ext uri="{FF2B5EF4-FFF2-40B4-BE49-F238E27FC236}">
                <a16:creationId xmlns:a16="http://schemas.microsoft.com/office/drawing/2014/main" xmlns="" id="{60A40F4D-BC8E-4C7E-855F-94288E29CF90}"/>
              </a:ext>
            </a:extLst>
          </p:cNvPr>
          <p:cNvSpPr/>
          <p:nvPr/>
        </p:nvSpPr>
        <p:spPr>
          <a:xfrm>
            <a:off x="2667179" y="3523822"/>
            <a:ext cx="205541" cy="279942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7" name="Chord 14">
            <a:extLst>
              <a:ext uri="{FF2B5EF4-FFF2-40B4-BE49-F238E27FC236}">
                <a16:creationId xmlns:a16="http://schemas.microsoft.com/office/drawing/2014/main" xmlns="" id="{31AACB90-FB8F-4F78-8FAA-086F480E3DE6}"/>
              </a:ext>
            </a:extLst>
          </p:cNvPr>
          <p:cNvSpPr/>
          <p:nvPr/>
        </p:nvSpPr>
        <p:spPr>
          <a:xfrm>
            <a:off x="1818586" y="5510130"/>
            <a:ext cx="352372" cy="43071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8" name="Rounded Rectangle 6">
            <a:extLst>
              <a:ext uri="{FF2B5EF4-FFF2-40B4-BE49-F238E27FC236}">
                <a16:creationId xmlns:a16="http://schemas.microsoft.com/office/drawing/2014/main" xmlns="" id="{A128106A-AB47-47A3-84B8-F05108D351E8}"/>
              </a:ext>
            </a:extLst>
          </p:cNvPr>
          <p:cNvSpPr/>
          <p:nvPr/>
        </p:nvSpPr>
        <p:spPr>
          <a:xfrm>
            <a:off x="781641" y="3470301"/>
            <a:ext cx="349288" cy="34397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9" name="Oval 66">
            <a:extLst>
              <a:ext uri="{FF2B5EF4-FFF2-40B4-BE49-F238E27FC236}">
                <a16:creationId xmlns:a16="http://schemas.microsoft.com/office/drawing/2014/main" xmlns="" id="{F2F6D046-7F7F-4500-BF36-466EFE42A572}"/>
              </a:ext>
            </a:extLst>
          </p:cNvPr>
          <p:cNvSpPr/>
          <p:nvPr/>
        </p:nvSpPr>
        <p:spPr>
          <a:xfrm rot="20700000">
            <a:off x="1968151" y="4244346"/>
            <a:ext cx="377146" cy="312920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0" name="Isosceles Triangle 13">
            <a:extLst>
              <a:ext uri="{FF2B5EF4-FFF2-40B4-BE49-F238E27FC236}">
                <a16:creationId xmlns:a16="http://schemas.microsoft.com/office/drawing/2014/main" xmlns="" id="{4B4DB486-2D7D-41B5-9B36-CB7E8B88F0B7}"/>
              </a:ext>
            </a:extLst>
          </p:cNvPr>
          <p:cNvSpPr/>
          <p:nvPr/>
        </p:nvSpPr>
        <p:spPr>
          <a:xfrm rot="10800000">
            <a:off x="1315622" y="5477241"/>
            <a:ext cx="258827" cy="49649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1" name="Smiley Face 14">
            <a:extLst>
              <a:ext uri="{FF2B5EF4-FFF2-40B4-BE49-F238E27FC236}">
                <a16:creationId xmlns:a16="http://schemas.microsoft.com/office/drawing/2014/main" xmlns="" id="{4B869191-8D5C-4DB3-93F9-F448FC9B0BF5}"/>
              </a:ext>
            </a:extLst>
          </p:cNvPr>
          <p:cNvSpPr/>
          <p:nvPr/>
        </p:nvSpPr>
        <p:spPr>
          <a:xfrm>
            <a:off x="2985117" y="5539085"/>
            <a:ext cx="384880" cy="372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2" name="Smiley Face 12">
            <a:extLst>
              <a:ext uri="{FF2B5EF4-FFF2-40B4-BE49-F238E27FC236}">
                <a16:creationId xmlns:a16="http://schemas.microsoft.com/office/drawing/2014/main" xmlns="" id="{30D6F7A2-9C09-4517-BB61-DC2CBEA2991F}"/>
              </a:ext>
            </a:extLst>
          </p:cNvPr>
          <p:cNvSpPr/>
          <p:nvPr/>
        </p:nvSpPr>
        <p:spPr>
          <a:xfrm>
            <a:off x="4733493" y="5539085"/>
            <a:ext cx="384880" cy="372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3" name="Smiley Face 15">
            <a:extLst>
              <a:ext uri="{FF2B5EF4-FFF2-40B4-BE49-F238E27FC236}">
                <a16:creationId xmlns:a16="http://schemas.microsoft.com/office/drawing/2014/main" xmlns="" id="{30C98E6E-D1F1-4055-B973-E342781BEA55}"/>
              </a:ext>
            </a:extLst>
          </p:cNvPr>
          <p:cNvSpPr/>
          <p:nvPr/>
        </p:nvSpPr>
        <p:spPr>
          <a:xfrm>
            <a:off x="3570724" y="5541129"/>
            <a:ext cx="380659" cy="3687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4" name="Oval 37">
            <a:extLst>
              <a:ext uri="{FF2B5EF4-FFF2-40B4-BE49-F238E27FC236}">
                <a16:creationId xmlns:a16="http://schemas.microsoft.com/office/drawing/2014/main" xmlns="" id="{12B35EAA-3276-40BC-9B7A-32FB94AA736F}"/>
              </a:ext>
            </a:extLst>
          </p:cNvPr>
          <p:cNvSpPr/>
          <p:nvPr/>
        </p:nvSpPr>
        <p:spPr>
          <a:xfrm>
            <a:off x="5319100" y="5536819"/>
            <a:ext cx="389558" cy="3773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85" name="Smiley Face 14">
            <a:extLst>
              <a:ext uri="{FF2B5EF4-FFF2-40B4-BE49-F238E27FC236}">
                <a16:creationId xmlns:a16="http://schemas.microsoft.com/office/drawing/2014/main" xmlns="" id="{4C20C8AE-180D-4AC8-9A25-27290233078B}"/>
              </a:ext>
            </a:extLst>
          </p:cNvPr>
          <p:cNvSpPr/>
          <p:nvPr/>
        </p:nvSpPr>
        <p:spPr>
          <a:xfrm>
            <a:off x="4152108" y="5541129"/>
            <a:ext cx="380659" cy="3687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6" name="Rectangle 16">
            <a:extLst>
              <a:ext uri="{FF2B5EF4-FFF2-40B4-BE49-F238E27FC236}">
                <a16:creationId xmlns:a16="http://schemas.microsoft.com/office/drawing/2014/main" xmlns="" id="{D7236DE4-12D5-456C-A2C5-DB298C9CE29D}"/>
              </a:ext>
            </a:extLst>
          </p:cNvPr>
          <p:cNvSpPr/>
          <p:nvPr/>
        </p:nvSpPr>
        <p:spPr>
          <a:xfrm rot="2700000">
            <a:off x="1414317" y="4160881"/>
            <a:ext cx="259258" cy="4798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87" name="Rectangle 9">
            <a:extLst>
              <a:ext uri="{FF2B5EF4-FFF2-40B4-BE49-F238E27FC236}">
                <a16:creationId xmlns:a16="http://schemas.microsoft.com/office/drawing/2014/main" xmlns="" id="{3DAA8DCD-9AC2-44A4-8550-9121AF6799F5}"/>
              </a:ext>
            </a:extLst>
          </p:cNvPr>
          <p:cNvSpPr/>
          <p:nvPr/>
        </p:nvSpPr>
        <p:spPr>
          <a:xfrm>
            <a:off x="774630" y="4185117"/>
            <a:ext cx="362474" cy="32866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88" name="Round Same Side Corner Rectangle 6">
            <a:extLst>
              <a:ext uri="{FF2B5EF4-FFF2-40B4-BE49-F238E27FC236}">
                <a16:creationId xmlns:a16="http://schemas.microsoft.com/office/drawing/2014/main" xmlns="" id="{3972BC44-026D-4340-BF1A-1D1B55426341}"/>
              </a:ext>
            </a:extLst>
          </p:cNvPr>
          <p:cNvSpPr/>
          <p:nvPr/>
        </p:nvSpPr>
        <p:spPr>
          <a:xfrm rot="2700000">
            <a:off x="2548622" y="5462699"/>
            <a:ext cx="126983" cy="52557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9" name="Frame 17">
            <a:extLst>
              <a:ext uri="{FF2B5EF4-FFF2-40B4-BE49-F238E27FC236}">
                <a16:creationId xmlns:a16="http://schemas.microsoft.com/office/drawing/2014/main" xmlns="" id="{92917C38-69C4-43CA-BF65-E416325D6C8E}"/>
              </a:ext>
            </a:extLst>
          </p:cNvPr>
          <p:cNvSpPr/>
          <p:nvPr/>
        </p:nvSpPr>
        <p:spPr>
          <a:xfrm>
            <a:off x="757488" y="4896309"/>
            <a:ext cx="349288" cy="33833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xmlns="" id="{C9E7D6C0-3AB1-471B-9DDA-1D2E239D21F5}"/>
              </a:ext>
            </a:extLst>
          </p:cNvPr>
          <p:cNvSpPr/>
          <p:nvPr/>
        </p:nvSpPr>
        <p:spPr>
          <a:xfrm flipH="1">
            <a:off x="4693487" y="3525210"/>
            <a:ext cx="346869" cy="2771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91" name="Teardrop 1">
            <a:extLst>
              <a:ext uri="{FF2B5EF4-FFF2-40B4-BE49-F238E27FC236}">
                <a16:creationId xmlns:a16="http://schemas.microsoft.com/office/drawing/2014/main" xmlns="" id="{A3F2E0B2-06C7-489A-A5C4-40A570CEFF64}"/>
              </a:ext>
            </a:extLst>
          </p:cNvPr>
          <p:cNvSpPr/>
          <p:nvPr/>
        </p:nvSpPr>
        <p:spPr>
          <a:xfrm rot="18805991">
            <a:off x="4716120" y="2843691"/>
            <a:ext cx="367420" cy="37536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2" name="Rectangle 130">
            <a:extLst>
              <a:ext uri="{FF2B5EF4-FFF2-40B4-BE49-F238E27FC236}">
                <a16:creationId xmlns:a16="http://schemas.microsoft.com/office/drawing/2014/main" xmlns="" id="{E629C62A-571A-4E04-8D3D-849809FA341B}"/>
              </a:ext>
            </a:extLst>
          </p:cNvPr>
          <p:cNvSpPr/>
          <p:nvPr/>
        </p:nvSpPr>
        <p:spPr>
          <a:xfrm>
            <a:off x="5264277" y="2849623"/>
            <a:ext cx="374326" cy="36422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3" name="Right Triangle 17">
            <a:extLst>
              <a:ext uri="{FF2B5EF4-FFF2-40B4-BE49-F238E27FC236}">
                <a16:creationId xmlns:a16="http://schemas.microsoft.com/office/drawing/2014/main" xmlns="" id="{2734BC8C-FCCD-4414-A8BB-921F3CB43745}"/>
              </a:ext>
            </a:extLst>
          </p:cNvPr>
          <p:cNvSpPr>
            <a:spLocks noChangeAspect="1"/>
          </p:cNvSpPr>
          <p:nvPr/>
        </p:nvSpPr>
        <p:spPr>
          <a:xfrm>
            <a:off x="4185558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94" name="Right Triangle 17">
            <a:extLst>
              <a:ext uri="{FF2B5EF4-FFF2-40B4-BE49-F238E27FC236}">
                <a16:creationId xmlns:a16="http://schemas.microsoft.com/office/drawing/2014/main" xmlns="" id="{E5DA8881-1A60-410F-8DC8-1F0369846D4B}"/>
              </a:ext>
            </a:extLst>
          </p:cNvPr>
          <p:cNvSpPr>
            <a:spLocks noChangeAspect="1"/>
          </p:cNvSpPr>
          <p:nvPr/>
        </p:nvSpPr>
        <p:spPr>
          <a:xfrm>
            <a:off x="3584082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C3EAFEB8-1B2D-484D-952A-73FB77A2A6CB}"/>
              </a:ext>
            </a:extLst>
          </p:cNvPr>
          <p:cNvSpPr>
            <a:spLocks noChangeAspect="1"/>
          </p:cNvSpPr>
          <p:nvPr/>
        </p:nvSpPr>
        <p:spPr>
          <a:xfrm>
            <a:off x="4787034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96" name="Oval 44">
            <a:extLst>
              <a:ext uri="{FF2B5EF4-FFF2-40B4-BE49-F238E27FC236}">
                <a16:creationId xmlns:a16="http://schemas.microsoft.com/office/drawing/2014/main" xmlns="" id="{FD4608D8-8026-4EC0-8048-DBBB9813C897}"/>
              </a:ext>
            </a:extLst>
          </p:cNvPr>
          <p:cNvSpPr>
            <a:spLocks noChangeAspect="1"/>
          </p:cNvSpPr>
          <p:nvPr/>
        </p:nvSpPr>
        <p:spPr>
          <a:xfrm>
            <a:off x="5388510" y="4872747"/>
            <a:ext cx="328664" cy="37905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7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5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3"/>
          <p:cNvSpPr>
            <a:spLocks/>
          </p:cNvSpPr>
          <p:nvPr/>
        </p:nvSpPr>
        <p:spPr bwMode="auto">
          <a:xfrm>
            <a:off x="6943407" y="1917156"/>
            <a:ext cx="2683670" cy="3233202"/>
          </a:xfrm>
          <a:custGeom>
            <a:avLst/>
            <a:gdLst>
              <a:gd name="T0" fmla="*/ 2130439 w 1545"/>
              <a:gd name="T1" fmla="*/ 187325 h 1718"/>
              <a:gd name="T2" fmla="*/ 2184653 w 1545"/>
              <a:gd name="T3" fmla="*/ 339725 h 1718"/>
              <a:gd name="T4" fmla="*/ 2249123 w 1545"/>
              <a:gd name="T5" fmla="*/ 463550 h 1718"/>
              <a:gd name="T6" fmla="*/ 2149487 w 1545"/>
              <a:gd name="T7" fmla="*/ 639763 h 1718"/>
              <a:gd name="T8" fmla="*/ 2159744 w 1545"/>
              <a:gd name="T9" fmla="*/ 715962 h 1718"/>
              <a:gd name="T10" fmla="*/ 2165605 w 1545"/>
              <a:gd name="T11" fmla="*/ 900113 h 1718"/>
              <a:gd name="T12" fmla="*/ 2054248 w 1545"/>
              <a:gd name="T13" fmla="*/ 979488 h 1718"/>
              <a:gd name="T14" fmla="*/ 2038130 w 1545"/>
              <a:gd name="T15" fmla="*/ 1049338 h 1718"/>
              <a:gd name="T16" fmla="*/ 2030804 w 1545"/>
              <a:gd name="T17" fmla="*/ 1163638 h 1718"/>
              <a:gd name="T18" fmla="*/ 2104065 w 1545"/>
              <a:gd name="T19" fmla="*/ 1392237 h 1718"/>
              <a:gd name="T20" fmla="*/ 2014687 w 1545"/>
              <a:gd name="T21" fmla="*/ 1422400 h 1718"/>
              <a:gd name="T22" fmla="*/ 1894538 w 1545"/>
              <a:gd name="T23" fmla="*/ 1543050 h 1718"/>
              <a:gd name="T24" fmla="*/ 1941425 w 1545"/>
              <a:gd name="T25" fmla="*/ 1833563 h 1718"/>
              <a:gd name="T26" fmla="*/ 1906260 w 1545"/>
              <a:gd name="T27" fmla="*/ 1935163 h 1718"/>
              <a:gd name="T28" fmla="*/ 1772924 w 1545"/>
              <a:gd name="T29" fmla="*/ 2055813 h 1718"/>
              <a:gd name="T30" fmla="*/ 1708454 w 1545"/>
              <a:gd name="T31" fmla="*/ 2108200 h 1718"/>
              <a:gd name="T32" fmla="*/ 1718711 w 1545"/>
              <a:gd name="T33" fmla="*/ 2319338 h 1718"/>
              <a:gd name="T34" fmla="*/ 1784646 w 1545"/>
              <a:gd name="T35" fmla="*/ 2536825 h 1718"/>
              <a:gd name="T36" fmla="*/ 1567793 w 1545"/>
              <a:gd name="T37" fmla="*/ 2681288 h 1718"/>
              <a:gd name="T38" fmla="*/ 1328960 w 1545"/>
              <a:gd name="T39" fmla="*/ 2698750 h 1718"/>
              <a:gd name="T40" fmla="*/ 1005145 w 1545"/>
              <a:gd name="T41" fmla="*/ 2678113 h 1718"/>
              <a:gd name="T42" fmla="*/ 934815 w 1545"/>
              <a:gd name="T43" fmla="*/ 2557463 h 1718"/>
              <a:gd name="T44" fmla="*/ 868879 w 1545"/>
              <a:gd name="T45" fmla="*/ 2449513 h 1718"/>
              <a:gd name="T46" fmla="*/ 804409 w 1545"/>
              <a:gd name="T47" fmla="*/ 2416175 h 1718"/>
              <a:gd name="T48" fmla="*/ 634443 w 1545"/>
              <a:gd name="T49" fmla="*/ 2322513 h 1718"/>
              <a:gd name="T50" fmla="*/ 536273 w 1545"/>
              <a:gd name="T51" fmla="*/ 2546350 h 1718"/>
              <a:gd name="T52" fmla="*/ 449825 w 1545"/>
              <a:gd name="T53" fmla="*/ 2530475 h 1718"/>
              <a:gd name="T54" fmla="*/ 322350 w 1545"/>
              <a:gd name="T55" fmla="*/ 2478088 h 1718"/>
              <a:gd name="T56" fmla="*/ 293045 w 1545"/>
              <a:gd name="T57" fmla="*/ 2173288 h 1718"/>
              <a:gd name="T58" fmla="*/ 190479 w 1545"/>
              <a:gd name="T59" fmla="*/ 2003425 h 1718"/>
              <a:gd name="T60" fmla="*/ 162640 w 1545"/>
              <a:gd name="T61" fmla="*/ 1914525 h 1718"/>
              <a:gd name="T62" fmla="*/ 41026 w 1545"/>
              <a:gd name="T63" fmla="*/ 1868488 h 1718"/>
              <a:gd name="T64" fmla="*/ 43957 w 1545"/>
              <a:gd name="T65" fmla="*/ 1609725 h 1718"/>
              <a:gd name="T66" fmla="*/ 51283 w 1545"/>
              <a:gd name="T67" fmla="*/ 1387475 h 1718"/>
              <a:gd name="T68" fmla="*/ 133336 w 1545"/>
              <a:gd name="T69" fmla="*/ 1184275 h 1718"/>
              <a:gd name="T70" fmla="*/ 227110 w 1545"/>
              <a:gd name="T71" fmla="*/ 949325 h 1718"/>
              <a:gd name="T72" fmla="*/ 137731 w 1545"/>
              <a:gd name="T73" fmla="*/ 750887 h 1718"/>
              <a:gd name="T74" fmla="*/ 197806 w 1545"/>
              <a:gd name="T75" fmla="*/ 644525 h 1718"/>
              <a:gd name="T76" fmla="*/ 230041 w 1545"/>
              <a:gd name="T77" fmla="*/ 703262 h 1718"/>
              <a:gd name="T78" fmla="*/ 401472 w 1545"/>
              <a:gd name="T79" fmla="*/ 620713 h 1718"/>
              <a:gd name="T80" fmla="*/ 501107 w 1545"/>
              <a:gd name="T81" fmla="*/ 682625 h 1718"/>
              <a:gd name="T82" fmla="*/ 574369 w 1545"/>
              <a:gd name="T83" fmla="*/ 547688 h 1718"/>
              <a:gd name="T84" fmla="*/ 687191 w 1545"/>
              <a:gd name="T85" fmla="*/ 539750 h 1718"/>
              <a:gd name="T86" fmla="*/ 794153 w 1545"/>
              <a:gd name="T87" fmla="*/ 603250 h 1718"/>
              <a:gd name="T88" fmla="*/ 804409 w 1545"/>
              <a:gd name="T89" fmla="*/ 682625 h 1718"/>
              <a:gd name="T90" fmla="*/ 858623 w 1545"/>
              <a:gd name="T91" fmla="*/ 706437 h 1718"/>
              <a:gd name="T92" fmla="*/ 967050 w 1545"/>
              <a:gd name="T93" fmla="*/ 658813 h 1718"/>
              <a:gd name="T94" fmla="*/ 1079872 w 1545"/>
              <a:gd name="T95" fmla="*/ 585788 h 1718"/>
              <a:gd name="T96" fmla="*/ 1194160 w 1545"/>
              <a:gd name="T97" fmla="*/ 571500 h 1718"/>
              <a:gd name="T98" fmla="*/ 1232255 w 1545"/>
              <a:gd name="T99" fmla="*/ 522288 h 1718"/>
              <a:gd name="T100" fmla="*/ 1164855 w 1545"/>
              <a:gd name="T101" fmla="*/ 395287 h 1718"/>
              <a:gd name="T102" fmla="*/ 1378778 w 1545"/>
              <a:gd name="T103" fmla="*/ 239713 h 1718"/>
              <a:gd name="T104" fmla="*/ 1386104 w 1545"/>
              <a:gd name="T105" fmla="*/ 260350 h 1718"/>
              <a:gd name="T106" fmla="*/ 1375848 w 1545"/>
              <a:gd name="T107" fmla="*/ 342900 h 1718"/>
              <a:gd name="T108" fmla="*/ 1427131 w 1545"/>
              <a:gd name="T109" fmla="*/ 204788 h 1718"/>
              <a:gd name="T110" fmla="*/ 1494531 w 1545"/>
              <a:gd name="T111" fmla="*/ 236538 h 1718"/>
              <a:gd name="T112" fmla="*/ 1613215 w 1545"/>
              <a:gd name="T113" fmla="*/ 214313 h 1718"/>
              <a:gd name="T114" fmla="*/ 1727502 w 1545"/>
              <a:gd name="T115" fmla="*/ 138113 h 1718"/>
              <a:gd name="T116" fmla="*/ 1935564 w 1545"/>
              <a:gd name="T117" fmla="*/ 22225 h 1718"/>
              <a:gd name="T118" fmla="*/ 2057178 w 1545"/>
              <a:gd name="T119" fmla="*/ 42862 h 17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45"/>
              <a:gd name="T181" fmla="*/ 0 h 1718"/>
              <a:gd name="T182" fmla="*/ 1545 w 1545"/>
              <a:gd name="T183" fmla="*/ 1718 h 17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45" h="1718">
                <a:moveTo>
                  <a:pt x="1404" y="0"/>
                </a:moveTo>
                <a:lnTo>
                  <a:pt x="1419" y="9"/>
                </a:lnTo>
                <a:lnTo>
                  <a:pt x="1436" y="18"/>
                </a:lnTo>
                <a:lnTo>
                  <a:pt x="1450" y="27"/>
                </a:lnTo>
                <a:lnTo>
                  <a:pt x="1465" y="39"/>
                </a:lnTo>
                <a:lnTo>
                  <a:pt x="1471" y="42"/>
                </a:lnTo>
                <a:lnTo>
                  <a:pt x="1474" y="46"/>
                </a:lnTo>
                <a:lnTo>
                  <a:pt x="1476" y="50"/>
                </a:lnTo>
                <a:lnTo>
                  <a:pt x="1478" y="53"/>
                </a:lnTo>
                <a:lnTo>
                  <a:pt x="1476" y="59"/>
                </a:lnTo>
                <a:lnTo>
                  <a:pt x="1471" y="68"/>
                </a:lnTo>
                <a:lnTo>
                  <a:pt x="1467" y="87"/>
                </a:lnTo>
                <a:lnTo>
                  <a:pt x="1463" y="101"/>
                </a:lnTo>
                <a:lnTo>
                  <a:pt x="1458" y="111"/>
                </a:lnTo>
                <a:lnTo>
                  <a:pt x="1454" y="118"/>
                </a:lnTo>
                <a:lnTo>
                  <a:pt x="1443" y="131"/>
                </a:lnTo>
                <a:lnTo>
                  <a:pt x="1434" y="146"/>
                </a:lnTo>
                <a:lnTo>
                  <a:pt x="1428" y="157"/>
                </a:lnTo>
                <a:lnTo>
                  <a:pt x="1425" y="166"/>
                </a:lnTo>
                <a:lnTo>
                  <a:pt x="1423" y="173"/>
                </a:lnTo>
                <a:lnTo>
                  <a:pt x="1423" y="179"/>
                </a:lnTo>
                <a:lnTo>
                  <a:pt x="1430" y="179"/>
                </a:lnTo>
                <a:lnTo>
                  <a:pt x="1437" y="181"/>
                </a:lnTo>
                <a:lnTo>
                  <a:pt x="1436" y="190"/>
                </a:lnTo>
                <a:lnTo>
                  <a:pt x="1436" y="201"/>
                </a:lnTo>
                <a:lnTo>
                  <a:pt x="1449" y="210"/>
                </a:lnTo>
                <a:lnTo>
                  <a:pt x="1458" y="214"/>
                </a:lnTo>
                <a:lnTo>
                  <a:pt x="1467" y="216"/>
                </a:lnTo>
                <a:lnTo>
                  <a:pt x="1476" y="216"/>
                </a:lnTo>
                <a:lnTo>
                  <a:pt x="1491" y="214"/>
                </a:lnTo>
                <a:lnTo>
                  <a:pt x="1508" y="216"/>
                </a:lnTo>
                <a:lnTo>
                  <a:pt x="1515" y="223"/>
                </a:lnTo>
                <a:lnTo>
                  <a:pt x="1522" y="236"/>
                </a:lnTo>
                <a:lnTo>
                  <a:pt x="1524" y="242"/>
                </a:lnTo>
                <a:lnTo>
                  <a:pt x="1530" y="247"/>
                </a:lnTo>
                <a:lnTo>
                  <a:pt x="1534" y="251"/>
                </a:lnTo>
                <a:lnTo>
                  <a:pt x="1539" y="253"/>
                </a:lnTo>
                <a:lnTo>
                  <a:pt x="1541" y="253"/>
                </a:lnTo>
                <a:lnTo>
                  <a:pt x="1543" y="262"/>
                </a:lnTo>
                <a:lnTo>
                  <a:pt x="1545" y="271"/>
                </a:lnTo>
                <a:lnTo>
                  <a:pt x="1539" y="277"/>
                </a:lnTo>
                <a:lnTo>
                  <a:pt x="1535" y="282"/>
                </a:lnTo>
                <a:lnTo>
                  <a:pt x="1535" y="288"/>
                </a:lnTo>
                <a:lnTo>
                  <a:pt x="1535" y="292"/>
                </a:lnTo>
                <a:lnTo>
                  <a:pt x="1535" y="303"/>
                </a:lnTo>
                <a:lnTo>
                  <a:pt x="1535" y="310"/>
                </a:lnTo>
                <a:lnTo>
                  <a:pt x="1522" y="310"/>
                </a:lnTo>
                <a:lnTo>
                  <a:pt x="1511" y="310"/>
                </a:lnTo>
                <a:lnTo>
                  <a:pt x="1510" y="319"/>
                </a:lnTo>
                <a:lnTo>
                  <a:pt x="1510" y="332"/>
                </a:lnTo>
                <a:lnTo>
                  <a:pt x="1491" y="340"/>
                </a:lnTo>
                <a:lnTo>
                  <a:pt x="1473" y="347"/>
                </a:lnTo>
                <a:lnTo>
                  <a:pt x="1467" y="366"/>
                </a:lnTo>
                <a:lnTo>
                  <a:pt x="1461" y="377"/>
                </a:lnTo>
                <a:lnTo>
                  <a:pt x="1469" y="388"/>
                </a:lnTo>
                <a:lnTo>
                  <a:pt x="1478" y="395"/>
                </a:lnTo>
                <a:lnTo>
                  <a:pt x="1474" y="399"/>
                </a:lnTo>
                <a:lnTo>
                  <a:pt x="1471" y="401"/>
                </a:lnTo>
                <a:lnTo>
                  <a:pt x="1467" y="403"/>
                </a:lnTo>
                <a:lnTo>
                  <a:pt x="1463" y="403"/>
                </a:lnTo>
                <a:lnTo>
                  <a:pt x="1458" y="403"/>
                </a:lnTo>
                <a:lnTo>
                  <a:pt x="1456" y="404"/>
                </a:lnTo>
                <a:lnTo>
                  <a:pt x="1454" y="408"/>
                </a:lnTo>
                <a:lnTo>
                  <a:pt x="1454" y="412"/>
                </a:lnTo>
                <a:lnTo>
                  <a:pt x="1454" y="419"/>
                </a:lnTo>
                <a:lnTo>
                  <a:pt x="1458" y="423"/>
                </a:lnTo>
                <a:lnTo>
                  <a:pt x="1461" y="423"/>
                </a:lnTo>
                <a:lnTo>
                  <a:pt x="1467" y="423"/>
                </a:lnTo>
                <a:lnTo>
                  <a:pt x="1471" y="423"/>
                </a:lnTo>
                <a:lnTo>
                  <a:pt x="1476" y="425"/>
                </a:lnTo>
                <a:lnTo>
                  <a:pt x="1482" y="427"/>
                </a:lnTo>
                <a:lnTo>
                  <a:pt x="1485" y="432"/>
                </a:lnTo>
                <a:lnTo>
                  <a:pt x="1482" y="443"/>
                </a:lnTo>
                <a:lnTo>
                  <a:pt x="1474" y="451"/>
                </a:lnTo>
                <a:lnTo>
                  <a:pt x="1471" y="456"/>
                </a:lnTo>
                <a:lnTo>
                  <a:pt x="1469" y="462"/>
                </a:lnTo>
                <a:lnTo>
                  <a:pt x="1471" y="469"/>
                </a:lnTo>
                <a:lnTo>
                  <a:pt x="1476" y="476"/>
                </a:lnTo>
                <a:lnTo>
                  <a:pt x="1485" y="488"/>
                </a:lnTo>
                <a:lnTo>
                  <a:pt x="1495" y="497"/>
                </a:lnTo>
                <a:lnTo>
                  <a:pt x="1500" y="502"/>
                </a:lnTo>
                <a:lnTo>
                  <a:pt x="1504" y="508"/>
                </a:lnTo>
                <a:lnTo>
                  <a:pt x="1508" y="513"/>
                </a:lnTo>
                <a:lnTo>
                  <a:pt x="1510" y="521"/>
                </a:lnTo>
                <a:lnTo>
                  <a:pt x="1502" y="534"/>
                </a:lnTo>
                <a:lnTo>
                  <a:pt x="1493" y="556"/>
                </a:lnTo>
                <a:lnTo>
                  <a:pt x="1487" y="561"/>
                </a:lnTo>
                <a:lnTo>
                  <a:pt x="1482" y="565"/>
                </a:lnTo>
                <a:lnTo>
                  <a:pt x="1478" y="567"/>
                </a:lnTo>
                <a:lnTo>
                  <a:pt x="1476" y="571"/>
                </a:lnTo>
                <a:lnTo>
                  <a:pt x="1474" y="576"/>
                </a:lnTo>
                <a:lnTo>
                  <a:pt x="1473" y="584"/>
                </a:lnTo>
                <a:lnTo>
                  <a:pt x="1456" y="582"/>
                </a:lnTo>
                <a:lnTo>
                  <a:pt x="1439" y="582"/>
                </a:lnTo>
                <a:lnTo>
                  <a:pt x="1437" y="587"/>
                </a:lnTo>
                <a:lnTo>
                  <a:pt x="1434" y="593"/>
                </a:lnTo>
                <a:lnTo>
                  <a:pt x="1434" y="600"/>
                </a:lnTo>
                <a:lnTo>
                  <a:pt x="1432" y="606"/>
                </a:lnTo>
                <a:lnTo>
                  <a:pt x="1425" y="608"/>
                </a:lnTo>
                <a:lnTo>
                  <a:pt x="1415" y="608"/>
                </a:lnTo>
                <a:lnTo>
                  <a:pt x="1412" y="608"/>
                </a:lnTo>
                <a:lnTo>
                  <a:pt x="1408" y="609"/>
                </a:lnTo>
                <a:lnTo>
                  <a:pt x="1404" y="613"/>
                </a:lnTo>
                <a:lnTo>
                  <a:pt x="1402" y="617"/>
                </a:lnTo>
                <a:lnTo>
                  <a:pt x="1401" y="622"/>
                </a:lnTo>
                <a:lnTo>
                  <a:pt x="1402" y="628"/>
                </a:lnTo>
                <a:lnTo>
                  <a:pt x="1406" y="630"/>
                </a:lnTo>
                <a:lnTo>
                  <a:pt x="1410" y="634"/>
                </a:lnTo>
                <a:lnTo>
                  <a:pt x="1413" y="635"/>
                </a:lnTo>
                <a:lnTo>
                  <a:pt x="1417" y="639"/>
                </a:lnTo>
                <a:lnTo>
                  <a:pt x="1419" y="646"/>
                </a:lnTo>
                <a:lnTo>
                  <a:pt x="1419" y="656"/>
                </a:lnTo>
                <a:lnTo>
                  <a:pt x="1415" y="659"/>
                </a:lnTo>
                <a:lnTo>
                  <a:pt x="1412" y="659"/>
                </a:lnTo>
                <a:lnTo>
                  <a:pt x="1408" y="659"/>
                </a:lnTo>
                <a:lnTo>
                  <a:pt x="1404" y="658"/>
                </a:lnTo>
                <a:lnTo>
                  <a:pt x="1399" y="654"/>
                </a:lnTo>
                <a:lnTo>
                  <a:pt x="1393" y="652"/>
                </a:lnTo>
                <a:lnTo>
                  <a:pt x="1391" y="661"/>
                </a:lnTo>
                <a:lnTo>
                  <a:pt x="1389" y="669"/>
                </a:lnTo>
                <a:lnTo>
                  <a:pt x="1382" y="670"/>
                </a:lnTo>
                <a:lnTo>
                  <a:pt x="1375" y="669"/>
                </a:lnTo>
                <a:lnTo>
                  <a:pt x="1371" y="670"/>
                </a:lnTo>
                <a:lnTo>
                  <a:pt x="1367" y="672"/>
                </a:lnTo>
                <a:lnTo>
                  <a:pt x="1362" y="676"/>
                </a:lnTo>
                <a:lnTo>
                  <a:pt x="1358" y="683"/>
                </a:lnTo>
                <a:lnTo>
                  <a:pt x="1364" y="689"/>
                </a:lnTo>
                <a:lnTo>
                  <a:pt x="1367" y="696"/>
                </a:lnTo>
                <a:lnTo>
                  <a:pt x="1369" y="702"/>
                </a:lnTo>
                <a:lnTo>
                  <a:pt x="1369" y="707"/>
                </a:lnTo>
                <a:lnTo>
                  <a:pt x="1369" y="717"/>
                </a:lnTo>
                <a:lnTo>
                  <a:pt x="1371" y="724"/>
                </a:lnTo>
                <a:lnTo>
                  <a:pt x="1380" y="728"/>
                </a:lnTo>
                <a:lnTo>
                  <a:pt x="1386" y="733"/>
                </a:lnTo>
                <a:lnTo>
                  <a:pt x="1386" y="748"/>
                </a:lnTo>
                <a:lnTo>
                  <a:pt x="1384" y="759"/>
                </a:lnTo>
                <a:lnTo>
                  <a:pt x="1391" y="774"/>
                </a:lnTo>
                <a:lnTo>
                  <a:pt x="1404" y="792"/>
                </a:lnTo>
                <a:lnTo>
                  <a:pt x="1419" y="811"/>
                </a:lnTo>
                <a:lnTo>
                  <a:pt x="1428" y="822"/>
                </a:lnTo>
                <a:lnTo>
                  <a:pt x="1425" y="842"/>
                </a:lnTo>
                <a:lnTo>
                  <a:pt x="1425" y="859"/>
                </a:lnTo>
                <a:lnTo>
                  <a:pt x="1430" y="864"/>
                </a:lnTo>
                <a:lnTo>
                  <a:pt x="1434" y="870"/>
                </a:lnTo>
                <a:lnTo>
                  <a:pt x="1436" y="872"/>
                </a:lnTo>
                <a:lnTo>
                  <a:pt x="1436" y="874"/>
                </a:lnTo>
                <a:lnTo>
                  <a:pt x="1436" y="877"/>
                </a:lnTo>
                <a:lnTo>
                  <a:pt x="1434" y="879"/>
                </a:lnTo>
                <a:lnTo>
                  <a:pt x="1428" y="883"/>
                </a:lnTo>
                <a:lnTo>
                  <a:pt x="1423" y="885"/>
                </a:lnTo>
                <a:lnTo>
                  <a:pt x="1419" y="883"/>
                </a:lnTo>
                <a:lnTo>
                  <a:pt x="1415" y="879"/>
                </a:lnTo>
                <a:lnTo>
                  <a:pt x="1410" y="872"/>
                </a:lnTo>
                <a:lnTo>
                  <a:pt x="1406" y="868"/>
                </a:lnTo>
                <a:lnTo>
                  <a:pt x="1402" y="874"/>
                </a:lnTo>
                <a:lnTo>
                  <a:pt x="1402" y="879"/>
                </a:lnTo>
                <a:lnTo>
                  <a:pt x="1393" y="877"/>
                </a:lnTo>
                <a:lnTo>
                  <a:pt x="1382" y="877"/>
                </a:lnTo>
                <a:lnTo>
                  <a:pt x="1376" y="881"/>
                </a:lnTo>
                <a:lnTo>
                  <a:pt x="1375" y="887"/>
                </a:lnTo>
                <a:lnTo>
                  <a:pt x="1375" y="890"/>
                </a:lnTo>
                <a:lnTo>
                  <a:pt x="1375" y="896"/>
                </a:lnTo>
                <a:lnTo>
                  <a:pt x="1376" y="900"/>
                </a:lnTo>
                <a:lnTo>
                  <a:pt x="1376" y="905"/>
                </a:lnTo>
                <a:lnTo>
                  <a:pt x="1375" y="911"/>
                </a:lnTo>
                <a:lnTo>
                  <a:pt x="1371" y="916"/>
                </a:lnTo>
                <a:lnTo>
                  <a:pt x="1347" y="916"/>
                </a:lnTo>
                <a:lnTo>
                  <a:pt x="1319" y="914"/>
                </a:lnTo>
                <a:lnTo>
                  <a:pt x="1304" y="913"/>
                </a:lnTo>
                <a:lnTo>
                  <a:pt x="1293" y="913"/>
                </a:lnTo>
                <a:lnTo>
                  <a:pt x="1290" y="913"/>
                </a:lnTo>
                <a:lnTo>
                  <a:pt x="1286" y="914"/>
                </a:lnTo>
                <a:lnTo>
                  <a:pt x="1284" y="916"/>
                </a:lnTo>
                <a:lnTo>
                  <a:pt x="1284" y="920"/>
                </a:lnTo>
                <a:lnTo>
                  <a:pt x="1286" y="935"/>
                </a:lnTo>
                <a:lnTo>
                  <a:pt x="1290" y="955"/>
                </a:lnTo>
                <a:lnTo>
                  <a:pt x="1293" y="972"/>
                </a:lnTo>
                <a:lnTo>
                  <a:pt x="1293" y="981"/>
                </a:lnTo>
                <a:lnTo>
                  <a:pt x="1290" y="1009"/>
                </a:lnTo>
                <a:lnTo>
                  <a:pt x="1280" y="1034"/>
                </a:lnTo>
                <a:lnTo>
                  <a:pt x="1277" y="1047"/>
                </a:lnTo>
                <a:lnTo>
                  <a:pt x="1273" y="1059"/>
                </a:lnTo>
                <a:lnTo>
                  <a:pt x="1273" y="1070"/>
                </a:lnTo>
                <a:lnTo>
                  <a:pt x="1273" y="1077"/>
                </a:lnTo>
                <a:lnTo>
                  <a:pt x="1279" y="1086"/>
                </a:lnTo>
                <a:lnTo>
                  <a:pt x="1284" y="1092"/>
                </a:lnTo>
                <a:lnTo>
                  <a:pt x="1290" y="1095"/>
                </a:lnTo>
                <a:lnTo>
                  <a:pt x="1297" y="1099"/>
                </a:lnTo>
                <a:lnTo>
                  <a:pt x="1301" y="1112"/>
                </a:lnTo>
                <a:lnTo>
                  <a:pt x="1303" y="1125"/>
                </a:lnTo>
                <a:lnTo>
                  <a:pt x="1314" y="1144"/>
                </a:lnTo>
                <a:lnTo>
                  <a:pt x="1325" y="1155"/>
                </a:lnTo>
                <a:lnTo>
                  <a:pt x="1330" y="1160"/>
                </a:lnTo>
                <a:lnTo>
                  <a:pt x="1334" y="1164"/>
                </a:lnTo>
                <a:lnTo>
                  <a:pt x="1336" y="1171"/>
                </a:lnTo>
                <a:lnTo>
                  <a:pt x="1338" y="1177"/>
                </a:lnTo>
                <a:lnTo>
                  <a:pt x="1336" y="1180"/>
                </a:lnTo>
                <a:lnTo>
                  <a:pt x="1332" y="1182"/>
                </a:lnTo>
                <a:lnTo>
                  <a:pt x="1327" y="1180"/>
                </a:lnTo>
                <a:lnTo>
                  <a:pt x="1321" y="1179"/>
                </a:lnTo>
                <a:lnTo>
                  <a:pt x="1314" y="1182"/>
                </a:lnTo>
                <a:lnTo>
                  <a:pt x="1310" y="1186"/>
                </a:lnTo>
                <a:lnTo>
                  <a:pt x="1308" y="1192"/>
                </a:lnTo>
                <a:lnTo>
                  <a:pt x="1306" y="1197"/>
                </a:lnTo>
                <a:lnTo>
                  <a:pt x="1306" y="1203"/>
                </a:lnTo>
                <a:lnTo>
                  <a:pt x="1304" y="1210"/>
                </a:lnTo>
                <a:lnTo>
                  <a:pt x="1301" y="1219"/>
                </a:lnTo>
                <a:lnTo>
                  <a:pt x="1295" y="1227"/>
                </a:lnTo>
                <a:lnTo>
                  <a:pt x="1288" y="1234"/>
                </a:lnTo>
                <a:lnTo>
                  <a:pt x="1282" y="1238"/>
                </a:lnTo>
                <a:lnTo>
                  <a:pt x="1277" y="1240"/>
                </a:lnTo>
                <a:lnTo>
                  <a:pt x="1269" y="1241"/>
                </a:lnTo>
                <a:lnTo>
                  <a:pt x="1260" y="1243"/>
                </a:lnTo>
                <a:lnTo>
                  <a:pt x="1253" y="1247"/>
                </a:lnTo>
                <a:lnTo>
                  <a:pt x="1251" y="1260"/>
                </a:lnTo>
                <a:lnTo>
                  <a:pt x="1255" y="1280"/>
                </a:lnTo>
                <a:lnTo>
                  <a:pt x="1245" y="1282"/>
                </a:lnTo>
                <a:lnTo>
                  <a:pt x="1238" y="1280"/>
                </a:lnTo>
                <a:lnTo>
                  <a:pt x="1231" y="1278"/>
                </a:lnTo>
                <a:lnTo>
                  <a:pt x="1221" y="1278"/>
                </a:lnTo>
                <a:lnTo>
                  <a:pt x="1216" y="1286"/>
                </a:lnTo>
                <a:lnTo>
                  <a:pt x="1210" y="1295"/>
                </a:lnTo>
                <a:lnTo>
                  <a:pt x="1203" y="1293"/>
                </a:lnTo>
                <a:lnTo>
                  <a:pt x="1194" y="1289"/>
                </a:lnTo>
                <a:lnTo>
                  <a:pt x="1190" y="1297"/>
                </a:lnTo>
                <a:lnTo>
                  <a:pt x="1184" y="1304"/>
                </a:lnTo>
                <a:lnTo>
                  <a:pt x="1179" y="1304"/>
                </a:lnTo>
                <a:lnTo>
                  <a:pt x="1173" y="1302"/>
                </a:lnTo>
                <a:lnTo>
                  <a:pt x="1170" y="1302"/>
                </a:lnTo>
                <a:lnTo>
                  <a:pt x="1168" y="1302"/>
                </a:lnTo>
                <a:lnTo>
                  <a:pt x="1164" y="1304"/>
                </a:lnTo>
                <a:lnTo>
                  <a:pt x="1162" y="1308"/>
                </a:lnTo>
                <a:lnTo>
                  <a:pt x="1159" y="1314"/>
                </a:lnTo>
                <a:lnTo>
                  <a:pt x="1159" y="1319"/>
                </a:lnTo>
                <a:lnTo>
                  <a:pt x="1159" y="1323"/>
                </a:lnTo>
                <a:lnTo>
                  <a:pt x="1160" y="1325"/>
                </a:lnTo>
                <a:lnTo>
                  <a:pt x="1166" y="1328"/>
                </a:lnTo>
                <a:lnTo>
                  <a:pt x="1168" y="1334"/>
                </a:lnTo>
                <a:lnTo>
                  <a:pt x="1160" y="1341"/>
                </a:lnTo>
                <a:lnTo>
                  <a:pt x="1155" y="1347"/>
                </a:lnTo>
                <a:lnTo>
                  <a:pt x="1157" y="1360"/>
                </a:lnTo>
                <a:lnTo>
                  <a:pt x="1160" y="1371"/>
                </a:lnTo>
                <a:lnTo>
                  <a:pt x="1159" y="1382"/>
                </a:lnTo>
                <a:lnTo>
                  <a:pt x="1157" y="1391"/>
                </a:lnTo>
                <a:lnTo>
                  <a:pt x="1164" y="1399"/>
                </a:lnTo>
                <a:lnTo>
                  <a:pt x="1170" y="1410"/>
                </a:lnTo>
                <a:lnTo>
                  <a:pt x="1162" y="1411"/>
                </a:lnTo>
                <a:lnTo>
                  <a:pt x="1153" y="1417"/>
                </a:lnTo>
                <a:lnTo>
                  <a:pt x="1168" y="1430"/>
                </a:lnTo>
                <a:lnTo>
                  <a:pt x="1183" y="1441"/>
                </a:lnTo>
                <a:lnTo>
                  <a:pt x="1177" y="1450"/>
                </a:lnTo>
                <a:lnTo>
                  <a:pt x="1173" y="1461"/>
                </a:lnTo>
                <a:lnTo>
                  <a:pt x="1183" y="1471"/>
                </a:lnTo>
                <a:lnTo>
                  <a:pt x="1190" y="1480"/>
                </a:lnTo>
                <a:lnTo>
                  <a:pt x="1183" y="1493"/>
                </a:lnTo>
                <a:lnTo>
                  <a:pt x="1175" y="1506"/>
                </a:lnTo>
                <a:lnTo>
                  <a:pt x="1192" y="1511"/>
                </a:lnTo>
                <a:lnTo>
                  <a:pt x="1208" y="1522"/>
                </a:lnTo>
                <a:lnTo>
                  <a:pt x="1207" y="1533"/>
                </a:lnTo>
                <a:lnTo>
                  <a:pt x="1207" y="1548"/>
                </a:lnTo>
                <a:lnTo>
                  <a:pt x="1199" y="1556"/>
                </a:lnTo>
                <a:lnTo>
                  <a:pt x="1197" y="1563"/>
                </a:lnTo>
                <a:lnTo>
                  <a:pt x="1197" y="1570"/>
                </a:lnTo>
                <a:lnTo>
                  <a:pt x="1201" y="1576"/>
                </a:lnTo>
                <a:lnTo>
                  <a:pt x="1210" y="1585"/>
                </a:lnTo>
                <a:lnTo>
                  <a:pt x="1218" y="1591"/>
                </a:lnTo>
                <a:lnTo>
                  <a:pt x="1218" y="1598"/>
                </a:lnTo>
                <a:lnTo>
                  <a:pt x="1216" y="1604"/>
                </a:lnTo>
                <a:lnTo>
                  <a:pt x="1216" y="1609"/>
                </a:lnTo>
                <a:lnTo>
                  <a:pt x="1212" y="1613"/>
                </a:lnTo>
                <a:lnTo>
                  <a:pt x="1190" y="1622"/>
                </a:lnTo>
                <a:lnTo>
                  <a:pt x="1168" y="1633"/>
                </a:lnTo>
                <a:lnTo>
                  <a:pt x="1149" y="1642"/>
                </a:lnTo>
                <a:lnTo>
                  <a:pt x="1144" y="1650"/>
                </a:lnTo>
                <a:lnTo>
                  <a:pt x="1147" y="1661"/>
                </a:lnTo>
                <a:lnTo>
                  <a:pt x="1147" y="1672"/>
                </a:lnTo>
                <a:lnTo>
                  <a:pt x="1138" y="1676"/>
                </a:lnTo>
                <a:lnTo>
                  <a:pt x="1129" y="1676"/>
                </a:lnTo>
                <a:lnTo>
                  <a:pt x="1118" y="1674"/>
                </a:lnTo>
                <a:lnTo>
                  <a:pt x="1103" y="1674"/>
                </a:lnTo>
                <a:lnTo>
                  <a:pt x="1088" y="1681"/>
                </a:lnTo>
                <a:lnTo>
                  <a:pt x="1070" y="1689"/>
                </a:lnTo>
                <a:lnTo>
                  <a:pt x="1059" y="1687"/>
                </a:lnTo>
                <a:lnTo>
                  <a:pt x="1050" y="1689"/>
                </a:lnTo>
                <a:lnTo>
                  <a:pt x="1044" y="1690"/>
                </a:lnTo>
                <a:lnTo>
                  <a:pt x="1038" y="1694"/>
                </a:lnTo>
                <a:lnTo>
                  <a:pt x="1031" y="1705"/>
                </a:lnTo>
                <a:lnTo>
                  <a:pt x="1018" y="1714"/>
                </a:lnTo>
                <a:lnTo>
                  <a:pt x="1000" y="1709"/>
                </a:lnTo>
                <a:lnTo>
                  <a:pt x="981" y="1703"/>
                </a:lnTo>
                <a:lnTo>
                  <a:pt x="957" y="1711"/>
                </a:lnTo>
                <a:lnTo>
                  <a:pt x="935" y="1718"/>
                </a:lnTo>
                <a:lnTo>
                  <a:pt x="929" y="1716"/>
                </a:lnTo>
                <a:lnTo>
                  <a:pt x="924" y="1714"/>
                </a:lnTo>
                <a:lnTo>
                  <a:pt x="920" y="1709"/>
                </a:lnTo>
                <a:lnTo>
                  <a:pt x="913" y="1705"/>
                </a:lnTo>
                <a:lnTo>
                  <a:pt x="907" y="1700"/>
                </a:lnTo>
                <a:lnTo>
                  <a:pt x="898" y="1696"/>
                </a:lnTo>
                <a:lnTo>
                  <a:pt x="889" y="1692"/>
                </a:lnTo>
                <a:lnTo>
                  <a:pt x="874" y="1692"/>
                </a:lnTo>
                <a:lnTo>
                  <a:pt x="848" y="1696"/>
                </a:lnTo>
                <a:lnTo>
                  <a:pt x="828" y="1698"/>
                </a:lnTo>
                <a:lnTo>
                  <a:pt x="815" y="1690"/>
                </a:lnTo>
                <a:lnTo>
                  <a:pt x="802" y="1683"/>
                </a:lnTo>
                <a:lnTo>
                  <a:pt x="778" y="1679"/>
                </a:lnTo>
                <a:lnTo>
                  <a:pt x="767" y="1676"/>
                </a:lnTo>
                <a:lnTo>
                  <a:pt x="752" y="1683"/>
                </a:lnTo>
                <a:lnTo>
                  <a:pt x="737" y="1687"/>
                </a:lnTo>
                <a:lnTo>
                  <a:pt x="723" y="1690"/>
                </a:lnTo>
                <a:lnTo>
                  <a:pt x="704" y="1692"/>
                </a:lnTo>
                <a:lnTo>
                  <a:pt x="693" y="1690"/>
                </a:lnTo>
                <a:lnTo>
                  <a:pt x="686" y="1687"/>
                </a:lnTo>
                <a:lnTo>
                  <a:pt x="682" y="1681"/>
                </a:lnTo>
                <a:lnTo>
                  <a:pt x="680" y="1674"/>
                </a:lnTo>
                <a:lnTo>
                  <a:pt x="680" y="1668"/>
                </a:lnTo>
                <a:lnTo>
                  <a:pt x="680" y="1661"/>
                </a:lnTo>
                <a:lnTo>
                  <a:pt x="678" y="1655"/>
                </a:lnTo>
                <a:lnTo>
                  <a:pt x="676" y="1652"/>
                </a:lnTo>
                <a:lnTo>
                  <a:pt x="671" y="1652"/>
                </a:lnTo>
                <a:lnTo>
                  <a:pt x="663" y="1654"/>
                </a:lnTo>
                <a:lnTo>
                  <a:pt x="660" y="1655"/>
                </a:lnTo>
                <a:lnTo>
                  <a:pt x="656" y="1654"/>
                </a:lnTo>
                <a:lnTo>
                  <a:pt x="652" y="1652"/>
                </a:lnTo>
                <a:lnTo>
                  <a:pt x="649" y="1648"/>
                </a:lnTo>
                <a:lnTo>
                  <a:pt x="647" y="1633"/>
                </a:lnTo>
                <a:lnTo>
                  <a:pt x="647" y="1618"/>
                </a:lnTo>
                <a:lnTo>
                  <a:pt x="638" y="1611"/>
                </a:lnTo>
                <a:lnTo>
                  <a:pt x="628" y="1607"/>
                </a:lnTo>
                <a:lnTo>
                  <a:pt x="632" y="1598"/>
                </a:lnTo>
                <a:lnTo>
                  <a:pt x="632" y="1593"/>
                </a:lnTo>
                <a:lnTo>
                  <a:pt x="630" y="1589"/>
                </a:lnTo>
                <a:lnTo>
                  <a:pt x="626" y="1585"/>
                </a:lnTo>
                <a:lnTo>
                  <a:pt x="619" y="1581"/>
                </a:lnTo>
                <a:lnTo>
                  <a:pt x="615" y="1574"/>
                </a:lnTo>
                <a:lnTo>
                  <a:pt x="614" y="1561"/>
                </a:lnTo>
                <a:lnTo>
                  <a:pt x="612" y="1554"/>
                </a:lnTo>
                <a:lnTo>
                  <a:pt x="608" y="1550"/>
                </a:lnTo>
                <a:lnTo>
                  <a:pt x="604" y="1548"/>
                </a:lnTo>
                <a:lnTo>
                  <a:pt x="602" y="1548"/>
                </a:lnTo>
                <a:lnTo>
                  <a:pt x="599" y="1548"/>
                </a:lnTo>
                <a:lnTo>
                  <a:pt x="597" y="1546"/>
                </a:lnTo>
                <a:lnTo>
                  <a:pt x="593" y="1543"/>
                </a:lnTo>
                <a:lnTo>
                  <a:pt x="595" y="1533"/>
                </a:lnTo>
                <a:lnTo>
                  <a:pt x="595" y="1528"/>
                </a:lnTo>
                <a:lnTo>
                  <a:pt x="595" y="1520"/>
                </a:lnTo>
                <a:lnTo>
                  <a:pt x="591" y="1517"/>
                </a:lnTo>
                <a:lnTo>
                  <a:pt x="588" y="1513"/>
                </a:lnTo>
                <a:lnTo>
                  <a:pt x="584" y="1511"/>
                </a:lnTo>
                <a:lnTo>
                  <a:pt x="578" y="1509"/>
                </a:lnTo>
                <a:lnTo>
                  <a:pt x="573" y="1509"/>
                </a:lnTo>
                <a:lnTo>
                  <a:pt x="571" y="1515"/>
                </a:lnTo>
                <a:lnTo>
                  <a:pt x="567" y="1520"/>
                </a:lnTo>
                <a:lnTo>
                  <a:pt x="566" y="1522"/>
                </a:lnTo>
                <a:lnTo>
                  <a:pt x="564" y="1522"/>
                </a:lnTo>
                <a:lnTo>
                  <a:pt x="560" y="1522"/>
                </a:lnTo>
                <a:lnTo>
                  <a:pt x="554" y="1519"/>
                </a:lnTo>
                <a:lnTo>
                  <a:pt x="549" y="1522"/>
                </a:lnTo>
                <a:lnTo>
                  <a:pt x="542" y="1526"/>
                </a:lnTo>
                <a:lnTo>
                  <a:pt x="532" y="1528"/>
                </a:lnTo>
                <a:lnTo>
                  <a:pt x="523" y="1526"/>
                </a:lnTo>
                <a:lnTo>
                  <a:pt x="523" y="1517"/>
                </a:lnTo>
                <a:lnTo>
                  <a:pt x="523" y="1508"/>
                </a:lnTo>
                <a:lnTo>
                  <a:pt x="521" y="1500"/>
                </a:lnTo>
                <a:lnTo>
                  <a:pt x="518" y="1493"/>
                </a:lnTo>
                <a:lnTo>
                  <a:pt x="514" y="1487"/>
                </a:lnTo>
                <a:lnTo>
                  <a:pt x="508" y="1482"/>
                </a:lnTo>
                <a:lnTo>
                  <a:pt x="503" y="1476"/>
                </a:lnTo>
                <a:lnTo>
                  <a:pt x="495" y="1472"/>
                </a:lnTo>
                <a:lnTo>
                  <a:pt x="482" y="1465"/>
                </a:lnTo>
                <a:lnTo>
                  <a:pt x="466" y="1463"/>
                </a:lnTo>
                <a:lnTo>
                  <a:pt x="449" y="1461"/>
                </a:lnTo>
                <a:lnTo>
                  <a:pt x="433" y="1463"/>
                </a:lnTo>
                <a:lnTo>
                  <a:pt x="421" y="1485"/>
                </a:lnTo>
                <a:lnTo>
                  <a:pt x="416" y="1500"/>
                </a:lnTo>
                <a:lnTo>
                  <a:pt x="414" y="1509"/>
                </a:lnTo>
                <a:lnTo>
                  <a:pt x="414" y="1517"/>
                </a:lnTo>
                <a:lnTo>
                  <a:pt x="416" y="1520"/>
                </a:lnTo>
                <a:lnTo>
                  <a:pt x="418" y="1524"/>
                </a:lnTo>
                <a:lnTo>
                  <a:pt x="416" y="1530"/>
                </a:lnTo>
                <a:lnTo>
                  <a:pt x="414" y="1537"/>
                </a:lnTo>
                <a:lnTo>
                  <a:pt x="399" y="1546"/>
                </a:lnTo>
                <a:lnTo>
                  <a:pt x="385" y="1557"/>
                </a:lnTo>
                <a:lnTo>
                  <a:pt x="381" y="1574"/>
                </a:lnTo>
                <a:lnTo>
                  <a:pt x="375" y="1589"/>
                </a:lnTo>
                <a:lnTo>
                  <a:pt x="373" y="1594"/>
                </a:lnTo>
                <a:lnTo>
                  <a:pt x="370" y="1600"/>
                </a:lnTo>
                <a:lnTo>
                  <a:pt x="366" y="1604"/>
                </a:lnTo>
                <a:lnTo>
                  <a:pt x="360" y="1605"/>
                </a:lnTo>
                <a:lnTo>
                  <a:pt x="360" y="1615"/>
                </a:lnTo>
                <a:lnTo>
                  <a:pt x="357" y="1622"/>
                </a:lnTo>
                <a:lnTo>
                  <a:pt x="353" y="1622"/>
                </a:lnTo>
                <a:lnTo>
                  <a:pt x="351" y="1618"/>
                </a:lnTo>
                <a:lnTo>
                  <a:pt x="351" y="1617"/>
                </a:lnTo>
                <a:lnTo>
                  <a:pt x="351" y="1611"/>
                </a:lnTo>
                <a:lnTo>
                  <a:pt x="349" y="1604"/>
                </a:lnTo>
                <a:lnTo>
                  <a:pt x="348" y="1596"/>
                </a:lnTo>
                <a:lnTo>
                  <a:pt x="336" y="1585"/>
                </a:lnTo>
                <a:lnTo>
                  <a:pt x="329" y="1578"/>
                </a:lnTo>
                <a:lnTo>
                  <a:pt x="322" y="1589"/>
                </a:lnTo>
                <a:lnTo>
                  <a:pt x="316" y="1593"/>
                </a:lnTo>
                <a:lnTo>
                  <a:pt x="312" y="1594"/>
                </a:lnTo>
                <a:lnTo>
                  <a:pt x="307" y="1594"/>
                </a:lnTo>
                <a:lnTo>
                  <a:pt x="292" y="1602"/>
                </a:lnTo>
                <a:lnTo>
                  <a:pt x="283" y="1604"/>
                </a:lnTo>
                <a:lnTo>
                  <a:pt x="277" y="1604"/>
                </a:lnTo>
                <a:lnTo>
                  <a:pt x="268" y="1605"/>
                </a:lnTo>
                <a:lnTo>
                  <a:pt x="257" y="1618"/>
                </a:lnTo>
                <a:lnTo>
                  <a:pt x="246" y="1628"/>
                </a:lnTo>
                <a:lnTo>
                  <a:pt x="235" y="1622"/>
                </a:lnTo>
                <a:lnTo>
                  <a:pt x="227" y="1617"/>
                </a:lnTo>
                <a:lnTo>
                  <a:pt x="224" y="1607"/>
                </a:lnTo>
                <a:lnTo>
                  <a:pt x="220" y="1600"/>
                </a:lnTo>
                <a:lnTo>
                  <a:pt x="220" y="1591"/>
                </a:lnTo>
                <a:lnTo>
                  <a:pt x="220" y="1583"/>
                </a:lnTo>
                <a:lnTo>
                  <a:pt x="220" y="1578"/>
                </a:lnTo>
                <a:lnTo>
                  <a:pt x="222" y="1574"/>
                </a:lnTo>
                <a:lnTo>
                  <a:pt x="220" y="1561"/>
                </a:lnTo>
                <a:lnTo>
                  <a:pt x="218" y="1548"/>
                </a:lnTo>
                <a:lnTo>
                  <a:pt x="218" y="1537"/>
                </a:lnTo>
                <a:lnTo>
                  <a:pt x="220" y="1526"/>
                </a:lnTo>
                <a:lnTo>
                  <a:pt x="224" y="1515"/>
                </a:lnTo>
                <a:lnTo>
                  <a:pt x="229" y="1504"/>
                </a:lnTo>
                <a:lnTo>
                  <a:pt x="235" y="1495"/>
                </a:lnTo>
                <a:lnTo>
                  <a:pt x="240" y="1487"/>
                </a:lnTo>
                <a:lnTo>
                  <a:pt x="240" y="1471"/>
                </a:lnTo>
                <a:lnTo>
                  <a:pt x="242" y="1456"/>
                </a:lnTo>
                <a:lnTo>
                  <a:pt x="227" y="1447"/>
                </a:lnTo>
                <a:lnTo>
                  <a:pt x="215" y="1437"/>
                </a:lnTo>
                <a:lnTo>
                  <a:pt x="203" y="1424"/>
                </a:lnTo>
                <a:lnTo>
                  <a:pt x="192" y="1411"/>
                </a:lnTo>
                <a:lnTo>
                  <a:pt x="196" y="1391"/>
                </a:lnTo>
                <a:lnTo>
                  <a:pt x="200" y="1369"/>
                </a:lnTo>
                <a:lnTo>
                  <a:pt x="194" y="1360"/>
                </a:lnTo>
                <a:lnTo>
                  <a:pt x="185" y="1352"/>
                </a:lnTo>
                <a:lnTo>
                  <a:pt x="181" y="1345"/>
                </a:lnTo>
                <a:lnTo>
                  <a:pt x="179" y="1338"/>
                </a:lnTo>
                <a:lnTo>
                  <a:pt x="178" y="1325"/>
                </a:lnTo>
                <a:lnTo>
                  <a:pt x="179" y="1310"/>
                </a:lnTo>
                <a:lnTo>
                  <a:pt x="179" y="1304"/>
                </a:lnTo>
                <a:lnTo>
                  <a:pt x="178" y="1297"/>
                </a:lnTo>
                <a:lnTo>
                  <a:pt x="174" y="1288"/>
                </a:lnTo>
                <a:lnTo>
                  <a:pt x="168" y="1278"/>
                </a:lnTo>
                <a:lnTo>
                  <a:pt x="159" y="1264"/>
                </a:lnTo>
                <a:lnTo>
                  <a:pt x="152" y="1256"/>
                </a:lnTo>
                <a:lnTo>
                  <a:pt x="143" y="1258"/>
                </a:lnTo>
                <a:lnTo>
                  <a:pt x="135" y="1260"/>
                </a:lnTo>
                <a:lnTo>
                  <a:pt x="130" y="1262"/>
                </a:lnTo>
                <a:lnTo>
                  <a:pt x="128" y="1262"/>
                </a:lnTo>
                <a:lnTo>
                  <a:pt x="124" y="1260"/>
                </a:lnTo>
                <a:lnTo>
                  <a:pt x="124" y="1258"/>
                </a:lnTo>
                <a:lnTo>
                  <a:pt x="122" y="1253"/>
                </a:lnTo>
                <a:lnTo>
                  <a:pt x="122" y="1247"/>
                </a:lnTo>
                <a:lnTo>
                  <a:pt x="122" y="1240"/>
                </a:lnTo>
                <a:lnTo>
                  <a:pt x="124" y="1234"/>
                </a:lnTo>
                <a:lnTo>
                  <a:pt x="131" y="1236"/>
                </a:lnTo>
                <a:lnTo>
                  <a:pt x="137" y="1236"/>
                </a:lnTo>
                <a:lnTo>
                  <a:pt x="141" y="1234"/>
                </a:lnTo>
                <a:lnTo>
                  <a:pt x="141" y="1232"/>
                </a:lnTo>
                <a:lnTo>
                  <a:pt x="143" y="1229"/>
                </a:lnTo>
                <a:lnTo>
                  <a:pt x="141" y="1223"/>
                </a:lnTo>
                <a:lnTo>
                  <a:pt x="126" y="1199"/>
                </a:lnTo>
                <a:lnTo>
                  <a:pt x="111" y="1206"/>
                </a:lnTo>
                <a:lnTo>
                  <a:pt x="104" y="1203"/>
                </a:lnTo>
                <a:lnTo>
                  <a:pt x="94" y="1201"/>
                </a:lnTo>
                <a:lnTo>
                  <a:pt x="83" y="1201"/>
                </a:lnTo>
                <a:lnTo>
                  <a:pt x="74" y="1203"/>
                </a:lnTo>
                <a:lnTo>
                  <a:pt x="67" y="1197"/>
                </a:lnTo>
                <a:lnTo>
                  <a:pt x="61" y="1192"/>
                </a:lnTo>
                <a:lnTo>
                  <a:pt x="54" y="1192"/>
                </a:lnTo>
                <a:lnTo>
                  <a:pt x="48" y="1195"/>
                </a:lnTo>
                <a:lnTo>
                  <a:pt x="45" y="1195"/>
                </a:lnTo>
                <a:lnTo>
                  <a:pt x="41" y="1195"/>
                </a:lnTo>
                <a:lnTo>
                  <a:pt x="37" y="1193"/>
                </a:lnTo>
                <a:lnTo>
                  <a:pt x="30" y="1188"/>
                </a:lnTo>
                <a:lnTo>
                  <a:pt x="28" y="1184"/>
                </a:lnTo>
                <a:lnTo>
                  <a:pt x="28" y="1180"/>
                </a:lnTo>
                <a:lnTo>
                  <a:pt x="28" y="1177"/>
                </a:lnTo>
                <a:lnTo>
                  <a:pt x="32" y="1173"/>
                </a:lnTo>
                <a:lnTo>
                  <a:pt x="37" y="1166"/>
                </a:lnTo>
                <a:lnTo>
                  <a:pt x="45" y="1162"/>
                </a:lnTo>
                <a:lnTo>
                  <a:pt x="39" y="1156"/>
                </a:lnTo>
                <a:lnTo>
                  <a:pt x="35" y="1151"/>
                </a:lnTo>
                <a:lnTo>
                  <a:pt x="50" y="1132"/>
                </a:lnTo>
                <a:lnTo>
                  <a:pt x="67" y="1107"/>
                </a:lnTo>
                <a:lnTo>
                  <a:pt x="58" y="1099"/>
                </a:lnTo>
                <a:lnTo>
                  <a:pt x="54" y="1090"/>
                </a:lnTo>
                <a:lnTo>
                  <a:pt x="50" y="1084"/>
                </a:lnTo>
                <a:lnTo>
                  <a:pt x="48" y="1077"/>
                </a:lnTo>
                <a:lnTo>
                  <a:pt x="35" y="1064"/>
                </a:lnTo>
                <a:lnTo>
                  <a:pt x="22" y="1049"/>
                </a:lnTo>
                <a:lnTo>
                  <a:pt x="26" y="1031"/>
                </a:lnTo>
                <a:lnTo>
                  <a:pt x="30" y="1014"/>
                </a:lnTo>
                <a:lnTo>
                  <a:pt x="30" y="1007"/>
                </a:lnTo>
                <a:lnTo>
                  <a:pt x="28" y="1001"/>
                </a:lnTo>
                <a:lnTo>
                  <a:pt x="22" y="998"/>
                </a:lnTo>
                <a:lnTo>
                  <a:pt x="19" y="996"/>
                </a:lnTo>
                <a:lnTo>
                  <a:pt x="13" y="992"/>
                </a:lnTo>
                <a:lnTo>
                  <a:pt x="10" y="990"/>
                </a:lnTo>
                <a:lnTo>
                  <a:pt x="8" y="986"/>
                </a:lnTo>
                <a:lnTo>
                  <a:pt x="6" y="983"/>
                </a:lnTo>
                <a:lnTo>
                  <a:pt x="26" y="975"/>
                </a:lnTo>
                <a:lnTo>
                  <a:pt x="45" y="968"/>
                </a:lnTo>
                <a:lnTo>
                  <a:pt x="45" y="955"/>
                </a:lnTo>
                <a:lnTo>
                  <a:pt x="43" y="938"/>
                </a:lnTo>
                <a:lnTo>
                  <a:pt x="39" y="922"/>
                </a:lnTo>
                <a:lnTo>
                  <a:pt x="37" y="901"/>
                </a:lnTo>
                <a:lnTo>
                  <a:pt x="35" y="874"/>
                </a:lnTo>
                <a:lnTo>
                  <a:pt x="34" y="850"/>
                </a:lnTo>
                <a:lnTo>
                  <a:pt x="30" y="829"/>
                </a:lnTo>
                <a:lnTo>
                  <a:pt x="24" y="813"/>
                </a:lnTo>
                <a:lnTo>
                  <a:pt x="17" y="804"/>
                </a:lnTo>
                <a:lnTo>
                  <a:pt x="8" y="796"/>
                </a:lnTo>
                <a:lnTo>
                  <a:pt x="4" y="791"/>
                </a:lnTo>
                <a:lnTo>
                  <a:pt x="0" y="787"/>
                </a:lnTo>
                <a:lnTo>
                  <a:pt x="0" y="779"/>
                </a:lnTo>
                <a:lnTo>
                  <a:pt x="0" y="772"/>
                </a:lnTo>
                <a:lnTo>
                  <a:pt x="11" y="772"/>
                </a:lnTo>
                <a:lnTo>
                  <a:pt x="26" y="772"/>
                </a:lnTo>
                <a:lnTo>
                  <a:pt x="46" y="755"/>
                </a:lnTo>
                <a:lnTo>
                  <a:pt x="63" y="743"/>
                </a:lnTo>
                <a:lnTo>
                  <a:pt x="76" y="744"/>
                </a:lnTo>
                <a:lnTo>
                  <a:pt x="91" y="746"/>
                </a:lnTo>
                <a:lnTo>
                  <a:pt x="94" y="726"/>
                </a:lnTo>
                <a:lnTo>
                  <a:pt x="94" y="706"/>
                </a:lnTo>
                <a:lnTo>
                  <a:pt x="98" y="700"/>
                </a:lnTo>
                <a:lnTo>
                  <a:pt x="102" y="694"/>
                </a:lnTo>
                <a:lnTo>
                  <a:pt x="109" y="691"/>
                </a:lnTo>
                <a:lnTo>
                  <a:pt x="120" y="685"/>
                </a:lnTo>
                <a:lnTo>
                  <a:pt x="126" y="678"/>
                </a:lnTo>
                <a:lnTo>
                  <a:pt x="128" y="667"/>
                </a:lnTo>
                <a:lnTo>
                  <a:pt x="150" y="645"/>
                </a:lnTo>
                <a:lnTo>
                  <a:pt x="172" y="622"/>
                </a:lnTo>
                <a:lnTo>
                  <a:pt x="170" y="617"/>
                </a:lnTo>
                <a:lnTo>
                  <a:pt x="168" y="613"/>
                </a:lnTo>
                <a:lnTo>
                  <a:pt x="167" y="609"/>
                </a:lnTo>
                <a:lnTo>
                  <a:pt x="163" y="606"/>
                </a:lnTo>
                <a:lnTo>
                  <a:pt x="155" y="598"/>
                </a:lnTo>
                <a:lnTo>
                  <a:pt x="150" y="593"/>
                </a:lnTo>
                <a:lnTo>
                  <a:pt x="148" y="576"/>
                </a:lnTo>
                <a:lnTo>
                  <a:pt x="146" y="560"/>
                </a:lnTo>
                <a:lnTo>
                  <a:pt x="143" y="552"/>
                </a:lnTo>
                <a:lnTo>
                  <a:pt x="139" y="547"/>
                </a:lnTo>
                <a:lnTo>
                  <a:pt x="135" y="541"/>
                </a:lnTo>
                <a:lnTo>
                  <a:pt x="130" y="537"/>
                </a:lnTo>
                <a:lnTo>
                  <a:pt x="118" y="530"/>
                </a:lnTo>
                <a:lnTo>
                  <a:pt x="109" y="523"/>
                </a:lnTo>
                <a:lnTo>
                  <a:pt x="104" y="510"/>
                </a:lnTo>
                <a:lnTo>
                  <a:pt x="100" y="495"/>
                </a:lnTo>
                <a:lnTo>
                  <a:pt x="94" y="489"/>
                </a:lnTo>
                <a:lnTo>
                  <a:pt x="93" y="484"/>
                </a:lnTo>
                <a:lnTo>
                  <a:pt x="93" y="478"/>
                </a:lnTo>
                <a:lnTo>
                  <a:pt x="94" y="473"/>
                </a:lnTo>
                <a:lnTo>
                  <a:pt x="96" y="464"/>
                </a:lnTo>
                <a:lnTo>
                  <a:pt x="98" y="456"/>
                </a:lnTo>
                <a:lnTo>
                  <a:pt x="91" y="451"/>
                </a:lnTo>
                <a:lnTo>
                  <a:pt x="87" y="445"/>
                </a:lnTo>
                <a:lnTo>
                  <a:pt x="85" y="439"/>
                </a:lnTo>
                <a:lnTo>
                  <a:pt x="85" y="434"/>
                </a:lnTo>
                <a:lnTo>
                  <a:pt x="91" y="423"/>
                </a:lnTo>
                <a:lnTo>
                  <a:pt x="100" y="408"/>
                </a:lnTo>
                <a:lnTo>
                  <a:pt x="111" y="414"/>
                </a:lnTo>
                <a:lnTo>
                  <a:pt x="124" y="419"/>
                </a:lnTo>
                <a:lnTo>
                  <a:pt x="128" y="419"/>
                </a:lnTo>
                <a:lnTo>
                  <a:pt x="131" y="417"/>
                </a:lnTo>
                <a:lnTo>
                  <a:pt x="135" y="415"/>
                </a:lnTo>
                <a:lnTo>
                  <a:pt x="137" y="412"/>
                </a:lnTo>
                <a:lnTo>
                  <a:pt x="135" y="406"/>
                </a:lnTo>
                <a:lnTo>
                  <a:pt x="133" y="403"/>
                </a:lnTo>
                <a:lnTo>
                  <a:pt x="131" y="397"/>
                </a:lnTo>
                <a:lnTo>
                  <a:pt x="133" y="391"/>
                </a:lnTo>
                <a:lnTo>
                  <a:pt x="135" y="391"/>
                </a:lnTo>
                <a:lnTo>
                  <a:pt x="137" y="391"/>
                </a:lnTo>
                <a:lnTo>
                  <a:pt x="139" y="391"/>
                </a:lnTo>
                <a:lnTo>
                  <a:pt x="139" y="393"/>
                </a:lnTo>
                <a:lnTo>
                  <a:pt x="141" y="399"/>
                </a:lnTo>
                <a:lnTo>
                  <a:pt x="143" y="404"/>
                </a:lnTo>
                <a:lnTo>
                  <a:pt x="148" y="415"/>
                </a:lnTo>
                <a:lnTo>
                  <a:pt x="148" y="421"/>
                </a:lnTo>
                <a:lnTo>
                  <a:pt x="146" y="425"/>
                </a:lnTo>
                <a:lnTo>
                  <a:pt x="144" y="432"/>
                </a:lnTo>
                <a:lnTo>
                  <a:pt x="150" y="439"/>
                </a:lnTo>
                <a:lnTo>
                  <a:pt x="157" y="443"/>
                </a:lnTo>
                <a:lnTo>
                  <a:pt x="165" y="445"/>
                </a:lnTo>
                <a:lnTo>
                  <a:pt x="172" y="445"/>
                </a:lnTo>
                <a:lnTo>
                  <a:pt x="163" y="436"/>
                </a:lnTo>
                <a:lnTo>
                  <a:pt x="159" y="427"/>
                </a:lnTo>
                <a:lnTo>
                  <a:pt x="163" y="423"/>
                </a:lnTo>
                <a:lnTo>
                  <a:pt x="176" y="421"/>
                </a:lnTo>
                <a:lnTo>
                  <a:pt x="187" y="414"/>
                </a:lnTo>
                <a:lnTo>
                  <a:pt x="196" y="403"/>
                </a:lnTo>
                <a:lnTo>
                  <a:pt x="203" y="399"/>
                </a:lnTo>
                <a:lnTo>
                  <a:pt x="211" y="397"/>
                </a:lnTo>
                <a:lnTo>
                  <a:pt x="222" y="397"/>
                </a:lnTo>
                <a:lnTo>
                  <a:pt x="237" y="399"/>
                </a:lnTo>
                <a:lnTo>
                  <a:pt x="251" y="393"/>
                </a:lnTo>
                <a:lnTo>
                  <a:pt x="266" y="391"/>
                </a:lnTo>
                <a:lnTo>
                  <a:pt x="274" y="391"/>
                </a:lnTo>
                <a:lnTo>
                  <a:pt x="279" y="393"/>
                </a:lnTo>
                <a:lnTo>
                  <a:pt x="283" y="397"/>
                </a:lnTo>
                <a:lnTo>
                  <a:pt x="285" y="403"/>
                </a:lnTo>
                <a:lnTo>
                  <a:pt x="281" y="406"/>
                </a:lnTo>
                <a:lnTo>
                  <a:pt x="279" y="408"/>
                </a:lnTo>
                <a:lnTo>
                  <a:pt x="277" y="412"/>
                </a:lnTo>
                <a:lnTo>
                  <a:pt x="277" y="415"/>
                </a:lnTo>
                <a:lnTo>
                  <a:pt x="279" y="417"/>
                </a:lnTo>
                <a:lnTo>
                  <a:pt x="283" y="421"/>
                </a:lnTo>
                <a:lnTo>
                  <a:pt x="290" y="423"/>
                </a:lnTo>
                <a:lnTo>
                  <a:pt x="298" y="425"/>
                </a:lnTo>
                <a:lnTo>
                  <a:pt x="312" y="425"/>
                </a:lnTo>
                <a:lnTo>
                  <a:pt x="325" y="427"/>
                </a:lnTo>
                <a:lnTo>
                  <a:pt x="336" y="428"/>
                </a:lnTo>
                <a:lnTo>
                  <a:pt x="342" y="430"/>
                </a:lnTo>
                <a:lnTo>
                  <a:pt x="355" y="425"/>
                </a:lnTo>
                <a:lnTo>
                  <a:pt x="373" y="415"/>
                </a:lnTo>
                <a:lnTo>
                  <a:pt x="396" y="406"/>
                </a:lnTo>
                <a:lnTo>
                  <a:pt x="407" y="401"/>
                </a:lnTo>
                <a:lnTo>
                  <a:pt x="407" y="391"/>
                </a:lnTo>
                <a:lnTo>
                  <a:pt x="403" y="386"/>
                </a:lnTo>
                <a:lnTo>
                  <a:pt x="399" y="382"/>
                </a:lnTo>
                <a:lnTo>
                  <a:pt x="396" y="379"/>
                </a:lnTo>
                <a:lnTo>
                  <a:pt x="394" y="373"/>
                </a:lnTo>
                <a:lnTo>
                  <a:pt x="396" y="367"/>
                </a:lnTo>
                <a:lnTo>
                  <a:pt x="388" y="360"/>
                </a:lnTo>
                <a:lnTo>
                  <a:pt x="386" y="354"/>
                </a:lnTo>
                <a:lnTo>
                  <a:pt x="386" y="351"/>
                </a:lnTo>
                <a:lnTo>
                  <a:pt x="388" y="349"/>
                </a:lnTo>
                <a:lnTo>
                  <a:pt x="392" y="345"/>
                </a:lnTo>
                <a:lnTo>
                  <a:pt x="399" y="343"/>
                </a:lnTo>
                <a:lnTo>
                  <a:pt x="403" y="338"/>
                </a:lnTo>
                <a:lnTo>
                  <a:pt x="407" y="334"/>
                </a:lnTo>
                <a:lnTo>
                  <a:pt x="410" y="332"/>
                </a:lnTo>
                <a:lnTo>
                  <a:pt x="414" y="332"/>
                </a:lnTo>
                <a:lnTo>
                  <a:pt x="423" y="336"/>
                </a:lnTo>
                <a:lnTo>
                  <a:pt x="433" y="343"/>
                </a:lnTo>
                <a:lnTo>
                  <a:pt x="436" y="342"/>
                </a:lnTo>
                <a:lnTo>
                  <a:pt x="440" y="342"/>
                </a:lnTo>
                <a:lnTo>
                  <a:pt x="445" y="340"/>
                </a:lnTo>
                <a:lnTo>
                  <a:pt x="451" y="343"/>
                </a:lnTo>
                <a:lnTo>
                  <a:pt x="455" y="340"/>
                </a:lnTo>
                <a:lnTo>
                  <a:pt x="460" y="340"/>
                </a:lnTo>
                <a:lnTo>
                  <a:pt x="464" y="340"/>
                </a:lnTo>
                <a:lnTo>
                  <a:pt x="469" y="340"/>
                </a:lnTo>
                <a:lnTo>
                  <a:pt x="473" y="329"/>
                </a:lnTo>
                <a:lnTo>
                  <a:pt x="479" y="318"/>
                </a:lnTo>
                <a:lnTo>
                  <a:pt x="482" y="316"/>
                </a:lnTo>
                <a:lnTo>
                  <a:pt x="486" y="316"/>
                </a:lnTo>
                <a:lnTo>
                  <a:pt x="492" y="318"/>
                </a:lnTo>
                <a:lnTo>
                  <a:pt x="495" y="319"/>
                </a:lnTo>
                <a:lnTo>
                  <a:pt x="506" y="325"/>
                </a:lnTo>
                <a:lnTo>
                  <a:pt x="514" y="332"/>
                </a:lnTo>
                <a:lnTo>
                  <a:pt x="527" y="340"/>
                </a:lnTo>
                <a:lnTo>
                  <a:pt x="536" y="347"/>
                </a:lnTo>
                <a:lnTo>
                  <a:pt x="543" y="358"/>
                </a:lnTo>
                <a:lnTo>
                  <a:pt x="551" y="371"/>
                </a:lnTo>
                <a:lnTo>
                  <a:pt x="549" y="377"/>
                </a:lnTo>
                <a:lnTo>
                  <a:pt x="543" y="379"/>
                </a:lnTo>
                <a:lnTo>
                  <a:pt x="542" y="380"/>
                </a:lnTo>
                <a:lnTo>
                  <a:pt x="542" y="382"/>
                </a:lnTo>
                <a:lnTo>
                  <a:pt x="542" y="384"/>
                </a:lnTo>
                <a:lnTo>
                  <a:pt x="543" y="388"/>
                </a:lnTo>
                <a:lnTo>
                  <a:pt x="551" y="386"/>
                </a:lnTo>
                <a:lnTo>
                  <a:pt x="558" y="388"/>
                </a:lnTo>
                <a:lnTo>
                  <a:pt x="564" y="391"/>
                </a:lnTo>
                <a:lnTo>
                  <a:pt x="571" y="401"/>
                </a:lnTo>
                <a:lnTo>
                  <a:pt x="571" y="406"/>
                </a:lnTo>
                <a:lnTo>
                  <a:pt x="569" y="410"/>
                </a:lnTo>
                <a:lnTo>
                  <a:pt x="567" y="412"/>
                </a:lnTo>
                <a:lnTo>
                  <a:pt x="564" y="414"/>
                </a:lnTo>
                <a:lnTo>
                  <a:pt x="556" y="415"/>
                </a:lnTo>
                <a:lnTo>
                  <a:pt x="547" y="417"/>
                </a:lnTo>
                <a:lnTo>
                  <a:pt x="547" y="423"/>
                </a:lnTo>
                <a:lnTo>
                  <a:pt x="549" y="430"/>
                </a:lnTo>
                <a:lnTo>
                  <a:pt x="553" y="434"/>
                </a:lnTo>
                <a:lnTo>
                  <a:pt x="556" y="438"/>
                </a:lnTo>
                <a:lnTo>
                  <a:pt x="560" y="439"/>
                </a:lnTo>
                <a:lnTo>
                  <a:pt x="567" y="441"/>
                </a:lnTo>
                <a:lnTo>
                  <a:pt x="569" y="438"/>
                </a:lnTo>
                <a:lnTo>
                  <a:pt x="569" y="436"/>
                </a:lnTo>
                <a:lnTo>
                  <a:pt x="569" y="432"/>
                </a:lnTo>
                <a:lnTo>
                  <a:pt x="567" y="430"/>
                </a:lnTo>
                <a:lnTo>
                  <a:pt x="564" y="428"/>
                </a:lnTo>
                <a:lnTo>
                  <a:pt x="562" y="425"/>
                </a:lnTo>
                <a:lnTo>
                  <a:pt x="566" y="423"/>
                </a:lnTo>
                <a:lnTo>
                  <a:pt x="573" y="425"/>
                </a:lnTo>
                <a:lnTo>
                  <a:pt x="582" y="427"/>
                </a:lnTo>
                <a:lnTo>
                  <a:pt x="588" y="432"/>
                </a:lnTo>
                <a:lnTo>
                  <a:pt x="586" y="445"/>
                </a:lnTo>
                <a:lnTo>
                  <a:pt x="586" y="456"/>
                </a:lnTo>
                <a:lnTo>
                  <a:pt x="588" y="462"/>
                </a:lnTo>
                <a:lnTo>
                  <a:pt x="593" y="465"/>
                </a:lnTo>
                <a:lnTo>
                  <a:pt x="601" y="471"/>
                </a:lnTo>
                <a:lnTo>
                  <a:pt x="608" y="475"/>
                </a:lnTo>
                <a:lnTo>
                  <a:pt x="628" y="484"/>
                </a:lnTo>
                <a:lnTo>
                  <a:pt x="647" y="493"/>
                </a:lnTo>
                <a:lnTo>
                  <a:pt x="651" y="489"/>
                </a:lnTo>
                <a:lnTo>
                  <a:pt x="651" y="484"/>
                </a:lnTo>
                <a:lnTo>
                  <a:pt x="662" y="489"/>
                </a:lnTo>
                <a:lnTo>
                  <a:pt x="675" y="497"/>
                </a:lnTo>
                <a:lnTo>
                  <a:pt x="671" y="471"/>
                </a:lnTo>
                <a:lnTo>
                  <a:pt x="669" y="445"/>
                </a:lnTo>
                <a:lnTo>
                  <a:pt x="667" y="432"/>
                </a:lnTo>
                <a:lnTo>
                  <a:pt x="660" y="415"/>
                </a:lnTo>
                <a:lnTo>
                  <a:pt x="658" y="406"/>
                </a:lnTo>
                <a:lnTo>
                  <a:pt x="656" y="397"/>
                </a:lnTo>
                <a:lnTo>
                  <a:pt x="656" y="393"/>
                </a:lnTo>
                <a:lnTo>
                  <a:pt x="658" y="391"/>
                </a:lnTo>
                <a:lnTo>
                  <a:pt x="660" y="388"/>
                </a:lnTo>
                <a:lnTo>
                  <a:pt x="662" y="386"/>
                </a:lnTo>
                <a:lnTo>
                  <a:pt x="673" y="395"/>
                </a:lnTo>
                <a:lnTo>
                  <a:pt x="689" y="408"/>
                </a:lnTo>
                <a:lnTo>
                  <a:pt x="699" y="408"/>
                </a:lnTo>
                <a:lnTo>
                  <a:pt x="710" y="408"/>
                </a:lnTo>
                <a:lnTo>
                  <a:pt x="719" y="406"/>
                </a:lnTo>
                <a:lnTo>
                  <a:pt x="728" y="403"/>
                </a:lnTo>
                <a:lnTo>
                  <a:pt x="728" y="390"/>
                </a:lnTo>
                <a:lnTo>
                  <a:pt x="732" y="375"/>
                </a:lnTo>
                <a:lnTo>
                  <a:pt x="737" y="369"/>
                </a:lnTo>
                <a:lnTo>
                  <a:pt x="743" y="364"/>
                </a:lnTo>
                <a:lnTo>
                  <a:pt x="748" y="362"/>
                </a:lnTo>
                <a:lnTo>
                  <a:pt x="754" y="360"/>
                </a:lnTo>
                <a:lnTo>
                  <a:pt x="758" y="360"/>
                </a:lnTo>
                <a:lnTo>
                  <a:pt x="763" y="362"/>
                </a:lnTo>
                <a:lnTo>
                  <a:pt x="767" y="364"/>
                </a:lnTo>
                <a:lnTo>
                  <a:pt x="772" y="367"/>
                </a:lnTo>
                <a:lnTo>
                  <a:pt x="791" y="369"/>
                </a:lnTo>
                <a:lnTo>
                  <a:pt x="809" y="375"/>
                </a:lnTo>
                <a:lnTo>
                  <a:pt x="815" y="371"/>
                </a:lnTo>
                <a:lnTo>
                  <a:pt x="820" y="367"/>
                </a:lnTo>
                <a:lnTo>
                  <a:pt x="822" y="362"/>
                </a:lnTo>
                <a:lnTo>
                  <a:pt x="822" y="356"/>
                </a:lnTo>
                <a:lnTo>
                  <a:pt x="819" y="356"/>
                </a:lnTo>
                <a:lnTo>
                  <a:pt x="815" y="360"/>
                </a:lnTo>
                <a:lnTo>
                  <a:pt x="811" y="362"/>
                </a:lnTo>
                <a:lnTo>
                  <a:pt x="809" y="362"/>
                </a:lnTo>
                <a:lnTo>
                  <a:pt x="808" y="358"/>
                </a:lnTo>
                <a:lnTo>
                  <a:pt x="804" y="353"/>
                </a:lnTo>
                <a:lnTo>
                  <a:pt x="802" y="336"/>
                </a:lnTo>
                <a:lnTo>
                  <a:pt x="804" y="332"/>
                </a:lnTo>
                <a:lnTo>
                  <a:pt x="809" y="330"/>
                </a:lnTo>
                <a:lnTo>
                  <a:pt x="824" y="327"/>
                </a:lnTo>
                <a:lnTo>
                  <a:pt x="828" y="329"/>
                </a:lnTo>
                <a:lnTo>
                  <a:pt x="830" y="332"/>
                </a:lnTo>
                <a:lnTo>
                  <a:pt x="832" y="332"/>
                </a:lnTo>
                <a:lnTo>
                  <a:pt x="833" y="334"/>
                </a:lnTo>
                <a:lnTo>
                  <a:pt x="835" y="334"/>
                </a:lnTo>
                <a:lnTo>
                  <a:pt x="839" y="332"/>
                </a:lnTo>
                <a:lnTo>
                  <a:pt x="841" y="329"/>
                </a:lnTo>
                <a:lnTo>
                  <a:pt x="841" y="323"/>
                </a:lnTo>
                <a:lnTo>
                  <a:pt x="839" y="318"/>
                </a:lnTo>
                <a:lnTo>
                  <a:pt x="835" y="312"/>
                </a:lnTo>
                <a:lnTo>
                  <a:pt x="826" y="303"/>
                </a:lnTo>
                <a:lnTo>
                  <a:pt x="817" y="295"/>
                </a:lnTo>
                <a:lnTo>
                  <a:pt x="819" y="281"/>
                </a:lnTo>
                <a:lnTo>
                  <a:pt x="819" y="266"/>
                </a:lnTo>
                <a:lnTo>
                  <a:pt x="806" y="273"/>
                </a:lnTo>
                <a:lnTo>
                  <a:pt x="795" y="282"/>
                </a:lnTo>
                <a:lnTo>
                  <a:pt x="791" y="279"/>
                </a:lnTo>
                <a:lnTo>
                  <a:pt x="791" y="273"/>
                </a:lnTo>
                <a:lnTo>
                  <a:pt x="793" y="268"/>
                </a:lnTo>
                <a:lnTo>
                  <a:pt x="796" y="264"/>
                </a:lnTo>
                <a:lnTo>
                  <a:pt x="796" y="257"/>
                </a:lnTo>
                <a:lnTo>
                  <a:pt x="795" y="249"/>
                </a:lnTo>
                <a:lnTo>
                  <a:pt x="800" y="244"/>
                </a:lnTo>
                <a:lnTo>
                  <a:pt x="808" y="240"/>
                </a:lnTo>
                <a:lnTo>
                  <a:pt x="813" y="236"/>
                </a:lnTo>
                <a:lnTo>
                  <a:pt x="817" y="229"/>
                </a:lnTo>
                <a:lnTo>
                  <a:pt x="808" y="216"/>
                </a:lnTo>
                <a:lnTo>
                  <a:pt x="796" y="207"/>
                </a:lnTo>
                <a:lnTo>
                  <a:pt x="811" y="203"/>
                </a:lnTo>
                <a:lnTo>
                  <a:pt x="835" y="201"/>
                </a:lnTo>
                <a:lnTo>
                  <a:pt x="863" y="184"/>
                </a:lnTo>
                <a:lnTo>
                  <a:pt x="885" y="172"/>
                </a:lnTo>
                <a:lnTo>
                  <a:pt x="909" y="164"/>
                </a:lnTo>
                <a:lnTo>
                  <a:pt x="926" y="157"/>
                </a:lnTo>
                <a:lnTo>
                  <a:pt x="931" y="153"/>
                </a:lnTo>
                <a:lnTo>
                  <a:pt x="937" y="153"/>
                </a:lnTo>
                <a:lnTo>
                  <a:pt x="941" y="151"/>
                </a:lnTo>
                <a:lnTo>
                  <a:pt x="942" y="153"/>
                </a:lnTo>
                <a:lnTo>
                  <a:pt x="928" y="166"/>
                </a:lnTo>
                <a:lnTo>
                  <a:pt x="907" y="181"/>
                </a:lnTo>
                <a:lnTo>
                  <a:pt x="905" y="190"/>
                </a:lnTo>
                <a:lnTo>
                  <a:pt x="902" y="197"/>
                </a:lnTo>
                <a:lnTo>
                  <a:pt x="907" y="201"/>
                </a:lnTo>
                <a:lnTo>
                  <a:pt x="911" y="201"/>
                </a:lnTo>
                <a:lnTo>
                  <a:pt x="913" y="201"/>
                </a:lnTo>
                <a:lnTo>
                  <a:pt x="917" y="199"/>
                </a:lnTo>
                <a:lnTo>
                  <a:pt x="922" y="192"/>
                </a:lnTo>
                <a:lnTo>
                  <a:pt x="926" y="183"/>
                </a:lnTo>
                <a:lnTo>
                  <a:pt x="929" y="177"/>
                </a:lnTo>
                <a:lnTo>
                  <a:pt x="939" y="170"/>
                </a:lnTo>
                <a:lnTo>
                  <a:pt x="942" y="166"/>
                </a:lnTo>
                <a:lnTo>
                  <a:pt x="946" y="164"/>
                </a:lnTo>
                <a:lnTo>
                  <a:pt x="950" y="164"/>
                </a:lnTo>
                <a:lnTo>
                  <a:pt x="952" y="164"/>
                </a:lnTo>
                <a:lnTo>
                  <a:pt x="953" y="177"/>
                </a:lnTo>
                <a:lnTo>
                  <a:pt x="952" y="190"/>
                </a:lnTo>
                <a:lnTo>
                  <a:pt x="948" y="188"/>
                </a:lnTo>
                <a:lnTo>
                  <a:pt x="946" y="183"/>
                </a:lnTo>
                <a:lnTo>
                  <a:pt x="944" y="181"/>
                </a:lnTo>
                <a:lnTo>
                  <a:pt x="942" y="181"/>
                </a:lnTo>
                <a:lnTo>
                  <a:pt x="941" y="183"/>
                </a:lnTo>
                <a:lnTo>
                  <a:pt x="937" y="186"/>
                </a:lnTo>
                <a:lnTo>
                  <a:pt x="944" y="192"/>
                </a:lnTo>
                <a:lnTo>
                  <a:pt x="944" y="196"/>
                </a:lnTo>
                <a:lnTo>
                  <a:pt x="942" y="201"/>
                </a:lnTo>
                <a:lnTo>
                  <a:pt x="933" y="210"/>
                </a:lnTo>
                <a:lnTo>
                  <a:pt x="939" y="216"/>
                </a:lnTo>
                <a:lnTo>
                  <a:pt x="944" y="227"/>
                </a:lnTo>
                <a:lnTo>
                  <a:pt x="948" y="227"/>
                </a:lnTo>
                <a:lnTo>
                  <a:pt x="952" y="225"/>
                </a:lnTo>
                <a:lnTo>
                  <a:pt x="955" y="221"/>
                </a:lnTo>
                <a:lnTo>
                  <a:pt x="957" y="216"/>
                </a:lnTo>
                <a:lnTo>
                  <a:pt x="959" y="212"/>
                </a:lnTo>
                <a:lnTo>
                  <a:pt x="963" y="209"/>
                </a:lnTo>
                <a:lnTo>
                  <a:pt x="965" y="201"/>
                </a:lnTo>
                <a:lnTo>
                  <a:pt x="965" y="186"/>
                </a:lnTo>
                <a:lnTo>
                  <a:pt x="961" y="166"/>
                </a:lnTo>
                <a:lnTo>
                  <a:pt x="959" y="149"/>
                </a:lnTo>
                <a:lnTo>
                  <a:pt x="959" y="142"/>
                </a:lnTo>
                <a:lnTo>
                  <a:pt x="961" y="136"/>
                </a:lnTo>
                <a:lnTo>
                  <a:pt x="966" y="133"/>
                </a:lnTo>
                <a:lnTo>
                  <a:pt x="974" y="129"/>
                </a:lnTo>
                <a:lnTo>
                  <a:pt x="992" y="122"/>
                </a:lnTo>
                <a:lnTo>
                  <a:pt x="1011" y="116"/>
                </a:lnTo>
                <a:lnTo>
                  <a:pt x="1020" y="114"/>
                </a:lnTo>
                <a:lnTo>
                  <a:pt x="1029" y="114"/>
                </a:lnTo>
                <a:lnTo>
                  <a:pt x="1037" y="116"/>
                </a:lnTo>
                <a:lnTo>
                  <a:pt x="1042" y="124"/>
                </a:lnTo>
                <a:lnTo>
                  <a:pt x="1040" y="127"/>
                </a:lnTo>
                <a:lnTo>
                  <a:pt x="1040" y="131"/>
                </a:lnTo>
                <a:lnTo>
                  <a:pt x="1038" y="133"/>
                </a:lnTo>
                <a:lnTo>
                  <a:pt x="1037" y="135"/>
                </a:lnTo>
                <a:lnTo>
                  <a:pt x="1031" y="135"/>
                </a:lnTo>
                <a:lnTo>
                  <a:pt x="1026" y="138"/>
                </a:lnTo>
                <a:lnTo>
                  <a:pt x="1022" y="142"/>
                </a:lnTo>
                <a:lnTo>
                  <a:pt x="1020" y="148"/>
                </a:lnTo>
                <a:lnTo>
                  <a:pt x="1020" y="149"/>
                </a:lnTo>
                <a:lnTo>
                  <a:pt x="1022" y="151"/>
                </a:lnTo>
                <a:lnTo>
                  <a:pt x="1024" y="151"/>
                </a:lnTo>
                <a:lnTo>
                  <a:pt x="1026" y="151"/>
                </a:lnTo>
                <a:lnTo>
                  <a:pt x="1040" y="148"/>
                </a:lnTo>
                <a:lnTo>
                  <a:pt x="1059" y="144"/>
                </a:lnTo>
                <a:lnTo>
                  <a:pt x="1064" y="140"/>
                </a:lnTo>
                <a:lnTo>
                  <a:pt x="1066" y="138"/>
                </a:lnTo>
                <a:lnTo>
                  <a:pt x="1070" y="140"/>
                </a:lnTo>
                <a:lnTo>
                  <a:pt x="1074" y="146"/>
                </a:lnTo>
                <a:lnTo>
                  <a:pt x="1079" y="136"/>
                </a:lnTo>
                <a:lnTo>
                  <a:pt x="1085" y="133"/>
                </a:lnTo>
                <a:lnTo>
                  <a:pt x="1088" y="131"/>
                </a:lnTo>
                <a:lnTo>
                  <a:pt x="1092" y="131"/>
                </a:lnTo>
                <a:lnTo>
                  <a:pt x="1096" y="131"/>
                </a:lnTo>
                <a:lnTo>
                  <a:pt x="1101" y="135"/>
                </a:lnTo>
                <a:lnTo>
                  <a:pt x="1105" y="133"/>
                </a:lnTo>
                <a:lnTo>
                  <a:pt x="1110" y="131"/>
                </a:lnTo>
                <a:lnTo>
                  <a:pt x="1118" y="135"/>
                </a:lnTo>
                <a:lnTo>
                  <a:pt x="1131" y="138"/>
                </a:lnTo>
                <a:lnTo>
                  <a:pt x="1129" y="142"/>
                </a:lnTo>
                <a:lnTo>
                  <a:pt x="1127" y="146"/>
                </a:lnTo>
                <a:lnTo>
                  <a:pt x="1136" y="146"/>
                </a:lnTo>
                <a:lnTo>
                  <a:pt x="1142" y="144"/>
                </a:lnTo>
                <a:lnTo>
                  <a:pt x="1147" y="138"/>
                </a:lnTo>
                <a:lnTo>
                  <a:pt x="1151" y="133"/>
                </a:lnTo>
                <a:lnTo>
                  <a:pt x="1155" y="125"/>
                </a:lnTo>
                <a:lnTo>
                  <a:pt x="1160" y="120"/>
                </a:lnTo>
                <a:lnTo>
                  <a:pt x="1166" y="114"/>
                </a:lnTo>
                <a:lnTo>
                  <a:pt x="1171" y="111"/>
                </a:lnTo>
                <a:lnTo>
                  <a:pt x="1179" y="87"/>
                </a:lnTo>
                <a:lnTo>
                  <a:pt x="1186" y="70"/>
                </a:lnTo>
                <a:lnTo>
                  <a:pt x="1194" y="59"/>
                </a:lnTo>
                <a:lnTo>
                  <a:pt x="1201" y="51"/>
                </a:lnTo>
                <a:lnTo>
                  <a:pt x="1214" y="42"/>
                </a:lnTo>
                <a:lnTo>
                  <a:pt x="1221" y="37"/>
                </a:lnTo>
                <a:lnTo>
                  <a:pt x="1221" y="29"/>
                </a:lnTo>
                <a:lnTo>
                  <a:pt x="1227" y="24"/>
                </a:lnTo>
                <a:lnTo>
                  <a:pt x="1232" y="18"/>
                </a:lnTo>
                <a:lnTo>
                  <a:pt x="1242" y="16"/>
                </a:lnTo>
                <a:lnTo>
                  <a:pt x="1260" y="13"/>
                </a:lnTo>
                <a:lnTo>
                  <a:pt x="1277" y="7"/>
                </a:lnTo>
                <a:lnTo>
                  <a:pt x="1290" y="7"/>
                </a:lnTo>
                <a:lnTo>
                  <a:pt x="1306" y="7"/>
                </a:lnTo>
                <a:lnTo>
                  <a:pt x="1314" y="11"/>
                </a:lnTo>
                <a:lnTo>
                  <a:pt x="1321" y="14"/>
                </a:lnTo>
                <a:lnTo>
                  <a:pt x="1327" y="22"/>
                </a:lnTo>
                <a:lnTo>
                  <a:pt x="1330" y="33"/>
                </a:lnTo>
                <a:lnTo>
                  <a:pt x="1332" y="37"/>
                </a:lnTo>
                <a:lnTo>
                  <a:pt x="1336" y="40"/>
                </a:lnTo>
                <a:lnTo>
                  <a:pt x="1340" y="44"/>
                </a:lnTo>
                <a:lnTo>
                  <a:pt x="1343" y="46"/>
                </a:lnTo>
                <a:lnTo>
                  <a:pt x="1351" y="48"/>
                </a:lnTo>
                <a:lnTo>
                  <a:pt x="1358" y="48"/>
                </a:lnTo>
                <a:lnTo>
                  <a:pt x="1369" y="40"/>
                </a:lnTo>
                <a:lnTo>
                  <a:pt x="1375" y="39"/>
                </a:lnTo>
                <a:lnTo>
                  <a:pt x="1384" y="39"/>
                </a:lnTo>
                <a:lnTo>
                  <a:pt x="1395" y="40"/>
                </a:lnTo>
                <a:lnTo>
                  <a:pt x="1393" y="33"/>
                </a:lnTo>
                <a:lnTo>
                  <a:pt x="1395" y="24"/>
                </a:lnTo>
                <a:lnTo>
                  <a:pt x="1404" y="27"/>
                </a:lnTo>
                <a:lnTo>
                  <a:pt x="1413" y="31"/>
                </a:lnTo>
                <a:lnTo>
                  <a:pt x="1406" y="11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5"/>
          </a:solidFill>
          <a:ln w="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0" name="Freeform 4"/>
          <p:cNvSpPr>
            <a:spLocks noEditPoints="1"/>
          </p:cNvSpPr>
          <p:nvPr/>
        </p:nvSpPr>
        <p:spPr bwMode="auto">
          <a:xfrm>
            <a:off x="11093120" y="4124692"/>
            <a:ext cx="250301" cy="1627892"/>
          </a:xfrm>
          <a:custGeom>
            <a:avLst/>
            <a:gdLst>
              <a:gd name="T0" fmla="*/ 76244 w 144"/>
              <a:gd name="T1" fmla="*/ 31750 h 865"/>
              <a:gd name="T2" fmla="*/ 58649 w 144"/>
              <a:gd name="T3" fmla="*/ 49212 h 865"/>
              <a:gd name="T4" fmla="*/ 29325 w 144"/>
              <a:gd name="T5" fmla="*/ 76200 h 865"/>
              <a:gd name="T6" fmla="*/ 89440 w 144"/>
              <a:gd name="T7" fmla="*/ 106362 h 865"/>
              <a:gd name="T8" fmla="*/ 80643 w 144"/>
              <a:gd name="T9" fmla="*/ 144462 h 865"/>
              <a:gd name="T10" fmla="*/ 115833 w 144"/>
              <a:gd name="T11" fmla="*/ 158750 h 865"/>
              <a:gd name="T12" fmla="*/ 140759 w 144"/>
              <a:gd name="T13" fmla="*/ 93662 h 865"/>
              <a:gd name="T14" fmla="*/ 124630 w 144"/>
              <a:gd name="T15" fmla="*/ 14287 h 865"/>
              <a:gd name="T16" fmla="*/ 127563 w 144"/>
              <a:gd name="T17" fmla="*/ 322262 h 865"/>
              <a:gd name="T18" fmla="*/ 118765 w 144"/>
              <a:gd name="T19" fmla="*/ 346075 h 865"/>
              <a:gd name="T20" fmla="*/ 140759 w 144"/>
              <a:gd name="T21" fmla="*/ 355600 h 865"/>
              <a:gd name="T22" fmla="*/ 167151 w 144"/>
              <a:gd name="T23" fmla="*/ 334962 h 865"/>
              <a:gd name="T24" fmla="*/ 131961 w 144"/>
              <a:gd name="T25" fmla="*/ 319087 h 865"/>
              <a:gd name="T26" fmla="*/ 151022 w 144"/>
              <a:gd name="T27" fmla="*/ 238125 h 865"/>
              <a:gd name="T28" fmla="*/ 121698 w 144"/>
              <a:gd name="T29" fmla="*/ 211137 h 865"/>
              <a:gd name="T30" fmla="*/ 112900 w 144"/>
              <a:gd name="T31" fmla="*/ 249237 h 865"/>
              <a:gd name="T32" fmla="*/ 131961 w 144"/>
              <a:gd name="T33" fmla="*/ 276225 h 865"/>
              <a:gd name="T34" fmla="*/ 137826 w 144"/>
              <a:gd name="T35" fmla="*/ 300037 h 865"/>
              <a:gd name="T36" fmla="*/ 156887 w 144"/>
              <a:gd name="T37" fmla="*/ 290512 h 865"/>
              <a:gd name="T38" fmla="*/ 151022 w 144"/>
              <a:gd name="T39" fmla="*/ 273050 h 865"/>
              <a:gd name="T40" fmla="*/ 167151 w 144"/>
              <a:gd name="T41" fmla="*/ 508000 h 865"/>
              <a:gd name="T42" fmla="*/ 200874 w 144"/>
              <a:gd name="T43" fmla="*/ 525462 h 865"/>
              <a:gd name="T44" fmla="*/ 167151 w 144"/>
              <a:gd name="T45" fmla="*/ 452437 h 865"/>
              <a:gd name="T46" fmla="*/ 153955 w 144"/>
              <a:gd name="T47" fmla="*/ 466725 h 865"/>
              <a:gd name="T48" fmla="*/ 162752 w 144"/>
              <a:gd name="T49" fmla="*/ 484187 h 865"/>
              <a:gd name="T50" fmla="*/ 181813 w 144"/>
              <a:gd name="T51" fmla="*/ 477837 h 865"/>
              <a:gd name="T52" fmla="*/ 181813 w 144"/>
              <a:gd name="T53" fmla="*/ 457200 h 865"/>
              <a:gd name="T54" fmla="*/ 178881 w 144"/>
              <a:gd name="T55" fmla="*/ 569912 h 865"/>
              <a:gd name="T56" fmla="*/ 181813 w 144"/>
              <a:gd name="T57" fmla="*/ 601662 h 865"/>
              <a:gd name="T58" fmla="*/ 175948 w 144"/>
              <a:gd name="T59" fmla="*/ 654050 h 865"/>
              <a:gd name="T60" fmla="*/ 205273 w 144"/>
              <a:gd name="T61" fmla="*/ 677862 h 865"/>
              <a:gd name="T62" fmla="*/ 211138 w 144"/>
              <a:gd name="T63" fmla="*/ 622300 h 865"/>
              <a:gd name="T64" fmla="*/ 200874 w 144"/>
              <a:gd name="T65" fmla="*/ 588962 h 865"/>
              <a:gd name="T66" fmla="*/ 134894 w 144"/>
              <a:gd name="T67" fmla="*/ 727075 h 865"/>
              <a:gd name="T68" fmla="*/ 124630 w 144"/>
              <a:gd name="T69" fmla="*/ 750887 h 865"/>
              <a:gd name="T70" fmla="*/ 146624 w 144"/>
              <a:gd name="T71" fmla="*/ 754062 h 865"/>
              <a:gd name="T72" fmla="*/ 170083 w 144"/>
              <a:gd name="T73" fmla="*/ 763587 h 865"/>
              <a:gd name="T74" fmla="*/ 162752 w 144"/>
              <a:gd name="T75" fmla="*/ 736600 h 865"/>
              <a:gd name="T76" fmla="*/ 140759 w 144"/>
              <a:gd name="T77" fmla="*/ 727075 h 865"/>
              <a:gd name="T78" fmla="*/ 111434 w 144"/>
              <a:gd name="T79" fmla="*/ 1300162 h 865"/>
              <a:gd name="T80" fmla="*/ 121698 w 144"/>
              <a:gd name="T81" fmla="*/ 1262062 h 865"/>
              <a:gd name="T82" fmla="*/ 13196 w 144"/>
              <a:gd name="T83" fmla="*/ 1231900 h 865"/>
              <a:gd name="T84" fmla="*/ 10264 w 144"/>
              <a:gd name="T85" fmla="*/ 1282700 h 865"/>
              <a:gd name="T86" fmla="*/ 5865 w 144"/>
              <a:gd name="T87" fmla="*/ 1366837 h 865"/>
              <a:gd name="T88" fmla="*/ 45453 w 144"/>
              <a:gd name="T89" fmla="*/ 1304925 h 865"/>
              <a:gd name="T90" fmla="*/ 61582 w 144"/>
              <a:gd name="T91" fmla="*/ 1244600 h 865"/>
              <a:gd name="T92" fmla="*/ 42521 w 144"/>
              <a:gd name="T93" fmla="*/ 1044575 h 865"/>
              <a:gd name="T94" fmla="*/ 48386 w 144"/>
              <a:gd name="T95" fmla="*/ 1089025 h 865"/>
              <a:gd name="T96" fmla="*/ 51318 w 144"/>
              <a:gd name="T97" fmla="*/ 1165225 h 865"/>
              <a:gd name="T98" fmla="*/ 89440 w 144"/>
              <a:gd name="T99" fmla="*/ 1196975 h 865"/>
              <a:gd name="T100" fmla="*/ 93839 w 144"/>
              <a:gd name="T101" fmla="*/ 1128712 h 865"/>
              <a:gd name="T102" fmla="*/ 115833 w 144"/>
              <a:gd name="T103" fmla="*/ 1038225 h 865"/>
              <a:gd name="T104" fmla="*/ 131961 w 144"/>
              <a:gd name="T105" fmla="*/ 979487 h 865"/>
              <a:gd name="T106" fmla="*/ 99704 w 144"/>
              <a:gd name="T107" fmla="*/ 974725 h 865"/>
              <a:gd name="T108" fmla="*/ 148090 w 144"/>
              <a:gd name="T109" fmla="*/ 809625 h 865"/>
              <a:gd name="T110" fmla="*/ 127563 w 144"/>
              <a:gd name="T111" fmla="*/ 917575 h 865"/>
              <a:gd name="T112" fmla="*/ 156887 w 144"/>
              <a:gd name="T113" fmla="*/ 927100 h 865"/>
              <a:gd name="T114" fmla="*/ 175948 w 144"/>
              <a:gd name="T115" fmla="*/ 830262 h 8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"/>
              <a:gd name="T175" fmla="*/ 0 h 865"/>
              <a:gd name="T176" fmla="*/ 144 w 144"/>
              <a:gd name="T177" fmla="*/ 865 h 8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" h="865">
                <a:moveTo>
                  <a:pt x="61" y="0"/>
                </a:moveTo>
                <a:lnTo>
                  <a:pt x="63" y="13"/>
                </a:lnTo>
                <a:lnTo>
                  <a:pt x="63" y="17"/>
                </a:lnTo>
                <a:lnTo>
                  <a:pt x="61" y="17"/>
                </a:lnTo>
                <a:lnTo>
                  <a:pt x="57" y="17"/>
                </a:lnTo>
                <a:lnTo>
                  <a:pt x="53" y="19"/>
                </a:lnTo>
                <a:lnTo>
                  <a:pt x="52" y="20"/>
                </a:lnTo>
                <a:lnTo>
                  <a:pt x="48" y="24"/>
                </a:lnTo>
                <a:lnTo>
                  <a:pt x="46" y="26"/>
                </a:lnTo>
                <a:lnTo>
                  <a:pt x="46" y="30"/>
                </a:lnTo>
                <a:lnTo>
                  <a:pt x="46" y="33"/>
                </a:lnTo>
                <a:lnTo>
                  <a:pt x="46" y="35"/>
                </a:lnTo>
                <a:lnTo>
                  <a:pt x="42" y="33"/>
                </a:lnTo>
                <a:lnTo>
                  <a:pt x="40" y="31"/>
                </a:lnTo>
                <a:lnTo>
                  <a:pt x="37" y="31"/>
                </a:lnTo>
                <a:lnTo>
                  <a:pt x="35" y="31"/>
                </a:lnTo>
                <a:lnTo>
                  <a:pt x="31" y="31"/>
                </a:lnTo>
                <a:lnTo>
                  <a:pt x="28" y="33"/>
                </a:lnTo>
                <a:lnTo>
                  <a:pt x="26" y="35"/>
                </a:lnTo>
                <a:lnTo>
                  <a:pt x="20" y="41"/>
                </a:lnTo>
                <a:lnTo>
                  <a:pt x="20" y="48"/>
                </a:lnTo>
                <a:lnTo>
                  <a:pt x="26" y="54"/>
                </a:lnTo>
                <a:lnTo>
                  <a:pt x="31" y="54"/>
                </a:lnTo>
                <a:lnTo>
                  <a:pt x="33" y="52"/>
                </a:lnTo>
                <a:lnTo>
                  <a:pt x="42" y="48"/>
                </a:lnTo>
                <a:lnTo>
                  <a:pt x="50" y="44"/>
                </a:lnTo>
                <a:lnTo>
                  <a:pt x="55" y="56"/>
                </a:lnTo>
                <a:lnTo>
                  <a:pt x="61" y="67"/>
                </a:lnTo>
                <a:lnTo>
                  <a:pt x="61" y="68"/>
                </a:lnTo>
                <a:lnTo>
                  <a:pt x="57" y="74"/>
                </a:lnTo>
                <a:lnTo>
                  <a:pt x="55" y="81"/>
                </a:lnTo>
                <a:lnTo>
                  <a:pt x="55" y="83"/>
                </a:lnTo>
                <a:lnTo>
                  <a:pt x="53" y="87"/>
                </a:lnTo>
                <a:lnTo>
                  <a:pt x="55" y="91"/>
                </a:lnTo>
                <a:lnTo>
                  <a:pt x="57" y="94"/>
                </a:lnTo>
                <a:lnTo>
                  <a:pt x="59" y="98"/>
                </a:lnTo>
                <a:lnTo>
                  <a:pt x="63" y="102"/>
                </a:lnTo>
                <a:lnTo>
                  <a:pt x="68" y="104"/>
                </a:lnTo>
                <a:lnTo>
                  <a:pt x="74" y="104"/>
                </a:lnTo>
                <a:lnTo>
                  <a:pt x="77" y="102"/>
                </a:lnTo>
                <a:lnTo>
                  <a:pt x="79" y="100"/>
                </a:lnTo>
                <a:lnTo>
                  <a:pt x="81" y="96"/>
                </a:lnTo>
                <a:lnTo>
                  <a:pt x="83" y="92"/>
                </a:lnTo>
                <a:lnTo>
                  <a:pt x="85" y="87"/>
                </a:lnTo>
                <a:lnTo>
                  <a:pt x="87" y="78"/>
                </a:lnTo>
                <a:lnTo>
                  <a:pt x="90" y="67"/>
                </a:lnTo>
                <a:lnTo>
                  <a:pt x="92" y="65"/>
                </a:lnTo>
                <a:lnTo>
                  <a:pt x="96" y="59"/>
                </a:lnTo>
                <a:lnTo>
                  <a:pt x="90" y="50"/>
                </a:lnTo>
                <a:lnTo>
                  <a:pt x="85" y="39"/>
                </a:lnTo>
                <a:lnTo>
                  <a:pt x="79" y="28"/>
                </a:lnTo>
                <a:lnTo>
                  <a:pt x="90" y="31"/>
                </a:lnTo>
                <a:lnTo>
                  <a:pt x="88" y="17"/>
                </a:lnTo>
                <a:lnTo>
                  <a:pt x="87" y="13"/>
                </a:lnTo>
                <a:lnTo>
                  <a:pt x="85" y="9"/>
                </a:lnTo>
                <a:lnTo>
                  <a:pt x="83" y="7"/>
                </a:lnTo>
                <a:lnTo>
                  <a:pt x="81" y="6"/>
                </a:lnTo>
                <a:lnTo>
                  <a:pt x="77" y="4"/>
                </a:lnTo>
                <a:lnTo>
                  <a:pt x="74" y="4"/>
                </a:lnTo>
                <a:lnTo>
                  <a:pt x="61" y="0"/>
                </a:lnTo>
                <a:close/>
                <a:moveTo>
                  <a:pt x="90" y="201"/>
                </a:moveTo>
                <a:lnTo>
                  <a:pt x="87" y="203"/>
                </a:lnTo>
                <a:lnTo>
                  <a:pt x="85" y="205"/>
                </a:lnTo>
                <a:lnTo>
                  <a:pt x="83" y="207"/>
                </a:lnTo>
                <a:lnTo>
                  <a:pt x="81" y="209"/>
                </a:lnTo>
                <a:lnTo>
                  <a:pt x="81" y="211"/>
                </a:lnTo>
                <a:lnTo>
                  <a:pt x="81" y="213"/>
                </a:lnTo>
                <a:lnTo>
                  <a:pt x="81" y="214"/>
                </a:lnTo>
                <a:lnTo>
                  <a:pt x="81" y="218"/>
                </a:lnTo>
                <a:lnTo>
                  <a:pt x="83" y="220"/>
                </a:lnTo>
                <a:lnTo>
                  <a:pt x="85" y="220"/>
                </a:lnTo>
                <a:lnTo>
                  <a:pt x="87" y="222"/>
                </a:lnTo>
                <a:lnTo>
                  <a:pt x="90" y="222"/>
                </a:lnTo>
                <a:lnTo>
                  <a:pt x="94" y="222"/>
                </a:lnTo>
                <a:lnTo>
                  <a:pt x="96" y="222"/>
                </a:lnTo>
                <a:lnTo>
                  <a:pt x="96" y="224"/>
                </a:lnTo>
                <a:lnTo>
                  <a:pt x="100" y="227"/>
                </a:lnTo>
                <a:lnTo>
                  <a:pt x="109" y="233"/>
                </a:lnTo>
                <a:lnTo>
                  <a:pt x="114" y="224"/>
                </a:lnTo>
                <a:lnTo>
                  <a:pt x="114" y="220"/>
                </a:lnTo>
                <a:lnTo>
                  <a:pt x="116" y="216"/>
                </a:lnTo>
                <a:lnTo>
                  <a:pt x="116" y="213"/>
                </a:lnTo>
                <a:lnTo>
                  <a:pt x="114" y="211"/>
                </a:lnTo>
                <a:lnTo>
                  <a:pt x="114" y="207"/>
                </a:lnTo>
                <a:lnTo>
                  <a:pt x="112" y="205"/>
                </a:lnTo>
                <a:lnTo>
                  <a:pt x="101" y="192"/>
                </a:lnTo>
                <a:lnTo>
                  <a:pt x="98" y="205"/>
                </a:lnTo>
                <a:lnTo>
                  <a:pt x="96" y="203"/>
                </a:lnTo>
                <a:lnTo>
                  <a:pt x="94" y="203"/>
                </a:lnTo>
                <a:lnTo>
                  <a:pt x="90" y="201"/>
                </a:lnTo>
                <a:close/>
                <a:moveTo>
                  <a:pt x="98" y="170"/>
                </a:moveTo>
                <a:lnTo>
                  <a:pt x="96" y="170"/>
                </a:lnTo>
                <a:lnTo>
                  <a:pt x="101" y="163"/>
                </a:lnTo>
                <a:lnTo>
                  <a:pt x="103" y="157"/>
                </a:lnTo>
                <a:lnTo>
                  <a:pt x="103" y="155"/>
                </a:lnTo>
                <a:lnTo>
                  <a:pt x="103" y="152"/>
                </a:lnTo>
                <a:lnTo>
                  <a:pt x="103" y="150"/>
                </a:lnTo>
                <a:lnTo>
                  <a:pt x="103" y="146"/>
                </a:lnTo>
                <a:lnTo>
                  <a:pt x="101" y="144"/>
                </a:lnTo>
                <a:lnTo>
                  <a:pt x="100" y="142"/>
                </a:lnTo>
                <a:lnTo>
                  <a:pt x="98" y="141"/>
                </a:lnTo>
                <a:lnTo>
                  <a:pt x="94" y="137"/>
                </a:lnTo>
                <a:lnTo>
                  <a:pt x="88" y="135"/>
                </a:lnTo>
                <a:lnTo>
                  <a:pt x="83" y="133"/>
                </a:lnTo>
                <a:lnTo>
                  <a:pt x="79" y="139"/>
                </a:lnTo>
                <a:lnTo>
                  <a:pt x="77" y="141"/>
                </a:lnTo>
                <a:lnTo>
                  <a:pt x="77" y="144"/>
                </a:lnTo>
                <a:lnTo>
                  <a:pt x="77" y="148"/>
                </a:lnTo>
                <a:lnTo>
                  <a:pt x="77" y="152"/>
                </a:lnTo>
                <a:lnTo>
                  <a:pt x="77" y="155"/>
                </a:lnTo>
                <a:lnTo>
                  <a:pt x="77" y="157"/>
                </a:lnTo>
                <a:lnTo>
                  <a:pt x="79" y="161"/>
                </a:lnTo>
                <a:lnTo>
                  <a:pt x="81" y="165"/>
                </a:lnTo>
                <a:lnTo>
                  <a:pt x="83" y="166"/>
                </a:lnTo>
                <a:lnTo>
                  <a:pt x="85" y="168"/>
                </a:lnTo>
                <a:lnTo>
                  <a:pt x="87" y="170"/>
                </a:lnTo>
                <a:lnTo>
                  <a:pt x="92" y="172"/>
                </a:lnTo>
                <a:lnTo>
                  <a:pt x="90" y="174"/>
                </a:lnTo>
                <a:lnTo>
                  <a:pt x="88" y="177"/>
                </a:lnTo>
                <a:lnTo>
                  <a:pt x="88" y="181"/>
                </a:lnTo>
                <a:lnTo>
                  <a:pt x="88" y="183"/>
                </a:lnTo>
                <a:lnTo>
                  <a:pt x="90" y="185"/>
                </a:lnTo>
                <a:lnTo>
                  <a:pt x="90" y="187"/>
                </a:lnTo>
                <a:lnTo>
                  <a:pt x="92" y="187"/>
                </a:lnTo>
                <a:lnTo>
                  <a:pt x="94" y="189"/>
                </a:lnTo>
                <a:lnTo>
                  <a:pt x="96" y="189"/>
                </a:lnTo>
                <a:lnTo>
                  <a:pt x="98" y="189"/>
                </a:lnTo>
                <a:lnTo>
                  <a:pt x="100" y="189"/>
                </a:lnTo>
                <a:lnTo>
                  <a:pt x="101" y="189"/>
                </a:lnTo>
                <a:lnTo>
                  <a:pt x="103" y="187"/>
                </a:lnTo>
                <a:lnTo>
                  <a:pt x="105" y="187"/>
                </a:lnTo>
                <a:lnTo>
                  <a:pt x="107" y="183"/>
                </a:lnTo>
                <a:lnTo>
                  <a:pt x="107" y="181"/>
                </a:lnTo>
                <a:lnTo>
                  <a:pt x="107" y="179"/>
                </a:lnTo>
                <a:lnTo>
                  <a:pt x="107" y="177"/>
                </a:lnTo>
                <a:lnTo>
                  <a:pt x="107" y="176"/>
                </a:lnTo>
                <a:lnTo>
                  <a:pt x="105" y="176"/>
                </a:lnTo>
                <a:lnTo>
                  <a:pt x="105" y="174"/>
                </a:lnTo>
                <a:lnTo>
                  <a:pt x="103" y="172"/>
                </a:lnTo>
                <a:lnTo>
                  <a:pt x="101" y="172"/>
                </a:lnTo>
                <a:lnTo>
                  <a:pt x="100" y="170"/>
                </a:lnTo>
                <a:lnTo>
                  <a:pt x="98" y="170"/>
                </a:lnTo>
                <a:close/>
                <a:moveTo>
                  <a:pt x="124" y="311"/>
                </a:moveTo>
                <a:lnTo>
                  <a:pt x="118" y="312"/>
                </a:lnTo>
                <a:lnTo>
                  <a:pt x="116" y="316"/>
                </a:lnTo>
                <a:lnTo>
                  <a:pt x="114" y="320"/>
                </a:lnTo>
                <a:lnTo>
                  <a:pt x="114" y="323"/>
                </a:lnTo>
                <a:lnTo>
                  <a:pt x="114" y="327"/>
                </a:lnTo>
                <a:lnTo>
                  <a:pt x="118" y="331"/>
                </a:lnTo>
                <a:lnTo>
                  <a:pt x="120" y="335"/>
                </a:lnTo>
                <a:lnTo>
                  <a:pt x="125" y="336"/>
                </a:lnTo>
                <a:lnTo>
                  <a:pt x="131" y="335"/>
                </a:lnTo>
                <a:lnTo>
                  <a:pt x="137" y="331"/>
                </a:lnTo>
                <a:lnTo>
                  <a:pt x="138" y="325"/>
                </a:lnTo>
                <a:lnTo>
                  <a:pt x="137" y="322"/>
                </a:lnTo>
                <a:lnTo>
                  <a:pt x="135" y="318"/>
                </a:lnTo>
                <a:lnTo>
                  <a:pt x="133" y="314"/>
                </a:lnTo>
                <a:lnTo>
                  <a:pt x="129" y="312"/>
                </a:lnTo>
                <a:lnTo>
                  <a:pt x="124" y="311"/>
                </a:lnTo>
                <a:close/>
                <a:moveTo>
                  <a:pt x="114" y="285"/>
                </a:moveTo>
                <a:lnTo>
                  <a:pt x="112" y="285"/>
                </a:lnTo>
                <a:lnTo>
                  <a:pt x="111" y="285"/>
                </a:lnTo>
                <a:lnTo>
                  <a:pt x="109" y="286"/>
                </a:lnTo>
                <a:lnTo>
                  <a:pt x="107" y="288"/>
                </a:lnTo>
                <a:lnTo>
                  <a:pt x="105" y="288"/>
                </a:lnTo>
                <a:lnTo>
                  <a:pt x="105" y="290"/>
                </a:lnTo>
                <a:lnTo>
                  <a:pt x="105" y="294"/>
                </a:lnTo>
                <a:lnTo>
                  <a:pt x="103" y="296"/>
                </a:lnTo>
                <a:lnTo>
                  <a:pt x="105" y="298"/>
                </a:lnTo>
                <a:lnTo>
                  <a:pt x="105" y="299"/>
                </a:lnTo>
                <a:lnTo>
                  <a:pt x="105" y="301"/>
                </a:lnTo>
                <a:lnTo>
                  <a:pt x="107" y="303"/>
                </a:lnTo>
                <a:lnTo>
                  <a:pt x="109" y="305"/>
                </a:lnTo>
                <a:lnTo>
                  <a:pt x="111" y="305"/>
                </a:lnTo>
                <a:lnTo>
                  <a:pt x="112" y="307"/>
                </a:lnTo>
                <a:lnTo>
                  <a:pt x="114" y="307"/>
                </a:lnTo>
                <a:lnTo>
                  <a:pt x="118" y="307"/>
                </a:lnTo>
                <a:lnTo>
                  <a:pt x="120" y="305"/>
                </a:lnTo>
                <a:lnTo>
                  <a:pt x="122" y="305"/>
                </a:lnTo>
                <a:lnTo>
                  <a:pt x="124" y="303"/>
                </a:lnTo>
                <a:lnTo>
                  <a:pt x="124" y="301"/>
                </a:lnTo>
                <a:lnTo>
                  <a:pt x="125" y="299"/>
                </a:lnTo>
                <a:lnTo>
                  <a:pt x="125" y="298"/>
                </a:lnTo>
                <a:lnTo>
                  <a:pt x="125" y="296"/>
                </a:lnTo>
                <a:lnTo>
                  <a:pt x="125" y="294"/>
                </a:lnTo>
                <a:lnTo>
                  <a:pt x="125" y="290"/>
                </a:lnTo>
                <a:lnTo>
                  <a:pt x="124" y="288"/>
                </a:lnTo>
                <a:lnTo>
                  <a:pt x="122" y="286"/>
                </a:lnTo>
                <a:lnTo>
                  <a:pt x="120" y="285"/>
                </a:lnTo>
                <a:lnTo>
                  <a:pt x="118" y="285"/>
                </a:lnTo>
                <a:lnTo>
                  <a:pt x="114" y="285"/>
                </a:lnTo>
                <a:close/>
                <a:moveTo>
                  <a:pt x="127" y="357"/>
                </a:moveTo>
                <a:lnTo>
                  <a:pt x="124" y="357"/>
                </a:lnTo>
                <a:lnTo>
                  <a:pt x="122" y="359"/>
                </a:lnTo>
                <a:lnTo>
                  <a:pt x="120" y="360"/>
                </a:lnTo>
                <a:lnTo>
                  <a:pt x="118" y="364"/>
                </a:lnTo>
                <a:lnTo>
                  <a:pt x="118" y="368"/>
                </a:lnTo>
                <a:lnTo>
                  <a:pt x="118" y="373"/>
                </a:lnTo>
                <a:lnTo>
                  <a:pt x="120" y="377"/>
                </a:lnTo>
                <a:lnTo>
                  <a:pt x="122" y="377"/>
                </a:lnTo>
                <a:lnTo>
                  <a:pt x="124" y="379"/>
                </a:lnTo>
                <a:lnTo>
                  <a:pt x="125" y="381"/>
                </a:lnTo>
                <a:lnTo>
                  <a:pt x="122" y="383"/>
                </a:lnTo>
                <a:lnTo>
                  <a:pt x="120" y="388"/>
                </a:lnTo>
                <a:lnTo>
                  <a:pt x="120" y="394"/>
                </a:lnTo>
                <a:lnTo>
                  <a:pt x="120" y="397"/>
                </a:lnTo>
                <a:lnTo>
                  <a:pt x="120" y="401"/>
                </a:lnTo>
                <a:lnTo>
                  <a:pt x="120" y="412"/>
                </a:lnTo>
                <a:lnTo>
                  <a:pt x="120" y="423"/>
                </a:lnTo>
                <a:lnTo>
                  <a:pt x="118" y="434"/>
                </a:lnTo>
                <a:lnTo>
                  <a:pt x="129" y="432"/>
                </a:lnTo>
                <a:lnTo>
                  <a:pt x="133" y="431"/>
                </a:lnTo>
                <a:lnTo>
                  <a:pt x="135" y="431"/>
                </a:lnTo>
                <a:lnTo>
                  <a:pt x="138" y="429"/>
                </a:lnTo>
                <a:lnTo>
                  <a:pt x="140" y="427"/>
                </a:lnTo>
                <a:lnTo>
                  <a:pt x="140" y="423"/>
                </a:lnTo>
                <a:lnTo>
                  <a:pt x="142" y="421"/>
                </a:lnTo>
                <a:lnTo>
                  <a:pt x="144" y="416"/>
                </a:lnTo>
                <a:lnTo>
                  <a:pt x="144" y="410"/>
                </a:lnTo>
                <a:lnTo>
                  <a:pt x="144" y="405"/>
                </a:lnTo>
                <a:lnTo>
                  <a:pt x="144" y="399"/>
                </a:lnTo>
                <a:lnTo>
                  <a:pt x="144" y="392"/>
                </a:lnTo>
                <a:lnTo>
                  <a:pt x="142" y="383"/>
                </a:lnTo>
                <a:lnTo>
                  <a:pt x="135" y="381"/>
                </a:lnTo>
                <a:lnTo>
                  <a:pt x="131" y="379"/>
                </a:lnTo>
                <a:lnTo>
                  <a:pt x="133" y="377"/>
                </a:lnTo>
                <a:lnTo>
                  <a:pt x="135" y="377"/>
                </a:lnTo>
                <a:lnTo>
                  <a:pt x="137" y="373"/>
                </a:lnTo>
                <a:lnTo>
                  <a:pt x="137" y="371"/>
                </a:lnTo>
                <a:lnTo>
                  <a:pt x="137" y="368"/>
                </a:lnTo>
                <a:lnTo>
                  <a:pt x="137" y="364"/>
                </a:lnTo>
                <a:lnTo>
                  <a:pt x="135" y="360"/>
                </a:lnTo>
                <a:lnTo>
                  <a:pt x="133" y="359"/>
                </a:lnTo>
                <a:lnTo>
                  <a:pt x="131" y="357"/>
                </a:lnTo>
                <a:lnTo>
                  <a:pt x="127" y="357"/>
                </a:lnTo>
                <a:close/>
                <a:moveTo>
                  <a:pt x="92" y="458"/>
                </a:moveTo>
                <a:lnTo>
                  <a:pt x="90" y="458"/>
                </a:lnTo>
                <a:lnTo>
                  <a:pt x="88" y="460"/>
                </a:lnTo>
                <a:lnTo>
                  <a:pt x="87" y="460"/>
                </a:lnTo>
                <a:lnTo>
                  <a:pt x="85" y="464"/>
                </a:lnTo>
                <a:lnTo>
                  <a:pt x="83" y="468"/>
                </a:lnTo>
                <a:lnTo>
                  <a:pt x="85" y="471"/>
                </a:lnTo>
                <a:lnTo>
                  <a:pt x="85" y="473"/>
                </a:lnTo>
                <a:lnTo>
                  <a:pt x="87" y="475"/>
                </a:lnTo>
                <a:lnTo>
                  <a:pt x="88" y="477"/>
                </a:lnTo>
                <a:lnTo>
                  <a:pt x="90" y="479"/>
                </a:lnTo>
                <a:lnTo>
                  <a:pt x="92" y="479"/>
                </a:lnTo>
                <a:lnTo>
                  <a:pt x="96" y="479"/>
                </a:lnTo>
                <a:lnTo>
                  <a:pt x="98" y="477"/>
                </a:lnTo>
                <a:lnTo>
                  <a:pt x="100" y="475"/>
                </a:lnTo>
                <a:lnTo>
                  <a:pt x="101" y="479"/>
                </a:lnTo>
                <a:lnTo>
                  <a:pt x="103" y="482"/>
                </a:lnTo>
                <a:lnTo>
                  <a:pt x="105" y="484"/>
                </a:lnTo>
                <a:lnTo>
                  <a:pt x="109" y="484"/>
                </a:lnTo>
                <a:lnTo>
                  <a:pt x="111" y="484"/>
                </a:lnTo>
                <a:lnTo>
                  <a:pt x="114" y="482"/>
                </a:lnTo>
                <a:lnTo>
                  <a:pt x="116" y="481"/>
                </a:lnTo>
                <a:lnTo>
                  <a:pt x="116" y="479"/>
                </a:lnTo>
                <a:lnTo>
                  <a:pt x="118" y="477"/>
                </a:lnTo>
                <a:lnTo>
                  <a:pt x="118" y="473"/>
                </a:lnTo>
                <a:lnTo>
                  <a:pt x="118" y="469"/>
                </a:lnTo>
                <a:lnTo>
                  <a:pt x="116" y="466"/>
                </a:lnTo>
                <a:lnTo>
                  <a:pt x="114" y="464"/>
                </a:lnTo>
                <a:lnTo>
                  <a:pt x="111" y="464"/>
                </a:lnTo>
                <a:lnTo>
                  <a:pt x="109" y="462"/>
                </a:lnTo>
                <a:lnTo>
                  <a:pt x="105" y="464"/>
                </a:lnTo>
                <a:lnTo>
                  <a:pt x="103" y="464"/>
                </a:lnTo>
                <a:lnTo>
                  <a:pt x="101" y="466"/>
                </a:lnTo>
                <a:lnTo>
                  <a:pt x="100" y="462"/>
                </a:lnTo>
                <a:lnTo>
                  <a:pt x="98" y="460"/>
                </a:lnTo>
                <a:lnTo>
                  <a:pt x="96" y="458"/>
                </a:lnTo>
                <a:lnTo>
                  <a:pt x="92" y="458"/>
                </a:lnTo>
                <a:close/>
                <a:moveTo>
                  <a:pt x="76" y="778"/>
                </a:moveTo>
                <a:lnTo>
                  <a:pt x="66" y="798"/>
                </a:lnTo>
                <a:lnTo>
                  <a:pt x="57" y="819"/>
                </a:lnTo>
                <a:lnTo>
                  <a:pt x="70" y="821"/>
                </a:lnTo>
                <a:lnTo>
                  <a:pt x="72" y="821"/>
                </a:lnTo>
                <a:lnTo>
                  <a:pt x="76" y="819"/>
                </a:lnTo>
                <a:lnTo>
                  <a:pt x="77" y="819"/>
                </a:lnTo>
                <a:lnTo>
                  <a:pt x="81" y="815"/>
                </a:lnTo>
                <a:lnTo>
                  <a:pt x="83" y="809"/>
                </a:lnTo>
                <a:lnTo>
                  <a:pt x="85" y="806"/>
                </a:lnTo>
                <a:lnTo>
                  <a:pt x="85" y="800"/>
                </a:lnTo>
                <a:lnTo>
                  <a:pt x="83" y="798"/>
                </a:lnTo>
                <a:lnTo>
                  <a:pt x="83" y="795"/>
                </a:lnTo>
                <a:lnTo>
                  <a:pt x="76" y="778"/>
                </a:lnTo>
                <a:close/>
                <a:moveTo>
                  <a:pt x="44" y="772"/>
                </a:moveTo>
                <a:lnTo>
                  <a:pt x="37" y="772"/>
                </a:lnTo>
                <a:lnTo>
                  <a:pt x="29" y="772"/>
                </a:lnTo>
                <a:lnTo>
                  <a:pt x="22" y="772"/>
                </a:lnTo>
                <a:lnTo>
                  <a:pt x="15" y="774"/>
                </a:lnTo>
                <a:lnTo>
                  <a:pt x="9" y="776"/>
                </a:lnTo>
                <a:lnTo>
                  <a:pt x="5" y="778"/>
                </a:lnTo>
                <a:lnTo>
                  <a:pt x="2" y="782"/>
                </a:lnTo>
                <a:lnTo>
                  <a:pt x="0" y="787"/>
                </a:lnTo>
                <a:lnTo>
                  <a:pt x="2" y="793"/>
                </a:lnTo>
                <a:lnTo>
                  <a:pt x="4" y="798"/>
                </a:lnTo>
                <a:lnTo>
                  <a:pt x="5" y="804"/>
                </a:lnTo>
                <a:lnTo>
                  <a:pt x="7" y="808"/>
                </a:lnTo>
                <a:lnTo>
                  <a:pt x="7" y="811"/>
                </a:lnTo>
                <a:lnTo>
                  <a:pt x="7" y="817"/>
                </a:lnTo>
                <a:lnTo>
                  <a:pt x="4" y="833"/>
                </a:lnTo>
                <a:lnTo>
                  <a:pt x="2" y="848"/>
                </a:lnTo>
                <a:lnTo>
                  <a:pt x="2" y="854"/>
                </a:lnTo>
                <a:lnTo>
                  <a:pt x="2" y="857"/>
                </a:lnTo>
                <a:lnTo>
                  <a:pt x="4" y="861"/>
                </a:lnTo>
                <a:lnTo>
                  <a:pt x="7" y="865"/>
                </a:lnTo>
                <a:lnTo>
                  <a:pt x="13" y="865"/>
                </a:lnTo>
                <a:lnTo>
                  <a:pt x="20" y="865"/>
                </a:lnTo>
                <a:lnTo>
                  <a:pt x="24" y="859"/>
                </a:lnTo>
                <a:lnTo>
                  <a:pt x="28" y="846"/>
                </a:lnTo>
                <a:lnTo>
                  <a:pt x="29" y="833"/>
                </a:lnTo>
                <a:lnTo>
                  <a:pt x="31" y="822"/>
                </a:lnTo>
                <a:lnTo>
                  <a:pt x="33" y="811"/>
                </a:lnTo>
                <a:lnTo>
                  <a:pt x="33" y="808"/>
                </a:lnTo>
                <a:lnTo>
                  <a:pt x="33" y="806"/>
                </a:lnTo>
                <a:lnTo>
                  <a:pt x="37" y="798"/>
                </a:lnTo>
                <a:lnTo>
                  <a:pt x="40" y="793"/>
                </a:lnTo>
                <a:lnTo>
                  <a:pt x="42" y="787"/>
                </a:lnTo>
                <a:lnTo>
                  <a:pt x="42" y="784"/>
                </a:lnTo>
                <a:lnTo>
                  <a:pt x="44" y="772"/>
                </a:lnTo>
                <a:close/>
                <a:moveTo>
                  <a:pt x="57" y="641"/>
                </a:moveTo>
                <a:lnTo>
                  <a:pt x="53" y="643"/>
                </a:lnTo>
                <a:lnTo>
                  <a:pt x="48" y="645"/>
                </a:lnTo>
                <a:lnTo>
                  <a:pt x="42" y="649"/>
                </a:lnTo>
                <a:lnTo>
                  <a:pt x="37" y="652"/>
                </a:lnTo>
                <a:lnTo>
                  <a:pt x="29" y="658"/>
                </a:lnTo>
                <a:lnTo>
                  <a:pt x="35" y="665"/>
                </a:lnTo>
                <a:lnTo>
                  <a:pt x="40" y="673"/>
                </a:lnTo>
                <a:lnTo>
                  <a:pt x="40" y="675"/>
                </a:lnTo>
                <a:lnTo>
                  <a:pt x="39" y="678"/>
                </a:lnTo>
                <a:lnTo>
                  <a:pt x="35" y="682"/>
                </a:lnTo>
                <a:lnTo>
                  <a:pt x="33" y="686"/>
                </a:lnTo>
                <a:lnTo>
                  <a:pt x="33" y="687"/>
                </a:lnTo>
                <a:lnTo>
                  <a:pt x="31" y="691"/>
                </a:lnTo>
                <a:lnTo>
                  <a:pt x="31" y="693"/>
                </a:lnTo>
                <a:lnTo>
                  <a:pt x="31" y="699"/>
                </a:lnTo>
                <a:lnTo>
                  <a:pt x="33" y="708"/>
                </a:lnTo>
                <a:lnTo>
                  <a:pt x="37" y="715"/>
                </a:lnTo>
                <a:lnTo>
                  <a:pt x="35" y="734"/>
                </a:lnTo>
                <a:lnTo>
                  <a:pt x="39" y="752"/>
                </a:lnTo>
                <a:lnTo>
                  <a:pt x="40" y="756"/>
                </a:lnTo>
                <a:lnTo>
                  <a:pt x="42" y="760"/>
                </a:lnTo>
                <a:lnTo>
                  <a:pt x="48" y="769"/>
                </a:lnTo>
                <a:lnTo>
                  <a:pt x="57" y="761"/>
                </a:lnTo>
                <a:lnTo>
                  <a:pt x="59" y="758"/>
                </a:lnTo>
                <a:lnTo>
                  <a:pt x="61" y="754"/>
                </a:lnTo>
                <a:lnTo>
                  <a:pt x="63" y="750"/>
                </a:lnTo>
                <a:lnTo>
                  <a:pt x="64" y="748"/>
                </a:lnTo>
                <a:lnTo>
                  <a:pt x="66" y="743"/>
                </a:lnTo>
                <a:lnTo>
                  <a:pt x="66" y="737"/>
                </a:lnTo>
                <a:lnTo>
                  <a:pt x="66" y="732"/>
                </a:lnTo>
                <a:lnTo>
                  <a:pt x="66" y="724"/>
                </a:lnTo>
                <a:lnTo>
                  <a:pt x="64" y="711"/>
                </a:lnTo>
                <a:lnTo>
                  <a:pt x="63" y="699"/>
                </a:lnTo>
                <a:lnTo>
                  <a:pt x="68" y="691"/>
                </a:lnTo>
                <a:lnTo>
                  <a:pt x="72" y="684"/>
                </a:lnTo>
                <a:lnTo>
                  <a:pt x="74" y="678"/>
                </a:lnTo>
                <a:lnTo>
                  <a:pt x="76" y="673"/>
                </a:lnTo>
                <a:lnTo>
                  <a:pt x="77" y="663"/>
                </a:lnTo>
                <a:lnTo>
                  <a:pt x="79" y="654"/>
                </a:lnTo>
                <a:lnTo>
                  <a:pt x="85" y="647"/>
                </a:lnTo>
                <a:lnTo>
                  <a:pt x="90" y="638"/>
                </a:lnTo>
                <a:lnTo>
                  <a:pt x="92" y="634"/>
                </a:lnTo>
                <a:lnTo>
                  <a:pt x="92" y="630"/>
                </a:lnTo>
                <a:lnTo>
                  <a:pt x="92" y="625"/>
                </a:lnTo>
                <a:lnTo>
                  <a:pt x="92" y="621"/>
                </a:lnTo>
                <a:lnTo>
                  <a:pt x="90" y="617"/>
                </a:lnTo>
                <a:lnTo>
                  <a:pt x="88" y="614"/>
                </a:lnTo>
                <a:lnTo>
                  <a:pt x="85" y="610"/>
                </a:lnTo>
                <a:lnTo>
                  <a:pt x="81" y="610"/>
                </a:lnTo>
                <a:lnTo>
                  <a:pt x="77" y="610"/>
                </a:lnTo>
                <a:lnTo>
                  <a:pt x="74" y="610"/>
                </a:lnTo>
                <a:lnTo>
                  <a:pt x="70" y="612"/>
                </a:lnTo>
                <a:lnTo>
                  <a:pt x="68" y="614"/>
                </a:lnTo>
                <a:lnTo>
                  <a:pt x="66" y="615"/>
                </a:lnTo>
                <a:lnTo>
                  <a:pt x="63" y="621"/>
                </a:lnTo>
                <a:lnTo>
                  <a:pt x="59" y="641"/>
                </a:lnTo>
                <a:lnTo>
                  <a:pt x="57" y="641"/>
                </a:lnTo>
                <a:close/>
                <a:moveTo>
                  <a:pt x="111" y="503"/>
                </a:moveTo>
                <a:lnTo>
                  <a:pt x="103" y="508"/>
                </a:lnTo>
                <a:lnTo>
                  <a:pt x="101" y="510"/>
                </a:lnTo>
                <a:lnTo>
                  <a:pt x="100" y="512"/>
                </a:lnTo>
                <a:lnTo>
                  <a:pt x="98" y="519"/>
                </a:lnTo>
                <a:lnTo>
                  <a:pt x="96" y="529"/>
                </a:lnTo>
                <a:lnTo>
                  <a:pt x="92" y="545"/>
                </a:lnTo>
                <a:lnTo>
                  <a:pt x="90" y="562"/>
                </a:lnTo>
                <a:lnTo>
                  <a:pt x="88" y="571"/>
                </a:lnTo>
                <a:lnTo>
                  <a:pt x="87" y="578"/>
                </a:lnTo>
                <a:lnTo>
                  <a:pt x="88" y="582"/>
                </a:lnTo>
                <a:lnTo>
                  <a:pt x="88" y="584"/>
                </a:lnTo>
                <a:lnTo>
                  <a:pt x="90" y="588"/>
                </a:lnTo>
                <a:lnTo>
                  <a:pt x="92" y="590"/>
                </a:lnTo>
                <a:lnTo>
                  <a:pt x="100" y="593"/>
                </a:lnTo>
                <a:lnTo>
                  <a:pt x="105" y="588"/>
                </a:lnTo>
                <a:lnTo>
                  <a:pt x="107" y="584"/>
                </a:lnTo>
                <a:lnTo>
                  <a:pt x="109" y="580"/>
                </a:lnTo>
                <a:lnTo>
                  <a:pt x="114" y="571"/>
                </a:lnTo>
                <a:lnTo>
                  <a:pt x="116" y="560"/>
                </a:lnTo>
                <a:lnTo>
                  <a:pt x="118" y="549"/>
                </a:lnTo>
                <a:lnTo>
                  <a:pt x="120" y="538"/>
                </a:lnTo>
                <a:lnTo>
                  <a:pt x="120" y="530"/>
                </a:lnTo>
                <a:lnTo>
                  <a:pt x="120" y="523"/>
                </a:lnTo>
                <a:lnTo>
                  <a:pt x="120" y="517"/>
                </a:lnTo>
                <a:lnTo>
                  <a:pt x="118" y="514"/>
                </a:lnTo>
                <a:lnTo>
                  <a:pt x="118" y="512"/>
                </a:lnTo>
                <a:lnTo>
                  <a:pt x="116" y="508"/>
                </a:lnTo>
                <a:lnTo>
                  <a:pt x="111" y="503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1" name="Freeform 5"/>
          <p:cNvSpPr>
            <a:spLocks/>
          </p:cNvSpPr>
          <p:nvPr/>
        </p:nvSpPr>
        <p:spPr bwMode="auto">
          <a:xfrm>
            <a:off x="9941364" y="4555659"/>
            <a:ext cx="939097" cy="1341836"/>
          </a:xfrm>
          <a:custGeom>
            <a:avLst/>
            <a:gdLst>
              <a:gd name="T0" fmla="*/ 677951 w 541"/>
              <a:gd name="T1" fmla="*/ 1009650 h 713"/>
              <a:gd name="T2" fmla="*/ 696986 w 541"/>
              <a:gd name="T3" fmla="*/ 1082675 h 713"/>
              <a:gd name="T4" fmla="*/ 680879 w 541"/>
              <a:gd name="T5" fmla="*/ 1120775 h 713"/>
              <a:gd name="T6" fmla="*/ 622309 w 541"/>
              <a:gd name="T7" fmla="*/ 1033463 h 713"/>
              <a:gd name="T8" fmla="*/ 584238 w 541"/>
              <a:gd name="T9" fmla="*/ 947738 h 713"/>
              <a:gd name="T10" fmla="*/ 534454 w 541"/>
              <a:gd name="T11" fmla="*/ 850900 h 713"/>
              <a:gd name="T12" fmla="*/ 470026 w 541"/>
              <a:gd name="T13" fmla="*/ 792163 h 713"/>
              <a:gd name="T14" fmla="*/ 418777 w 541"/>
              <a:gd name="T15" fmla="*/ 722313 h 713"/>
              <a:gd name="T16" fmla="*/ 367528 w 541"/>
              <a:gd name="T17" fmla="*/ 622300 h 713"/>
              <a:gd name="T18" fmla="*/ 303101 w 541"/>
              <a:gd name="T19" fmla="*/ 525463 h 713"/>
              <a:gd name="T20" fmla="*/ 221103 w 541"/>
              <a:gd name="T21" fmla="*/ 419100 h 713"/>
              <a:gd name="T22" fmla="*/ 166925 w 541"/>
              <a:gd name="T23" fmla="*/ 384175 h 713"/>
              <a:gd name="T24" fmla="*/ 121533 w 541"/>
              <a:gd name="T25" fmla="*/ 311150 h 713"/>
              <a:gd name="T26" fmla="*/ 99569 w 541"/>
              <a:gd name="T27" fmla="*/ 252413 h 713"/>
              <a:gd name="T28" fmla="*/ 45392 w 541"/>
              <a:gd name="T29" fmla="*/ 176213 h 713"/>
              <a:gd name="T30" fmla="*/ 61499 w 541"/>
              <a:gd name="T31" fmla="*/ 149225 h 713"/>
              <a:gd name="T32" fmla="*/ 77606 w 541"/>
              <a:gd name="T33" fmla="*/ 117475 h 713"/>
              <a:gd name="T34" fmla="*/ 67356 w 541"/>
              <a:gd name="T35" fmla="*/ 82550 h 713"/>
              <a:gd name="T36" fmla="*/ 42463 w 541"/>
              <a:gd name="T37" fmla="*/ 58738 h 713"/>
              <a:gd name="T38" fmla="*/ 1464 w 541"/>
              <a:gd name="T39" fmla="*/ 33338 h 713"/>
              <a:gd name="T40" fmla="*/ 10250 w 541"/>
              <a:gd name="T41" fmla="*/ 23813 h 713"/>
              <a:gd name="T42" fmla="*/ 29285 w 541"/>
              <a:gd name="T43" fmla="*/ 6350 h 713"/>
              <a:gd name="T44" fmla="*/ 58570 w 541"/>
              <a:gd name="T45" fmla="*/ 9525 h 713"/>
              <a:gd name="T46" fmla="*/ 99569 w 541"/>
              <a:gd name="T47" fmla="*/ 76200 h 713"/>
              <a:gd name="T48" fmla="*/ 156675 w 541"/>
              <a:gd name="T49" fmla="*/ 123825 h 713"/>
              <a:gd name="T50" fmla="*/ 161068 w 541"/>
              <a:gd name="T51" fmla="*/ 147638 h 713"/>
              <a:gd name="T52" fmla="*/ 226960 w 541"/>
              <a:gd name="T53" fmla="*/ 176213 h 713"/>
              <a:gd name="T54" fmla="*/ 229888 w 541"/>
              <a:gd name="T55" fmla="*/ 220663 h 713"/>
              <a:gd name="T56" fmla="*/ 224031 w 541"/>
              <a:gd name="T57" fmla="*/ 241300 h 713"/>
              <a:gd name="T58" fmla="*/ 248924 w 541"/>
              <a:gd name="T59" fmla="*/ 273050 h 713"/>
              <a:gd name="T60" fmla="*/ 326529 w 541"/>
              <a:gd name="T61" fmla="*/ 325438 h 713"/>
              <a:gd name="T62" fmla="*/ 354350 w 541"/>
              <a:gd name="T63" fmla="*/ 358775 h 713"/>
              <a:gd name="T64" fmla="*/ 486133 w 541"/>
              <a:gd name="T65" fmla="*/ 469900 h 713"/>
              <a:gd name="T66" fmla="*/ 572524 w 541"/>
              <a:gd name="T67" fmla="*/ 549275 h 713"/>
              <a:gd name="T68" fmla="*/ 639880 w 541"/>
              <a:gd name="T69" fmla="*/ 574675 h 713"/>
              <a:gd name="T70" fmla="*/ 658916 w 541"/>
              <a:gd name="T71" fmla="*/ 598488 h 713"/>
              <a:gd name="T72" fmla="*/ 556418 w 541"/>
              <a:gd name="T73" fmla="*/ 592138 h 713"/>
              <a:gd name="T74" fmla="*/ 505169 w 541"/>
              <a:gd name="T75" fmla="*/ 630238 h 713"/>
              <a:gd name="T76" fmla="*/ 518347 w 541"/>
              <a:gd name="T77" fmla="*/ 681038 h 713"/>
              <a:gd name="T78" fmla="*/ 534454 w 541"/>
              <a:gd name="T79" fmla="*/ 747713 h 713"/>
              <a:gd name="T80" fmla="*/ 565203 w 541"/>
              <a:gd name="T81" fmla="*/ 806450 h 713"/>
              <a:gd name="T82" fmla="*/ 613524 w 541"/>
              <a:gd name="T83" fmla="*/ 882650 h 713"/>
              <a:gd name="T84" fmla="*/ 705772 w 541"/>
              <a:gd name="T85" fmla="*/ 936625 h 713"/>
              <a:gd name="T86" fmla="*/ 745307 w 541"/>
              <a:gd name="T87" fmla="*/ 919163 h 713"/>
              <a:gd name="T88" fmla="*/ 783377 w 541"/>
              <a:gd name="T89" fmla="*/ 968375 h 713"/>
              <a:gd name="T90" fmla="*/ 783377 w 541"/>
              <a:gd name="T91" fmla="*/ 1017588 h 713"/>
              <a:gd name="T92" fmla="*/ 754092 w 541"/>
              <a:gd name="T93" fmla="*/ 982663 h 713"/>
              <a:gd name="T94" fmla="*/ 705772 w 541"/>
              <a:gd name="T95" fmla="*/ 996950 h 7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1"/>
              <a:gd name="T145" fmla="*/ 0 h 713"/>
              <a:gd name="T146" fmla="*/ 541 w 541"/>
              <a:gd name="T147" fmla="*/ 713 h 71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1" h="713">
                <a:moveTo>
                  <a:pt x="469" y="630"/>
                </a:moveTo>
                <a:lnTo>
                  <a:pt x="467" y="632"/>
                </a:lnTo>
                <a:lnTo>
                  <a:pt x="465" y="634"/>
                </a:lnTo>
                <a:lnTo>
                  <a:pt x="463" y="636"/>
                </a:lnTo>
                <a:lnTo>
                  <a:pt x="463" y="640"/>
                </a:lnTo>
                <a:lnTo>
                  <a:pt x="465" y="647"/>
                </a:lnTo>
                <a:lnTo>
                  <a:pt x="467" y="656"/>
                </a:lnTo>
                <a:lnTo>
                  <a:pt x="476" y="682"/>
                </a:lnTo>
                <a:lnTo>
                  <a:pt x="485" y="713"/>
                </a:lnTo>
                <a:lnTo>
                  <a:pt x="478" y="713"/>
                </a:lnTo>
                <a:lnTo>
                  <a:pt x="473" y="710"/>
                </a:lnTo>
                <a:lnTo>
                  <a:pt x="465" y="706"/>
                </a:lnTo>
                <a:lnTo>
                  <a:pt x="458" y="699"/>
                </a:lnTo>
                <a:lnTo>
                  <a:pt x="445" y="686"/>
                </a:lnTo>
                <a:lnTo>
                  <a:pt x="428" y="673"/>
                </a:lnTo>
                <a:lnTo>
                  <a:pt x="425" y="651"/>
                </a:lnTo>
                <a:lnTo>
                  <a:pt x="419" y="634"/>
                </a:lnTo>
                <a:lnTo>
                  <a:pt x="415" y="621"/>
                </a:lnTo>
                <a:lnTo>
                  <a:pt x="412" y="614"/>
                </a:lnTo>
                <a:lnTo>
                  <a:pt x="399" y="597"/>
                </a:lnTo>
                <a:lnTo>
                  <a:pt x="375" y="571"/>
                </a:lnTo>
                <a:lnTo>
                  <a:pt x="371" y="560"/>
                </a:lnTo>
                <a:lnTo>
                  <a:pt x="369" y="547"/>
                </a:lnTo>
                <a:lnTo>
                  <a:pt x="365" y="536"/>
                </a:lnTo>
                <a:lnTo>
                  <a:pt x="358" y="527"/>
                </a:lnTo>
                <a:lnTo>
                  <a:pt x="345" y="514"/>
                </a:lnTo>
                <a:lnTo>
                  <a:pt x="330" y="505"/>
                </a:lnTo>
                <a:lnTo>
                  <a:pt x="321" y="499"/>
                </a:lnTo>
                <a:lnTo>
                  <a:pt x="314" y="494"/>
                </a:lnTo>
                <a:lnTo>
                  <a:pt x="306" y="486"/>
                </a:lnTo>
                <a:lnTo>
                  <a:pt x="299" y="479"/>
                </a:lnTo>
                <a:lnTo>
                  <a:pt x="286" y="455"/>
                </a:lnTo>
                <a:lnTo>
                  <a:pt x="277" y="433"/>
                </a:lnTo>
                <a:lnTo>
                  <a:pt x="271" y="422"/>
                </a:lnTo>
                <a:lnTo>
                  <a:pt x="262" y="407"/>
                </a:lnTo>
                <a:lnTo>
                  <a:pt x="251" y="392"/>
                </a:lnTo>
                <a:lnTo>
                  <a:pt x="238" y="373"/>
                </a:lnTo>
                <a:lnTo>
                  <a:pt x="223" y="359"/>
                </a:lnTo>
                <a:lnTo>
                  <a:pt x="214" y="344"/>
                </a:lnTo>
                <a:lnTo>
                  <a:pt x="207" y="331"/>
                </a:lnTo>
                <a:lnTo>
                  <a:pt x="201" y="320"/>
                </a:lnTo>
                <a:lnTo>
                  <a:pt x="192" y="298"/>
                </a:lnTo>
                <a:lnTo>
                  <a:pt x="177" y="274"/>
                </a:lnTo>
                <a:lnTo>
                  <a:pt x="151" y="264"/>
                </a:lnTo>
                <a:lnTo>
                  <a:pt x="125" y="257"/>
                </a:lnTo>
                <a:lnTo>
                  <a:pt x="127" y="250"/>
                </a:lnTo>
                <a:lnTo>
                  <a:pt x="123" y="244"/>
                </a:lnTo>
                <a:lnTo>
                  <a:pt x="114" y="242"/>
                </a:lnTo>
                <a:lnTo>
                  <a:pt x="107" y="242"/>
                </a:lnTo>
                <a:lnTo>
                  <a:pt x="99" y="224"/>
                </a:lnTo>
                <a:lnTo>
                  <a:pt x="90" y="203"/>
                </a:lnTo>
                <a:lnTo>
                  <a:pt x="83" y="196"/>
                </a:lnTo>
                <a:lnTo>
                  <a:pt x="77" y="189"/>
                </a:lnTo>
                <a:lnTo>
                  <a:pt x="74" y="179"/>
                </a:lnTo>
                <a:lnTo>
                  <a:pt x="72" y="172"/>
                </a:lnTo>
                <a:lnTo>
                  <a:pt x="68" y="159"/>
                </a:lnTo>
                <a:lnTo>
                  <a:pt x="68" y="146"/>
                </a:lnTo>
                <a:lnTo>
                  <a:pt x="50" y="131"/>
                </a:lnTo>
                <a:lnTo>
                  <a:pt x="35" y="118"/>
                </a:lnTo>
                <a:lnTo>
                  <a:pt x="31" y="111"/>
                </a:lnTo>
                <a:lnTo>
                  <a:pt x="29" y="104"/>
                </a:lnTo>
                <a:lnTo>
                  <a:pt x="31" y="98"/>
                </a:lnTo>
                <a:lnTo>
                  <a:pt x="37" y="91"/>
                </a:lnTo>
                <a:lnTo>
                  <a:pt x="42" y="94"/>
                </a:lnTo>
                <a:lnTo>
                  <a:pt x="50" y="100"/>
                </a:lnTo>
                <a:lnTo>
                  <a:pt x="55" y="91"/>
                </a:lnTo>
                <a:lnTo>
                  <a:pt x="57" y="80"/>
                </a:lnTo>
                <a:lnTo>
                  <a:pt x="53" y="74"/>
                </a:lnTo>
                <a:lnTo>
                  <a:pt x="50" y="70"/>
                </a:lnTo>
                <a:lnTo>
                  <a:pt x="50" y="63"/>
                </a:lnTo>
                <a:lnTo>
                  <a:pt x="48" y="57"/>
                </a:lnTo>
                <a:lnTo>
                  <a:pt x="46" y="52"/>
                </a:lnTo>
                <a:lnTo>
                  <a:pt x="42" y="45"/>
                </a:lnTo>
                <a:lnTo>
                  <a:pt x="38" y="41"/>
                </a:lnTo>
                <a:lnTo>
                  <a:pt x="35" y="39"/>
                </a:lnTo>
                <a:lnTo>
                  <a:pt x="29" y="37"/>
                </a:lnTo>
                <a:lnTo>
                  <a:pt x="22" y="35"/>
                </a:lnTo>
                <a:lnTo>
                  <a:pt x="13" y="30"/>
                </a:lnTo>
                <a:lnTo>
                  <a:pt x="3" y="24"/>
                </a:lnTo>
                <a:lnTo>
                  <a:pt x="1" y="21"/>
                </a:lnTo>
                <a:lnTo>
                  <a:pt x="0" y="19"/>
                </a:lnTo>
                <a:lnTo>
                  <a:pt x="0" y="17"/>
                </a:lnTo>
                <a:lnTo>
                  <a:pt x="1" y="17"/>
                </a:lnTo>
                <a:lnTo>
                  <a:pt x="7" y="15"/>
                </a:lnTo>
                <a:lnTo>
                  <a:pt x="13" y="17"/>
                </a:lnTo>
                <a:lnTo>
                  <a:pt x="18" y="11"/>
                </a:lnTo>
                <a:lnTo>
                  <a:pt x="20" y="8"/>
                </a:lnTo>
                <a:lnTo>
                  <a:pt x="20" y="4"/>
                </a:lnTo>
                <a:lnTo>
                  <a:pt x="18" y="0"/>
                </a:lnTo>
                <a:lnTo>
                  <a:pt x="25" y="0"/>
                </a:lnTo>
                <a:lnTo>
                  <a:pt x="33" y="2"/>
                </a:lnTo>
                <a:lnTo>
                  <a:pt x="40" y="6"/>
                </a:lnTo>
                <a:lnTo>
                  <a:pt x="48" y="13"/>
                </a:lnTo>
                <a:lnTo>
                  <a:pt x="50" y="24"/>
                </a:lnTo>
                <a:lnTo>
                  <a:pt x="51" y="35"/>
                </a:lnTo>
                <a:lnTo>
                  <a:pt x="68" y="48"/>
                </a:lnTo>
                <a:lnTo>
                  <a:pt x="88" y="59"/>
                </a:lnTo>
                <a:lnTo>
                  <a:pt x="107" y="69"/>
                </a:lnTo>
                <a:lnTo>
                  <a:pt x="116" y="76"/>
                </a:lnTo>
                <a:lnTo>
                  <a:pt x="107" y="78"/>
                </a:lnTo>
                <a:lnTo>
                  <a:pt x="99" y="80"/>
                </a:lnTo>
                <a:lnTo>
                  <a:pt x="99" y="85"/>
                </a:lnTo>
                <a:lnTo>
                  <a:pt x="105" y="91"/>
                </a:lnTo>
                <a:lnTo>
                  <a:pt x="110" y="93"/>
                </a:lnTo>
                <a:lnTo>
                  <a:pt x="116" y="96"/>
                </a:lnTo>
                <a:lnTo>
                  <a:pt x="133" y="100"/>
                </a:lnTo>
                <a:lnTo>
                  <a:pt x="147" y="102"/>
                </a:lnTo>
                <a:lnTo>
                  <a:pt x="155" y="111"/>
                </a:lnTo>
                <a:lnTo>
                  <a:pt x="159" y="120"/>
                </a:lnTo>
                <a:lnTo>
                  <a:pt x="162" y="130"/>
                </a:lnTo>
                <a:lnTo>
                  <a:pt x="164" y="139"/>
                </a:lnTo>
                <a:lnTo>
                  <a:pt x="157" y="139"/>
                </a:lnTo>
                <a:lnTo>
                  <a:pt x="147" y="137"/>
                </a:lnTo>
                <a:lnTo>
                  <a:pt x="147" y="142"/>
                </a:lnTo>
                <a:lnTo>
                  <a:pt x="149" y="148"/>
                </a:lnTo>
                <a:lnTo>
                  <a:pt x="153" y="152"/>
                </a:lnTo>
                <a:lnTo>
                  <a:pt x="157" y="154"/>
                </a:lnTo>
                <a:lnTo>
                  <a:pt x="164" y="157"/>
                </a:lnTo>
                <a:lnTo>
                  <a:pt x="170" y="161"/>
                </a:lnTo>
                <a:lnTo>
                  <a:pt x="170" y="172"/>
                </a:lnTo>
                <a:lnTo>
                  <a:pt x="171" y="183"/>
                </a:lnTo>
                <a:lnTo>
                  <a:pt x="195" y="191"/>
                </a:lnTo>
                <a:lnTo>
                  <a:pt x="216" y="200"/>
                </a:lnTo>
                <a:lnTo>
                  <a:pt x="223" y="205"/>
                </a:lnTo>
                <a:lnTo>
                  <a:pt x="229" y="213"/>
                </a:lnTo>
                <a:lnTo>
                  <a:pt x="232" y="220"/>
                </a:lnTo>
                <a:lnTo>
                  <a:pt x="234" y="227"/>
                </a:lnTo>
                <a:lnTo>
                  <a:pt x="242" y="226"/>
                </a:lnTo>
                <a:lnTo>
                  <a:pt x="249" y="220"/>
                </a:lnTo>
                <a:lnTo>
                  <a:pt x="275" y="248"/>
                </a:lnTo>
                <a:lnTo>
                  <a:pt x="304" y="272"/>
                </a:lnTo>
                <a:lnTo>
                  <a:pt x="332" y="296"/>
                </a:lnTo>
                <a:lnTo>
                  <a:pt x="354" y="314"/>
                </a:lnTo>
                <a:lnTo>
                  <a:pt x="364" y="325"/>
                </a:lnTo>
                <a:lnTo>
                  <a:pt x="371" y="335"/>
                </a:lnTo>
                <a:lnTo>
                  <a:pt x="391" y="346"/>
                </a:lnTo>
                <a:lnTo>
                  <a:pt x="412" y="357"/>
                </a:lnTo>
                <a:lnTo>
                  <a:pt x="423" y="357"/>
                </a:lnTo>
                <a:lnTo>
                  <a:pt x="432" y="359"/>
                </a:lnTo>
                <a:lnTo>
                  <a:pt x="437" y="362"/>
                </a:lnTo>
                <a:lnTo>
                  <a:pt x="445" y="364"/>
                </a:lnTo>
                <a:lnTo>
                  <a:pt x="449" y="368"/>
                </a:lnTo>
                <a:lnTo>
                  <a:pt x="450" y="372"/>
                </a:lnTo>
                <a:lnTo>
                  <a:pt x="450" y="377"/>
                </a:lnTo>
                <a:lnTo>
                  <a:pt x="449" y="381"/>
                </a:lnTo>
                <a:lnTo>
                  <a:pt x="421" y="375"/>
                </a:lnTo>
                <a:lnTo>
                  <a:pt x="393" y="373"/>
                </a:lnTo>
                <a:lnTo>
                  <a:pt x="380" y="373"/>
                </a:lnTo>
                <a:lnTo>
                  <a:pt x="369" y="377"/>
                </a:lnTo>
                <a:lnTo>
                  <a:pt x="358" y="381"/>
                </a:lnTo>
                <a:lnTo>
                  <a:pt x="347" y="388"/>
                </a:lnTo>
                <a:lnTo>
                  <a:pt x="345" y="397"/>
                </a:lnTo>
                <a:lnTo>
                  <a:pt x="345" y="407"/>
                </a:lnTo>
                <a:lnTo>
                  <a:pt x="347" y="414"/>
                </a:lnTo>
                <a:lnTo>
                  <a:pt x="351" y="420"/>
                </a:lnTo>
                <a:lnTo>
                  <a:pt x="354" y="429"/>
                </a:lnTo>
                <a:lnTo>
                  <a:pt x="360" y="438"/>
                </a:lnTo>
                <a:lnTo>
                  <a:pt x="360" y="449"/>
                </a:lnTo>
                <a:lnTo>
                  <a:pt x="362" y="460"/>
                </a:lnTo>
                <a:lnTo>
                  <a:pt x="365" y="471"/>
                </a:lnTo>
                <a:lnTo>
                  <a:pt x="369" y="482"/>
                </a:lnTo>
                <a:lnTo>
                  <a:pt x="375" y="490"/>
                </a:lnTo>
                <a:lnTo>
                  <a:pt x="380" y="499"/>
                </a:lnTo>
                <a:lnTo>
                  <a:pt x="386" y="508"/>
                </a:lnTo>
                <a:lnTo>
                  <a:pt x="389" y="518"/>
                </a:lnTo>
                <a:lnTo>
                  <a:pt x="397" y="536"/>
                </a:lnTo>
                <a:lnTo>
                  <a:pt x="404" y="549"/>
                </a:lnTo>
                <a:lnTo>
                  <a:pt x="419" y="556"/>
                </a:lnTo>
                <a:lnTo>
                  <a:pt x="434" y="560"/>
                </a:lnTo>
                <a:lnTo>
                  <a:pt x="449" y="566"/>
                </a:lnTo>
                <a:lnTo>
                  <a:pt x="463" y="571"/>
                </a:lnTo>
                <a:lnTo>
                  <a:pt x="482" y="590"/>
                </a:lnTo>
                <a:lnTo>
                  <a:pt x="495" y="599"/>
                </a:lnTo>
                <a:lnTo>
                  <a:pt x="498" y="586"/>
                </a:lnTo>
                <a:lnTo>
                  <a:pt x="500" y="575"/>
                </a:lnTo>
                <a:lnTo>
                  <a:pt x="509" y="579"/>
                </a:lnTo>
                <a:lnTo>
                  <a:pt x="517" y="586"/>
                </a:lnTo>
                <a:lnTo>
                  <a:pt x="524" y="593"/>
                </a:lnTo>
                <a:lnTo>
                  <a:pt x="532" y="601"/>
                </a:lnTo>
                <a:lnTo>
                  <a:pt x="535" y="610"/>
                </a:lnTo>
                <a:lnTo>
                  <a:pt x="539" y="621"/>
                </a:lnTo>
                <a:lnTo>
                  <a:pt x="541" y="632"/>
                </a:lnTo>
                <a:lnTo>
                  <a:pt x="541" y="645"/>
                </a:lnTo>
                <a:lnTo>
                  <a:pt x="535" y="641"/>
                </a:lnTo>
                <a:lnTo>
                  <a:pt x="530" y="632"/>
                </a:lnTo>
                <a:lnTo>
                  <a:pt x="526" y="627"/>
                </a:lnTo>
                <a:lnTo>
                  <a:pt x="521" y="623"/>
                </a:lnTo>
                <a:lnTo>
                  <a:pt x="515" y="619"/>
                </a:lnTo>
                <a:lnTo>
                  <a:pt x="508" y="617"/>
                </a:lnTo>
                <a:lnTo>
                  <a:pt x="495" y="625"/>
                </a:lnTo>
                <a:lnTo>
                  <a:pt x="487" y="628"/>
                </a:lnTo>
                <a:lnTo>
                  <a:pt x="482" y="628"/>
                </a:lnTo>
                <a:lnTo>
                  <a:pt x="469" y="630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2" name="Freeform 6"/>
          <p:cNvSpPr>
            <a:spLocks noEditPoints="1"/>
          </p:cNvSpPr>
          <p:nvPr/>
        </p:nvSpPr>
        <p:spPr bwMode="auto">
          <a:xfrm>
            <a:off x="9382422" y="646835"/>
            <a:ext cx="1407704" cy="1799151"/>
          </a:xfrm>
          <a:custGeom>
            <a:avLst/>
            <a:gdLst>
              <a:gd name="T0" fmla="*/ 203521 w 811"/>
              <a:gd name="T1" fmla="*/ 196850 h 956"/>
              <a:gd name="T2" fmla="*/ 222555 w 811"/>
              <a:gd name="T3" fmla="*/ 331788 h 956"/>
              <a:gd name="T4" fmla="*/ 168381 w 811"/>
              <a:gd name="T5" fmla="*/ 296863 h 956"/>
              <a:gd name="T6" fmla="*/ 1125954 w 811"/>
              <a:gd name="T7" fmla="*/ 1017588 h 956"/>
              <a:gd name="T8" fmla="*/ 1103992 w 811"/>
              <a:gd name="T9" fmla="*/ 901700 h 956"/>
              <a:gd name="T10" fmla="*/ 1082029 w 811"/>
              <a:gd name="T11" fmla="*/ 850900 h 956"/>
              <a:gd name="T12" fmla="*/ 1133275 w 811"/>
              <a:gd name="T13" fmla="*/ 830263 h 956"/>
              <a:gd name="T14" fmla="*/ 1164023 w 811"/>
              <a:gd name="T15" fmla="*/ 763587 h 956"/>
              <a:gd name="T16" fmla="*/ 1095207 w 811"/>
              <a:gd name="T17" fmla="*/ 715963 h 956"/>
              <a:gd name="T18" fmla="*/ 969287 w 811"/>
              <a:gd name="T19" fmla="*/ 725488 h 956"/>
              <a:gd name="T20" fmla="*/ 931219 w 811"/>
              <a:gd name="T21" fmla="*/ 728663 h 956"/>
              <a:gd name="T22" fmla="*/ 884365 w 811"/>
              <a:gd name="T23" fmla="*/ 742950 h 956"/>
              <a:gd name="T24" fmla="*/ 849225 w 811"/>
              <a:gd name="T25" fmla="*/ 750888 h 956"/>
              <a:gd name="T26" fmla="*/ 879972 w 811"/>
              <a:gd name="T27" fmla="*/ 728663 h 956"/>
              <a:gd name="T28" fmla="*/ 862402 w 811"/>
              <a:gd name="T29" fmla="*/ 536575 h 956"/>
              <a:gd name="T30" fmla="*/ 811156 w 811"/>
              <a:gd name="T31" fmla="*/ 536575 h 956"/>
              <a:gd name="T32" fmla="*/ 756981 w 811"/>
              <a:gd name="T33" fmla="*/ 490538 h 956"/>
              <a:gd name="T34" fmla="*/ 784801 w 811"/>
              <a:gd name="T35" fmla="*/ 446088 h 956"/>
              <a:gd name="T36" fmla="*/ 881436 w 811"/>
              <a:gd name="T37" fmla="*/ 473075 h 956"/>
              <a:gd name="T38" fmla="*/ 915113 w 811"/>
              <a:gd name="T39" fmla="*/ 358775 h 956"/>
              <a:gd name="T40" fmla="*/ 986857 w 811"/>
              <a:gd name="T41" fmla="*/ 369888 h 956"/>
              <a:gd name="T42" fmla="*/ 1079101 w 811"/>
              <a:gd name="T43" fmla="*/ 293688 h 956"/>
              <a:gd name="T44" fmla="*/ 1101063 w 811"/>
              <a:gd name="T45" fmla="*/ 207963 h 956"/>
              <a:gd name="T46" fmla="*/ 1039568 w 811"/>
              <a:gd name="T47" fmla="*/ 214313 h 956"/>
              <a:gd name="T48" fmla="*/ 1008820 w 811"/>
              <a:gd name="T49" fmla="*/ 168275 h 956"/>
              <a:gd name="T50" fmla="*/ 941468 w 811"/>
              <a:gd name="T51" fmla="*/ 161925 h 956"/>
              <a:gd name="T52" fmla="*/ 976608 w 811"/>
              <a:gd name="T53" fmla="*/ 114300 h 956"/>
              <a:gd name="T54" fmla="*/ 944396 w 811"/>
              <a:gd name="T55" fmla="*/ 20638 h 956"/>
              <a:gd name="T56" fmla="*/ 846296 w 811"/>
              <a:gd name="T57" fmla="*/ 71438 h 956"/>
              <a:gd name="T58" fmla="*/ 800907 w 811"/>
              <a:gd name="T59" fmla="*/ 123825 h 956"/>
              <a:gd name="T60" fmla="*/ 755517 w 811"/>
              <a:gd name="T61" fmla="*/ 207963 h 956"/>
              <a:gd name="T62" fmla="*/ 846296 w 811"/>
              <a:gd name="T63" fmla="*/ 214313 h 956"/>
              <a:gd name="T64" fmla="*/ 787729 w 811"/>
              <a:gd name="T65" fmla="*/ 241300 h 956"/>
              <a:gd name="T66" fmla="*/ 705735 w 811"/>
              <a:gd name="T67" fmla="*/ 241300 h 956"/>
              <a:gd name="T68" fmla="*/ 670594 w 811"/>
              <a:gd name="T69" fmla="*/ 269875 h 956"/>
              <a:gd name="T70" fmla="*/ 568102 w 811"/>
              <a:gd name="T71" fmla="*/ 311150 h 956"/>
              <a:gd name="T72" fmla="*/ 389472 w 811"/>
              <a:gd name="T73" fmla="*/ 422275 h 956"/>
              <a:gd name="T74" fmla="*/ 338226 w 811"/>
              <a:gd name="T75" fmla="*/ 463550 h 956"/>
              <a:gd name="T76" fmla="*/ 270873 w 811"/>
              <a:gd name="T77" fmla="*/ 552450 h 956"/>
              <a:gd name="T78" fmla="*/ 243054 w 811"/>
              <a:gd name="T79" fmla="*/ 633413 h 956"/>
              <a:gd name="T80" fmla="*/ 146418 w 811"/>
              <a:gd name="T81" fmla="*/ 709613 h 956"/>
              <a:gd name="T82" fmla="*/ 181558 w 811"/>
              <a:gd name="T83" fmla="*/ 771525 h 956"/>
              <a:gd name="T84" fmla="*/ 284051 w 811"/>
              <a:gd name="T85" fmla="*/ 795337 h 956"/>
              <a:gd name="T86" fmla="*/ 257696 w 811"/>
              <a:gd name="T87" fmla="*/ 850900 h 956"/>
              <a:gd name="T88" fmla="*/ 181558 w 811"/>
              <a:gd name="T89" fmla="*/ 868363 h 956"/>
              <a:gd name="T90" fmla="*/ 105421 w 811"/>
              <a:gd name="T91" fmla="*/ 930275 h 956"/>
              <a:gd name="T92" fmla="*/ 24891 w 811"/>
              <a:gd name="T93" fmla="*/ 1020763 h 956"/>
              <a:gd name="T94" fmla="*/ 102493 w 811"/>
              <a:gd name="T95" fmla="*/ 1144588 h 956"/>
              <a:gd name="T96" fmla="*/ 43925 w 811"/>
              <a:gd name="T97" fmla="*/ 1303338 h 956"/>
              <a:gd name="T98" fmla="*/ 79066 w 811"/>
              <a:gd name="T99" fmla="*/ 1411288 h 956"/>
              <a:gd name="T100" fmla="*/ 197664 w 811"/>
              <a:gd name="T101" fmla="*/ 1473200 h 956"/>
              <a:gd name="T102" fmla="*/ 311870 w 811"/>
              <a:gd name="T103" fmla="*/ 1501775 h 956"/>
              <a:gd name="T104" fmla="*/ 420220 w 811"/>
              <a:gd name="T105" fmla="*/ 1455738 h 956"/>
              <a:gd name="T106" fmla="*/ 500750 w 811"/>
              <a:gd name="T107" fmla="*/ 1393825 h 956"/>
              <a:gd name="T108" fmla="*/ 554924 w 811"/>
              <a:gd name="T109" fmla="*/ 1346200 h 956"/>
              <a:gd name="T110" fmla="*/ 622277 w 811"/>
              <a:gd name="T111" fmla="*/ 1265238 h 956"/>
              <a:gd name="T112" fmla="*/ 739411 w 811"/>
              <a:gd name="T113" fmla="*/ 1196975 h 956"/>
              <a:gd name="T114" fmla="*/ 800907 w 811"/>
              <a:gd name="T115" fmla="*/ 1247775 h 956"/>
              <a:gd name="T116" fmla="*/ 909256 w 811"/>
              <a:gd name="T117" fmla="*/ 1235075 h 956"/>
              <a:gd name="T118" fmla="*/ 989786 w 811"/>
              <a:gd name="T119" fmla="*/ 1171575 h 956"/>
              <a:gd name="T120" fmla="*/ 1043960 w 811"/>
              <a:gd name="T121" fmla="*/ 1023938 h 956"/>
              <a:gd name="T122" fmla="*/ 155203 w 811"/>
              <a:gd name="T123" fmla="*/ 792162 h 956"/>
              <a:gd name="T124" fmla="*/ 101028 w 811"/>
              <a:gd name="T125" fmla="*/ 819150 h 9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1"/>
              <a:gd name="T190" fmla="*/ 0 h 956"/>
              <a:gd name="T191" fmla="*/ 811 w 811"/>
              <a:gd name="T192" fmla="*/ 956 h 9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1" h="956">
                <a:moveTo>
                  <a:pt x="111" y="155"/>
                </a:moveTo>
                <a:lnTo>
                  <a:pt x="109" y="152"/>
                </a:lnTo>
                <a:lnTo>
                  <a:pt x="109" y="146"/>
                </a:lnTo>
                <a:lnTo>
                  <a:pt x="109" y="141"/>
                </a:lnTo>
                <a:lnTo>
                  <a:pt x="111" y="137"/>
                </a:lnTo>
                <a:lnTo>
                  <a:pt x="115" y="133"/>
                </a:lnTo>
                <a:lnTo>
                  <a:pt x="120" y="131"/>
                </a:lnTo>
                <a:lnTo>
                  <a:pt x="126" y="130"/>
                </a:lnTo>
                <a:lnTo>
                  <a:pt x="133" y="131"/>
                </a:lnTo>
                <a:lnTo>
                  <a:pt x="139" y="124"/>
                </a:lnTo>
                <a:lnTo>
                  <a:pt x="146" y="119"/>
                </a:lnTo>
                <a:lnTo>
                  <a:pt x="152" y="117"/>
                </a:lnTo>
                <a:lnTo>
                  <a:pt x="159" y="117"/>
                </a:lnTo>
                <a:lnTo>
                  <a:pt x="161" y="131"/>
                </a:lnTo>
                <a:lnTo>
                  <a:pt x="163" y="144"/>
                </a:lnTo>
                <a:lnTo>
                  <a:pt x="163" y="157"/>
                </a:lnTo>
                <a:lnTo>
                  <a:pt x="161" y="170"/>
                </a:lnTo>
                <a:lnTo>
                  <a:pt x="157" y="185"/>
                </a:lnTo>
                <a:lnTo>
                  <a:pt x="154" y="202"/>
                </a:lnTo>
                <a:lnTo>
                  <a:pt x="152" y="209"/>
                </a:lnTo>
                <a:lnTo>
                  <a:pt x="150" y="218"/>
                </a:lnTo>
                <a:lnTo>
                  <a:pt x="146" y="226"/>
                </a:lnTo>
                <a:lnTo>
                  <a:pt x="142" y="229"/>
                </a:lnTo>
                <a:lnTo>
                  <a:pt x="137" y="228"/>
                </a:lnTo>
                <a:lnTo>
                  <a:pt x="135" y="226"/>
                </a:lnTo>
                <a:lnTo>
                  <a:pt x="131" y="220"/>
                </a:lnTo>
                <a:lnTo>
                  <a:pt x="130" y="216"/>
                </a:lnTo>
                <a:lnTo>
                  <a:pt x="126" y="205"/>
                </a:lnTo>
                <a:lnTo>
                  <a:pt x="122" y="194"/>
                </a:lnTo>
                <a:lnTo>
                  <a:pt x="115" y="187"/>
                </a:lnTo>
                <a:lnTo>
                  <a:pt x="109" y="181"/>
                </a:lnTo>
                <a:lnTo>
                  <a:pt x="106" y="176"/>
                </a:lnTo>
                <a:lnTo>
                  <a:pt x="106" y="170"/>
                </a:lnTo>
                <a:lnTo>
                  <a:pt x="106" y="163"/>
                </a:lnTo>
                <a:lnTo>
                  <a:pt x="111" y="155"/>
                </a:lnTo>
                <a:close/>
                <a:moveTo>
                  <a:pt x="765" y="664"/>
                </a:moveTo>
                <a:lnTo>
                  <a:pt x="769" y="658"/>
                </a:lnTo>
                <a:lnTo>
                  <a:pt x="771" y="651"/>
                </a:lnTo>
                <a:lnTo>
                  <a:pt x="771" y="647"/>
                </a:lnTo>
                <a:lnTo>
                  <a:pt x="769" y="641"/>
                </a:lnTo>
                <a:lnTo>
                  <a:pt x="767" y="636"/>
                </a:lnTo>
                <a:lnTo>
                  <a:pt x="761" y="629"/>
                </a:lnTo>
                <a:lnTo>
                  <a:pt x="767" y="621"/>
                </a:lnTo>
                <a:lnTo>
                  <a:pt x="767" y="617"/>
                </a:lnTo>
                <a:lnTo>
                  <a:pt x="765" y="612"/>
                </a:lnTo>
                <a:lnTo>
                  <a:pt x="761" y="603"/>
                </a:lnTo>
                <a:lnTo>
                  <a:pt x="763" y="593"/>
                </a:lnTo>
                <a:lnTo>
                  <a:pt x="765" y="584"/>
                </a:lnTo>
                <a:lnTo>
                  <a:pt x="759" y="575"/>
                </a:lnTo>
                <a:lnTo>
                  <a:pt x="754" y="568"/>
                </a:lnTo>
                <a:lnTo>
                  <a:pt x="756" y="564"/>
                </a:lnTo>
                <a:lnTo>
                  <a:pt x="758" y="558"/>
                </a:lnTo>
                <a:lnTo>
                  <a:pt x="759" y="553"/>
                </a:lnTo>
                <a:lnTo>
                  <a:pt x="758" y="547"/>
                </a:lnTo>
                <a:lnTo>
                  <a:pt x="748" y="545"/>
                </a:lnTo>
                <a:lnTo>
                  <a:pt x="735" y="545"/>
                </a:lnTo>
                <a:lnTo>
                  <a:pt x="734" y="545"/>
                </a:lnTo>
                <a:lnTo>
                  <a:pt x="734" y="542"/>
                </a:lnTo>
                <a:lnTo>
                  <a:pt x="735" y="540"/>
                </a:lnTo>
                <a:lnTo>
                  <a:pt x="739" y="536"/>
                </a:lnTo>
                <a:lnTo>
                  <a:pt x="741" y="534"/>
                </a:lnTo>
                <a:lnTo>
                  <a:pt x="745" y="532"/>
                </a:lnTo>
                <a:lnTo>
                  <a:pt x="748" y="534"/>
                </a:lnTo>
                <a:lnTo>
                  <a:pt x="752" y="538"/>
                </a:lnTo>
                <a:lnTo>
                  <a:pt x="754" y="538"/>
                </a:lnTo>
                <a:lnTo>
                  <a:pt x="758" y="538"/>
                </a:lnTo>
                <a:lnTo>
                  <a:pt x="759" y="538"/>
                </a:lnTo>
                <a:lnTo>
                  <a:pt x="763" y="536"/>
                </a:lnTo>
                <a:lnTo>
                  <a:pt x="769" y="531"/>
                </a:lnTo>
                <a:lnTo>
                  <a:pt x="774" y="523"/>
                </a:lnTo>
                <a:lnTo>
                  <a:pt x="787" y="508"/>
                </a:lnTo>
                <a:lnTo>
                  <a:pt x="796" y="497"/>
                </a:lnTo>
                <a:lnTo>
                  <a:pt x="802" y="494"/>
                </a:lnTo>
                <a:lnTo>
                  <a:pt x="806" y="492"/>
                </a:lnTo>
                <a:lnTo>
                  <a:pt x="809" y="490"/>
                </a:lnTo>
                <a:lnTo>
                  <a:pt x="811" y="490"/>
                </a:lnTo>
                <a:lnTo>
                  <a:pt x="811" y="488"/>
                </a:lnTo>
                <a:lnTo>
                  <a:pt x="811" y="484"/>
                </a:lnTo>
                <a:lnTo>
                  <a:pt x="804" y="483"/>
                </a:lnTo>
                <a:lnTo>
                  <a:pt x="795" y="481"/>
                </a:lnTo>
                <a:lnTo>
                  <a:pt x="796" y="475"/>
                </a:lnTo>
                <a:lnTo>
                  <a:pt x="796" y="468"/>
                </a:lnTo>
                <a:lnTo>
                  <a:pt x="793" y="462"/>
                </a:lnTo>
                <a:lnTo>
                  <a:pt x="787" y="457"/>
                </a:lnTo>
                <a:lnTo>
                  <a:pt x="769" y="462"/>
                </a:lnTo>
                <a:lnTo>
                  <a:pt x="752" y="468"/>
                </a:lnTo>
                <a:lnTo>
                  <a:pt x="752" y="464"/>
                </a:lnTo>
                <a:lnTo>
                  <a:pt x="752" y="459"/>
                </a:lnTo>
                <a:lnTo>
                  <a:pt x="752" y="455"/>
                </a:lnTo>
                <a:lnTo>
                  <a:pt x="748" y="451"/>
                </a:lnTo>
                <a:lnTo>
                  <a:pt x="737" y="457"/>
                </a:lnTo>
                <a:lnTo>
                  <a:pt x="728" y="466"/>
                </a:lnTo>
                <a:lnTo>
                  <a:pt x="722" y="462"/>
                </a:lnTo>
                <a:lnTo>
                  <a:pt x="715" y="459"/>
                </a:lnTo>
                <a:lnTo>
                  <a:pt x="708" y="470"/>
                </a:lnTo>
                <a:lnTo>
                  <a:pt x="700" y="475"/>
                </a:lnTo>
                <a:lnTo>
                  <a:pt x="695" y="466"/>
                </a:lnTo>
                <a:lnTo>
                  <a:pt x="687" y="453"/>
                </a:lnTo>
                <a:lnTo>
                  <a:pt x="674" y="455"/>
                </a:lnTo>
                <a:lnTo>
                  <a:pt x="662" y="457"/>
                </a:lnTo>
                <a:lnTo>
                  <a:pt x="662" y="453"/>
                </a:lnTo>
                <a:lnTo>
                  <a:pt x="660" y="449"/>
                </a:lnTo>
                <a:lnTo>
                  <a:pt x="660" y="447"/>
                </a:lnTo>
                <a:lnTo>
                  <a:pt x="656" y="447"/>
                </a:lnTo>
                <a:lnTo>
                  <a:pt x="645" y="449"/>
                </a:lnTo>
                <a:lnTo>
                  <a:pt x="636" y="449"/>
                </a:lnTo>
                <a:lnTo>
                  <a:pt x="634" y="453"/>
                </a:lnTo>
                <a:lnTo>
                  <a:pt x="632" y="455"/>
                </a:lnTo>
                <a:lnTo>
                  <a:pt x="634" y="457"/>
                </a:lnTo>
                <a:lnTo>
                  <a:pt x="636" y="459"/>
                </a:lnTo>
                <a:lnTo>
                  <a:pt x="639" y="462"/>
                </a:lnTo>
                <a:lnTo>
                  <a:pt x="643" y="466"/>
                </a:lnTo>
                <a:lnTo>
                  <a:pt x="639" y="470"/>
                </a:lnTo>
                <a:lnTo>
                  <a:pt x="634" y="470"/>
                </a:lnTo>
                <a:lnTo>
                  <a:pt x="630" y="468"/>
                </a:lnTo>
                <a:lnTo>
                  <a:pt x="626" y="470"/>
                </a:lnTo>
                <a:lnTo>
                  <a:pt x="617" y="473"/>
                </a:lnTo>
                <a:lnTo>
                  <a:pt x="614" y="473"/>
                </a:lnTo>
                <a:lnTo>
                  <a:pt x="610" y="471"/>
                </a:lnTo>
                <a:lnTo>
                  <a:pt x="604" y="468"/>
                </a:lnTo>
                <a:lnTo>
                  <a:pt x="601" y="466"/>
                </a:lnTo>
                <a:lnTo>
                  <a:pt x="599" y="468"/>
                </a:lnTo>
                <a:lnTo>
                  <a:pt x="593" y="479"/>
                </a:lnTo>
                <a:lnTo>
                  <a:pt x="586" y="497"/>
                </a:lnTo>
                <a:lnTo>
                  <a:pt x="577" y="499"/>
                </a:lnTo>
                <a:lnTo>
                  <a:pt x="565" y="501"/>
                </a:lnTo>
                <a:lnTo>
                  <a:pt x="577" y="486"/>
                </a:lnTo>
                <a:lnTo>
                  <a:pt x="586" y="473"/>
                </a:lnTo>
                <a:lnTo>
                  <a:pt x="584" y="471"/>
                </a:lnTo>
                <a:lnTo>
                  <a:pt x="580" y="473"/>
                </a:lnTo>
                <a:lnTo>
                  <a:pt x="577" y="475"/>
                </a:lnTo>
                <a:lnTo>
                  <a:pt x="571" y="477"/>
                </a:lnTo>
                <a:lnTo>
                  <a:pt x="565" y="481"/>
                </a:lnTo>
                <a:lnTo>
                  <a:pt x="562" y="481"/>
                </a:lnTo>
                <a:lnTo>
                  <a:pt x="556" y="481"/>
                </a:lnTo>
                <a:lnTo>
                  <a:pt x="554" y="477"/>
                </a:lnTo>
                <a:lnTo>
                  <a:pt x="562" y="471"/>
                </a:lnTo>
                <a:lnTo>
                  <a:pt x="571" y="466"/>
                </a:lnTo>
                <a:lnTo>
                  <a:pt x="586" y="462"/>
                </a:lnTo>
                <a:lnTo>
                  <a:pt x="601" y="459"/>
                </a:lnTo>
                <a:lnTo>
                  <a:pt x="606" y="455"/>
                </a:lnTo>
                <a:lnTo>
                  <a:pt x="610" y="447"/>
                </a:lnTo>
                <a:lnTo>
                  <a:pt x="614" y="442"/>
                </a:lnTo>
                <a:lnTo>
                  <a:pt x="617" y="433"/>
                </a:lnTo>
                <a:lnTo>
                  <a:pt x="621" y="418"/>
                </a:lnTo>
                <a:lnTo>
                  <a:pt x="623" y="405"/>
                </a:lnTo>
                <a:lnTo>
                  <a:pt x="612" y="383"/>
                </a:lnTo>
                <a:lnTo>
                  <a:pt x="604" y="361"/>
                </a:lnTo>
                <a:lnTo>
                  <a:pt x="595" y="348"/>
                </a:lnTo>
                <a:lnTo>
                  <a:pt x="589" y="338"/>
                </a:lnTo>
                <a:lnTo>
                  <a:pt x="588" y="333"/>
                </a:lnTo>
                <a:lnTo>
                  <a:pt x="584" y="329"/>
                </a:lnTo>
                <a:lnTo>
                  <a:pt x="580" y="325"/>
                </a:lnTo>
                <a:lnTo>
                  <a:pt x="575" y="324"/>
                </a:lnTo>
                <a:lnTo>
                  <a:pt x="573" y="322"/>
                </a:lnTo>
                <a:lnTo>
                  <a:pt x="569" y="324"/>
                </a:lnTo>
                <a:lnTo>
                  <a:pt x="567" y="325"/>
                </a:lnTo>
                <a:lnTo>
                  <a:pt x="565" y="327"/>
                </a:lnTo>
                <a:lnTo>
                  <a:pt x="560" y="333"/>
                </a:lnTo>
                <a:lnTo>
                  <a:pt x="554" y="338"/>
                </a:lnTo>
                <a:lnTo>
                  <a:pt x="551" y="337"/>
                </a:lnTo>
                <a:lnTo>
                  <a:pt x="547" y="335"/>
                </a:lnTo>
                <a:lnTo>
                  <a:pt x="543" y="333"/>
                </a:lnTo>
                <a:lnTo>
                  <a:pt x="541" y="329"/>
                </a:lnTo>
                <a:lnTo>
                  <a:pt x="540" y="324"/>
                </a:lnTo>
                <a:lnTo>
                  <a:pt x="538" y="316"/>
                </a:lnTo>
                <a:lnTo>
                  <a:pt x="525" y="316"/>
                </a:lnTo>
                <a:lnTo>
                  <a:pt x="519" y="316"/>
                </a:lnTo>
                <a:lnTo>
                  <a:pt x="516" y="313"/>
                </a:lnTo>
                <a:lnTo>
                  <a:pt x="517" y="309"/>
                </a:lnTo>
                <a:lnTo>
                  <a:pt x="519" y="305"/>
                </a:lnTo>
                <a:lnTo>
                  <a:pt x="521" y="303"/>
                </a:lnTo>
                <a:lnTo>
                  <a:pt x="523" y="303"/>
                </a:lnTo>
                <a:lnTo>
                  <a:pt x="525" y="303"/>
                </a:lnTo>
                <a:lnTo>
                  <a:pt x="529" y="305"/>
                </a:lnTo>
                <a:lnTo>
                  <a:pt x="534" y="305"/>
                </a:lnTo>
                <a:lnTo>
                  <a:pt x="530" y="292"/>
                </a:lnTo>
                <a:lnTo>
                  <a:pt x="525" y="281"/>
                </a:lnTo>
                <a:lnTo>
                  <a:pt x="530" y="279"/>
                </a:lnTo>
                <a:lnTo>
                  <a:pt x="536" y="281"/>
                </a:lnTo>
                <a:lnTo>
                  <a:pt x="540" y="285"/>
                </a:lnTo>
                <a:lnTo>
                  <a:pt x="545" y="290"/>
                </a:lnTo>
                <a:lnTo>
                  <a:pt x="553" y="301"/>
                </a:lnTo>
                <a:lnTo>
                  <a:pt x="558" y="305"/>
                </a:lnTo>
                <a:lnTo>
                  <a:pt x="569" y="301"/>
                </a:lnTo>
                <a:lnTo>
                  <a:pt x="575" y="300"/>
                </a:lnTo>
                <a:lnTo>
                  <a:pt x="582" y="301"/>
                </a:lnTo>
                <a:lnTo>
                  <a:pt x="589" y="305"/>
                </a:lnTo>
                <a:lnTo>
                  <a:pt x="597" y="303"/>
                </a:lnTo>
                <a:lnTo>
                  <a:pt x="602" y="298"/>
                </a:lnTo>
                <a:lnTo>
                  <a:pt x="604" y="292"/>
                </a:lnTo>
                <a:lnTo>
                  <a:pt x="606" y="287"/>
                </a:lnTo>
                <a:lnTo>
                  <a:pt x="606" y="274"/>
                </a:lnTo>
                <a:lnTo>
                  <a:pt x="606" y="261"/>
                </a:lnTo>
                <a:lnTo>
                  <a:pt x="612" y="253"/>
                </a:lnTo>
                <a:lnTo>
                  <a:pt x="617" y="250"/>
                </a:lnTo>
                <a:lnTo>
                  <a:pt x="619" y="246"/>
                </a:lnTo>
                <a:lnTo>
                  <a:pt x="621" y="242"/>
                </a:lnTo>
                <a:lnTo>
                  <a:pt x="623" y="235"/>
                </a:lnTo>
                <a:lnTo>
                  <a:pt x="625" y="226"/>
                </a:lnTo>
                <a:lnTo>
                  <a:pt x="628" y="222"/>
                </a:lnTo>
                <a:lnTo>
                  <a:pt x="630" y="222"/>
                </a:lnTo>
                <a:lnTo>
                  <a:pt x="634" y="224"/>
                </a:lnTo>
                <a:lnTo>
                  <a:pt x="638" y="226"/>
                </a:lnTo>
                <a:lnTo>
                  <a:pt x="643" y="226"/>
                </a:lnTo>
                <a:lnTo>
                  <a:pt x="649" y="224"/>
                </a:lnTo>
                <a:lnTo>
                  <a:pt x="658" y="235"/>
                </a:lnTo>
                <a:lnTo>
                  <a:pt x="667" y="242"/>
                </a:lnTo>
                <a:lnTo>
                  <a:pt x="671" y="239"/>
                </a:lnTo>
                <a:lnTo>
                  <a:pt x="674" y="233"/>
                </a:lnTo>
                <a:lnTo>
                  <a:pt x="676" y="231"/>
                </a:lnTo>
                <a:lnTo>
                  <a:pt x="680" y="229"/>
                </a:lnTo>
                <a:lnTo>
                  <a:pt x="684" y="229"/>
                </a:lnTo>
                <a:lnTo>
                  <a:pt x="687" y="229"/>
                </a:lnTo>
                <a:lnTo>
                  <a:pt x="689" y="220"/>
                </a:lnTo>
                <a:lnTo>
                  <a:pt x="693" y="213"/>
                </a:lnTo>
                <a:lnTo>
                  <a:pt x="698" y="207"/>
                </a:lnTo>
                <a:lnTo>
                  <a:pt x="706" y="202"/>
                </a:lnTo>
                <a:lnTo>
                  <a:pt x="721" y="192"/>
                </a:lnTo>
                <a:lnTo>
                  <a:pt x="737" y="185"/>
                </a:lnTo>
                <a:lnTo>
                  <a:pt x="734" y="174"/>
                </a:lnTo>
                <a:lnTo>
                  <a:pt x="728" y="163"/>
                </a:lnTo>
                <a:lnTo>
                  <a:pt x="737" y="165"/>
                </a:lnTo>
                <a:lnTo>
                  <a:pt x="748" y="165"/>
                </a:lnTo>
                <a:lnTo>
                  <a:pt x="747" y="154"/>
                </a:lnTo>
                <a:lnTo>
                  <a:pt x="743" y="144"/>
                </a:lnTo>
                <a:lnTo>
                  <a:pt x="752" y="143"/>
                </a:lnTo>
                <a:lnTo>
                  <a:pt x="756" y="139"/>
                </a:lnTo>
                <a:lnTo>
                  <a:pt x="756" y="135"/>
                </a:lnTo>
                <a:lnTo>
                  <a:pt x="752" y="131"/>
                </a:lnTo>
                <a:lnTo>
                  <a:pt x="748" y="130"/>
                </a:lnTo>
                <a:lnTo>
                  <a:pt x="743" y="128"/>
                </a:lnTo>
                <a:lnTo>
                  <a:pt x="737" y="128"/>
                </a:lnTo>
                <a:lnTo>
                  <a:pt x="732" y="131"/>
                </a:lnTo>
                <a:lnTo>
                  <a:pt x="728" y="135"/>
                </a:lnTo>
                <a:lnTo>
                  <a:pt x="721" y="141"/>
                </a:lnTo>
                <a:lnTo>
                  <a:pt x="715" y="141"/>
                </a:lnTo>
                <a:lnTo>
                  <a:pt x="711" y="139"/>
                </a:lnTo>
                <a:lnTo>
                  <a:pt x="710" y="137"/>
                </a:lnTo>
                <a:lnTo>
                  <a:pt x="710" y="135"/>
                </a:lnTo>
                <a:lnTo>
                  <a:pt x="717" y="131"/>
                </a:lnTo>
                <a:lnTo>
                  <a:pt x="724" y="126"/>
                </a:lnTo>
                <a:lnTo>
                  <a:pt x="724" y="124"/>
                </a:lnTo>
                <a:lnTo>
                  <a:pt x="722" y="122"/>
                </a:lnTo>
                <a:lnTo>
                  <a:pt x="721" y="120"/>
                </a:lnTo>
                <a:lnTo>
                  <a:pt x="717" y="120"/>
                </a:lnTo>
                <a:lnTo>
                  <a:pt x="710" y="120"/>
                </a:lnTo>
                <a:lnTo>
                  <a:pt x="702" y="119"/>
                </a:lnTo>
                <a:lnTo>
                  <a:pt x="697" y="113"/>
                </a:lnTo>
                <a:lnTo>
                  <a:pt x="689" y="106"/>
                </a:lnTo>
                <a:lnTo>
                  <a:pt x="686" y="109"/>
                </a:lnTo>
                <a:lnTo>
                  <a:pt x="678" y="115"/>
                </a:lnTo>
                <a:lnTo>
                  <a:pt x="676" y="109"/>
                </a:lnTo>
                <a:lnTo>
                  <a:pt x="674" y="106"/>
                </a:lnTo>
                <a:lnTo>
                  <a:pt x="667" y="106"/>
                </a:lnTo>
                <a:lnTo>
                  <a:pt x="662" y="107"/>
                </a:lnTo>
                <a:lnTo>
                  <a:pt x="654" y="109"/>
                </a:lnTo>
                <a:lnTo>
                  <a:pt x="643" y="107"/>
                </a:lnTo>
                <a:lnTo>
                  <a:pt x="643" y="106"/>
                </a:lnTo>
                <a:lnTo>
                  <a:pt x="643" y="102"/>
                </a:lnTo>
                <a:lnTo>
                  <a:pt x="645" y="100"/>
                </a:lnTo>
                <a:lnTo>
                  <a:pt x="649" y="98"/>
                </a:lnTo>
                <a:lnTo>
                  <a:pt x="654" y="94"/>
                </a:lnTo>
                <a:lnTo>
                  <a:pt x="663" y="91"/>
                </a:lnTo>
                <a:lnTo>
                  <a:pt x="665" y="89"/>
                </a:lnTo>
                <a:lnTo>
                  <a:pt x="665" y="85"/>
                </a:lnTo>
                <a:lnTo>
                  <a:pt x="663" y="82"/>
                </a:lnTo>
                <a:lnTo>
                  <a:pt x="662" y="78"/>
                </a:lnTo>
                <a:lnTo>
                  <a:pt x="663" y="74"/>
                </a:lnTo>
                <a:lnTo>
                  <a:pt x="667" y="72"/>
                </a:lnTo>
                <a:lnTo>
                  <a:pt x="669" y="69"/>
                </a:lnTo>
                <a:lnTo>
                  <a:pt x="667" y="65"/>
                </a:lnTo>
                <a:lnTo>
                  <a:pt x="656" y="65"/>
                </a:lnTo>
                <a:lnTo>
                  <a:pt x="643" y="65"/>
                </a:lnTo>
                <a:lnTo>
                  <a:pt x="652" y="54"/>
                </a:lnTo>
                <a:lnTo>
                  <a:pt x="662" y="45"/>
                </a:lnTo>
                <a:lnTo>
                  <a:pt x="652" y="39"/>
                </a:lnTo>
                <a:lnTo>
                  <a:pt x="641" y="34"/>
                </a:lnTo>
                <a:lnTo>
                  <a:pt x="643" y="22"/>
                </a:lnTo>
                <a:lnTo>
                  <a:pt x="645" y="13"/>
                </a:lnTo>
                <a:lnTo>
                  <a:pt x="647" y="9"/>
                </a:lnTo>
                <a:lnTo>
                  <a:pt x="645" y="6"/>
                </a:lnTo>
                <a:lnTo>
                  <a:pt x="643" y="2"/>
                </a:lnTo>
                <a:lnTo>
                  <a:pt x="639" y="0"/>
                </a:lnTo>
                <a:lnTo>
                  <a:pt x="632" y="8"/>
                </a:lnTo>
                <a:lnTo>
                  <a:pt x="617" y="26"/>
                </a:lnTo>
                <a:lnTo>
                  <a:pt x="610" y="30"/>
                </a:lnTo>
                <a:lnTo>
                  <a:pt x="601" y="32"/>
                </a:lnTo>
                <a:lnTo>
                  <a:pt x="589" y="39"/>
                </a:lnTo>
                <a:lnTo>
                  <a:pt x="578" y="45"/>
                </a:lnTo>
                <a:lnTo>
                  <a:pt x="567" y="50"/>
                </a:lnTo>
                <a:lnTo>
                  <a:pt x="553" y="52"/>
                </a:lnTo>
                <a:lnTo>
                  <a:pt x="547" y="54"/>
                </a:lnTo>
                <a:lnTo>
                  <a:pt x="543" y="58"/>
                </a:lnTo>
                <a:lnTo>
                  <a:pt x="541" y="63"/>
                </a:lnTo>
                <a:lnTo>
                  <a:pt x="540" y="70"/>
                </a:lnTo>
                <a:lnTo>
                  <a:pt x="534" y="76"/>
                </a:lnTo>
                <a:lnTo>
                  <a:pt x="532" y="83"/>
                </a:lnTo>
                <a:lnTo>
                  <a:pt x="540" y="80"/>
                </a:lnTo>
                <a:lnTo>
                  <a:pt x="547" y="78"/>
                </a:lnTo>
                <a:lnTo>
                  <a:pt x="545" y="83"/>
                </a:lnTo>
                <a:lnTo>
                  <a:pt x="541" y="89"/>
                </a:lnTo>
                <a:lnTo>
                  <a:pt x="541" y="98"/>
                </a:lnTo>
                <a:lnTo>
                  <a:pt x="540" y="106"/>
                </a:lnTo>
                <a:lnTo>
                  <a:pt x="532" y="104"/>
                </a:lnTo>
                <a:lnTo>
                  <a:pt x="525" y="102"/>
                </a:lnTo>
                <a:lnTo>
                  <a:pt x="521" y="109"/>
                </a:lnTo>
                <a:lnTo>
                  <a:pt x="519" y="120"/>
                </a:lnTo>
                <a:lnTo>
                  <a:pt x="517" y="128"/>
                </a:lnTo>
                <a:lnTo>
                  <a:pt x="516" y="131"/>
                </a:lnTo>
                <a:lnTo>
                  <a:pt x="516" y="135"/>
                </a:lnTo>
                <a:lnTo>
                  <a:pt x="516" y="139"/>
                </a:lnTo>
                <a:lnTo>
                  <a:pt x="525" y="135"/>
                </a:lnTo>
                <a:lnTo>
                  <a:pt x="536" y="130"/>
                </a:lnTo>
                <a:lnTo>
                  <a:pt x="545" y="135"/>
                </a:lnTo>
                <a:lnTo>
                  <a:pt x="554" y="139"/>
                </a:lnTo>
                <a:lnTo>
                  <a:pt x="560" y="133"/>
                </a:lnTo>
                <a:lnTo>
                  <a:pt x="567" y="130"/>
                </a:lnTo>
                <a:lnTo>
                  <a:pt x="575" y="131"/>
                </a:lnTo>
                <a:lnTo>
                  <a:pt x="578" y="135"/>
                </a:lnTo>
                <a:lnTo>
                  <a:pt x="577" y="137"/>
                </a:lnTo>
                <a:lnTo>
                  <a:pt x="567" y="141"/>
                </a:lnTo>
                <a:lnTo>
                  <a:pt x="567" y="146"/>
                </a:lnTo>
                <a:lnTo>
                  <a:pt x="565" y="157"/>
                </a:lnTo>
                <a:lnTo>
                  <a:pt x="558" y="157"/>
                </a:lnTo>
                <a:lnTo>
                  <a:pt x="553" y="157"/>
                </a:lnTo>
                <a:lnTo>
                  <a:pt x="549" y="157"/>
                </a:lnTo>
                <a:lnTo>
                  <a:pt x="543" y="159"/>
                </a:lnTo>
                <a:lnTo>
                  <a:pt x="541" y="157"/>
                </a:lnTo>
                <a:lnTo>
                  <a:pt x="538" y="152"/>
                </a:lnTo>
                <a:lnTo>
                  <a:pt x="534" y="150"/>
                </a:lnTo>
                <a:lnTo>
                  <a:pt x="527" y="150"/>
                </a:lnTo>
                <a:lnTo>
                  <a:pt x="514" y="152"/>
                </a:lnTo>
                <a:lnTo>
                  <a:pt x="506" y="152"/>
                </a:lnTo>
                <a:lnTo>
                  <a:pt x="497" y="148"/>
                </a:lnTo>
                <a:lnTo>
                  <a:pt x="488" y="139"/>
                </a:lnTo>
                <a:lnTo>
                  <a:pt x="484" y="139"/>
                </a:lnTo>
                <a:lnTo>
                  <a:pt x="482" y="143"/>
                </a:lnTo>
                <a:lnTo>
                  <a:pt x="482" y="148"/>
                </a:lnTo>
                <a:lnTo>
                  <a:pt x="482" y="152"/>
                </a:lnTo>
                <a:lnTo>
                  <a:pt x="473" y="150"/>
                </a:lnTo>
                <a:lnTo>
                  <a:pt x="449" y="146"/>
                </a:lnTo>
                <a:lnTo>
                  <a:pt x="447" y="152"/>
                </a:lnTo>
                <a:lnTo>
                  <a:pt x="447" y="157"/>
                </a:lnTo>
                <a:lnTo>
                  <a:pt x="449" y="161"/>
                </a:lnTo>
                <a:lnTo>
                  <a:pt x="451" y="161"/>
                </a:lnTo>
                <a:lnTo>
                  <a:pt x="455" y="163"/>
                </a:lnTo>
                <a:lnTo>
                  <a:pt x="458" y="161"/>
                </a:lnTo>
                <a:lnTo>
                  <a:pt x="458" y="167"/>
                </a:lnTo>
                <a:lnTo>
                  <a:pt x="458" y="170"/>
                </a:lnTo>
                <a:lnTo>
                  <a:pt x="456" y="172"/>
                </a:lnTo>
                <a:lnTo>
                  <a:pt x="453" y="174"/>
                </a:lnTo>
                <a:lnTo>
                  <a:pt x="444" y="168"/>
                </a:lnTo>
                <a:lnTo>
                  <a:pt x="432" y="165"/>
                </a:lnTo>
                <a:lnTo>
                  <a:pt x="425" y="181"/>
                </a:lnTo>
                <a:lnTo>
                  <a:pt x="416" y="194"/>
                </a:lnTo>
                <a:lnTo>
                  <a:pt x="414" y="185"/>
                </a:lnTo>
                <a:lnTo>
                  <a:pt x="414" y="178"/>
                </a:lnTo>
                <a:lnTo>
                  <a:pt x="403" y="185"/>
                </a:lnTo>
                <a:lnTo>
                  <a:pt x="388" y="196"/>
                </a:lnTo>
                <a:lnTo>
                  <a:pt x="375" y="209"/>
                </a:lnTo>
                <a:lnTo>
                  <a:pt x="362" y="222"/>
                </a:lnTo>
                <a:lnTo>
                  <a:pt x="355" y="224"/>
                </a:lnTo>
                <a:lnTo>
                  <a:pt x="344" y="224"/>
                </a:lnTo>
                <a:lnTo>
                  <a:pt x="336" y="226"/>
                </a:lnTo>
                <a:lnTo>
                  <a:pt x="329" y="229"/>
                </a:lnTo>
                <a:lnTo>
                  <a:pt x="318" y="237"/>
                </a:lnTo>
                <a:lnTo>
                  <a:pt x="307" y="246"/>
                </a:lnTo>
                <a:lnTo>
                  <a:pt x="281" y="261"/>
                </a:lnTo>
                <a:lnTo>
                  <a:pt x="266" y="266"/>
                </a:lnTo>
                <a:lnTo>
                  <a:pt x="268" y="263"/>
                </a:lnTo>
                <a:lnTo>
                  <a:pt x="270" y="259"/>
                </a:lnTo>
                <a:lnTo>
                  <a:pt x="270" y="257"/>
                </a:lnTo>
                <a:lnTo>
                  <a:pt x="268" y="257"/>
                </a:lnTo>
                <a:lnTo>
                  <a:pt x="257" y="264"/>
                </a:lnTo>
                <a:lnTo>
                  <a:pt x="250" y="272"/>
                </a:lnTo>
                <a:lnTo>
                  <a:pt x="244" y="281"/>
                </a:lnTo>
                <a:lnTo>
                  <a:pt x="240" y="290"/>
                </a:lnTo>
                <a:lnTo>
                  <a:pt x="235" y="290"/>
                </a:lnTo>
                <a:lnTo>
                  <a:pt x="231" y="292"/>
                </a:lnTo>
                <a:lnTo>
                  <a:pt x="226" y="294"/>
                </a:lnTo>
                <a:lnTo>
                  <a:pt x="222" y="298"/>
                </a:lnTo>
                <a:lnTo>
                  <a:pt x="216" y="303"/>
                </a:lnTo>
                <a:lnTo>
                  <a:pt x="211" y="311"/>
                </a:lnTo>
                <a:lnTo>
                  <a:pt x="202" y="316"/>
                </a:lnTo>
                <a:lnTo>
                  <a:pt x="194" y="320"/>
                </a:lnTo>
                <a:lnTo>
                  <a:pt x="189" y="324"/>
                </a:lnTo>
                <a:lnTo>
                  <a:pt x="187" y="327"/>
                </a:lnTo>
                <a:lnTo>
                  <a:pt x="185" y="337"/>
                </a:lnTo>
                <a:lnTo>
                  <a:pt x="185" y="348"/>
                </a:lnTo>
                <a:lnTo>
                  <a:pt x="178" y="351"/>
                </a:lnTo>
                <a:lnTo>
                  <a:pt x="172" y="355"/>
                </a:lnTo>
                <a:lnTo>
                  <a:pt x="168" y="359"/>
                </a:lnTo>
                <a:lnTo>
                  <a:pt x="168" y="362"/>
                </a:lnTo>
                <a:lnTo>
                  <a:pt x="168" y="372"/>
                </a:lnTo>
                <a:lnTo>
                  <a:pt x="166" y="379"/>
                </a:lnTo>
                <a:lnTo>
                  <a:pt x="161" y="381"/>
                </a:lnTo>
                <a:lnTo>
                  <a:pt x="157" y="385"/>
                </a:lnTo>
                <a:lnTo>
                  <a:pt x="163" y="392"/>
                </a:lnTo>
                <a:lnTo>
                  <a:pt x="166" y="399"/>
                </a:lnTo>
                <a:lnTo>
                  <a:pt x="159" y="403"/>
                </a:lnTo>
                <a:lnTo>
                  <a:pt x="150" y="405"/>
                </a:lnTo>
                <a:lnTo>
                  <a:pt x="141" y="410"/>
                </a:lnTo>
                <a:lnTo>
                  <a:pt x="135" y="416"/>
                </a:lnTo>
                <a:lnTo>
                  <a:pt x="131" y="425"/>
                </a:lnTo>
                <a:lnTo>
                  <a:pt x="122" y="438"/>
                </a:lnTo>
                <a:lnTo>
                  <a:pt x="115" y="442"/>
                </a:lnTo>
                <a:lnTo>
                  <a:pt x="106" y="444"/>
                </a:lnTo>
                <a:lnTo>
                  <a:pt x="104" y="446"/>
                </a:lnTo>
                <a:lnTo>
                  <a:pt x="100" y="447"/>
                </a:lnTo>
                <a:lnTo>
                  <a:pt x="98" y="449"/>
                </a:lnTo>
                <a:lnTo>
                  <a:pt x="98" y="453"/>
                </a:lnTo>
                <a:lnTo>
                  <a:pt x="98" y="457"/>
                </a:lnTo>
                <a:lnTo>
                  <a:pt x="100" y="459"/>
                </a:lnTo>
                <a:lnTo>
                  <a:pt x="102" y="460"/>
                </a:lnTo>
                <a:lnTo>
                  <a:pt x="106" y="462"/>
                </a:lnTo>
                <a:lnTo>
                  <a:pt x="113" y="464"/>
                </a:lnTo>
                <a:lnTo>
                  <a:pt x="120" y="466"/>
                </a:lnTo>
                <a:lnTo>
                  <a:pt x="122" y="477"/>
                </a:lnTo>
                <a:lnTo>
                  <a:pt x="124" y="486"/>
                </a:lnTo>
                <a:lnTo>
                  <a:pt x="141" y="484"/>
                </a:lnTo>
                <a:lnTo>
                  <a:pt x="155" y="479"/>
                </a:lnTo>
                <a:lnTo>
                  <a:pt x="159" y="481"/>
                </a:lnTo>
                <a:lnTo>
                  <a:pt x="161" y="483"/>
                </a:lnTo>
                <a:lnTo>
                  <a:pt x="166" y="483"/>
                </a:lnTo>
                <a:lnTo>
                  <a:pt x="174" y="483"/>
                </a:lnTo>
                <a:lnTo>
                  <a:pt x="179" y="486"/>
                </a:lnTo>
                <a:lnTo>
                  <a:pt x="187" y="494"/>
                </a:lnTo>
                <a:lnTo>
                  <a:pt x="190" y="497"/>
                </a:lnTo>
                <a:lnTo>
                  <a:pt x="194" y="501"/>
                </a:lnTo>
                <a:lnTo>
                  <a:pt x="198" y="503"/>
                </a:lnTo>
                <a:lnTo>
                  <a:pt x="203" y="503"/>
                </a:lnTo>
                <a:lnTo>
                  <a:pt x="203" y="507"/>
                </a:lnTo>
                <a:lnTo>
                  <a:pt x="203" y="508"/>
                </a:lnTo>
                <a:lnTo>
                  <a:pt x="203" y="510"/>
                </a:lnTo>
                <a:lnTo>
                  <a:pt x="202" y="512"/>
                </a:lnTo>
                <a:lnTo>
                  <a:pt x="196" y="514"/>
                </a:lnTo>
                <a:lnTo>
                  <a:pt x="190" y="518"/>
                </a:lnTo>
                <a:lnTo>
                  <a:pt x="185" y="527"/>
                </a:lnTo>
                <a:lnTo>
                  <a:pt x="176" y="536"/>
                </a:lnTo>
                <a:lnTo>
                  <a:pt x="172" y="534"/>
                </a:lnTo>
                <a:lnTo>
                  <a:pt x="168" y="529"/>
                </a:lnTo>
                <a:lnTo>
                  <a:pt x="166" y="527"/>
                </a:lnTo>
                <a:lnTo>
                  <a:pt x="165" y="525"/>
                </a:lnTo>
                <a:lnTo>
                  <a:pt x="163" y="525"/>
                </a:lnTo>
                <a:lnTo>
                  <a:pt x="159" y="525"/>
                </a:lnTo>
                <a:lnTo>
                  <a:pt x="148" y="532"/>
                </a:lnTo>
                <a:lnTo>
                  <a:pt x="137" y="536"/>
                </a:lnTo>
                <a:lnTo>
                  <a:pt x="131" y="544"/>
                </a:lnTo>
                <a:lnTo>
                  <a:pt x="124" y="547"/>
                </a:lnTo>
                <a:lnTo>
                  <a:pt x="118" y="544"/>
                </a:lnTo>
                <a:lnTo>
                  <a:pt x="115" y="536"/>
                </a:lnTo>
                <a:lnTo>
                  <a:pt x="107" y="538"/>
                </a:lnTo>
                <a:lnTo>
                  <a:pt x="98" y="540"/>
                </a:lnTo>
                <a:lnTo>
                  <a:pt x="93" y="538"/>
                </a:lnTo>
                <a:lnTo>
                  <a:pt x="87" y="536"/>
                </a:lnTo>
                <a:lnTo>
                  <a:pt x="85" y="549"/>
                </a:lnTo>
                <a:lnTo>
                  <a:pt x="83" y="562"/>
                </a:lnTo>
                <a:lnTo>
                  <a:pt x="80" y="575"/>
                </a:lnTo>
                <a:lnTo>
                  <a:pt x="72" y="586"/>
                </a:lnTo>
                <a:lnTo>
                  <a:pt x="63" y="599"/>
                </a:lnTo>
                <a:lnTo>
                  <a:pt x="54" y="608"/>
                </a:lnTo>
                <a:lnTo>
                  <a:pt x="48" y="614"/>
                </a:lnTo>
                <a:lnTo>
                  <a:pt x="41" y="616"/>
                </a:lnTo>
                <a:lnTo>
                  <a:pt x="33" y="616"/>
                </a:lnTo>
                <a:lnTo>
                  <a:pt x="28" y="614"/>
                </a:lnTo>
                <a:lnTo>
                  <a:pt x="24" y="619"/>
                </a:lnTo>
                <a:lnTo>
                  <a:pt x="21" y="627"/>
                </a:lnTo>
                <a:lnTo>
                  <a:pt x="19" y="634"/>
                </a:lnTo>
                <a:lnTo>
                  <a:pt x="17" y="643"/>
                </a:lnTo>
                <a:lnTo>
                  <a:pt x="9" y="654"/>
                </a:lnTo>
                <a:lnTo>
                  <a:pt x="4" y="662"/>
                </a:lnTo>
                <a:lnTo>
                  <a:pt x="0" y="669"/>
                </a:lnTo>
                <a:lnTo>
                  <a:pt x="0" y="675"/>
                </a:lnTo>
                <a:lnTo>
                  <a:pt x="15" y="684"/>
                </a:lnTo>
                <a:lnTo>
                  <a:pt x="32" y="693"/>
                </a:lnTo>
                <a:lnTo>
                  <a:pt x="46" y="702"/>
                </a:lnTo>
                <a:lnTo>
                  <a:pt x="61" y="714"/>
                </a:lnTo>
                <a:lnTo>
                  <a:pt x="67" y="717"/>
                </a:lnTo>
                <a:lnTo>
                  <a:pt x="70" y="721"/>
                </a:lnTo>
                <a:lnTo>
                  <a:pt x="72" y="725"/>
                </a:lnTo>
                <a:lnTo>
                  <a:pt x="74" y="728"/>
                </a:lnTo>
                <a:lnTo>
                  <a:pt x="72" y="734"/>
                </a:lnTo>
                <a:lnTo>
                  <a:pt x="67" y="743"/>
                </a:lnTo>
                <a:lnTo>
                  <a:pt x="63" y="762"/>
                </a:lnTo>
                <a:lnTo>
                  <a:pt x="59" y="776"/>
                </a:lnTo>
                <a:lnTo>
                  <a:pt x="54" y="786"/>
                </a:lnTo>
                <a:lnTo>
                  <a:pt x="50" y="793"/>
                </a:lnTo>
                <a:lnTo>
                  <a:pt x="39" y="806"/>
                </a:lnTo>
                <a:lnTo>
                  <a:pt x="30" y="821"/>
                </a:lnTo>
                <a:lnTo>
                  <a:pt x="24" y="832"/>
                </a:lnTo>
                <a:lnTo>
                  <a:pt x="21" y="841"/>
                </a:lnTo>
                <a:lnTo>
                  <a:pt x="19" y="848"/>
                </a:lnTo>
                <a:lnTo>
                  <a:pt x="19" y="854"/>
                </a:lnTo>
                <a:lnTo>
                  <a:pt x="26" y="854"/>
                </a:lnTo>
                <a:lnTo>
                  <a:pt x="33" y="856"/>
                </a:lnTo>
                <a:lnTo>
                  <a:pt x="32" y="865"/>
                </a:lnTo>
                <a:lnTo>
                  <a:pt x="32" y="876"/>
                </a:lnTo>
                <a:lnTo>
                  <a:pt x="45" y="885"/>
                </a:lnTo>
                <a:lnTo>
                  <a:pt x="54" y="889"/>
                </a:lnTo>
                <a:lnTo>
                  <a:pt x="63" y="891"/>
                </a:lnTo>
                <a:lnTo>
                  <a:pt x="72" y="891"/>
                </a:lnTo>
                <a:lnTo>
                  <a:pt x="87" y="889"/>
                </a:lnTo>
                <a:lnTo>
                  <a:pt x="104" y="891"/>
                </a:lnTo>
                <a:lnTo>
                  <a:pt x="111" y="898"/>
                </a:lnTo>
                <a:lnTo>
                  <a:pt x="118" y="911"/>
                </a:lnTo>
                <a:lnTo>
                  <a:pt x="120" y="917"/>
                </a:lnTo>
                <a:lnTo>
                  <a:pt x="126" y="922"/>
                </a:lnTo>
                <a:lnTo>
                  <a:pt x="130" y="926"/>
                </a:lnTo>
                <a:lnTo>
                  <a:pt x="135" y="928"/>
                </a:lnTo>
                <a:lnTo>
                  <a:pt x="144" y="926"/>
                </a:lnTo>
                <a:lnTo>
                  <a:pt x="152" y="924"/>
                </a:lnTo>
                <a:lnTo>
                  <a:pt x="159" y="926"/>
                </a:lnTo>
                <a:lnTo>
                  <a:pt x="166" y="930"/>
                </a:lnTo>
                <a:lnTo>
                  <a:pt x="168" y="939"/>
                </a:lnTo>
                <a:lnTo>
                  <a:pt x="170" y="946"/>
                </a:lnTo>
                <a:lnTo>
                  <a:pt x="172" y="952"/>
                </a:lnTo>
                <a:lnTo>
                  <a:pt x="176" y="956"/>
                </a:lnTo>
                <a:lnTo>
                  <a:pt x="194" y="952"/>
                </a:lnTo>
                <a:lnTo>
                  <a:pt x="213" y="946"/>
                </a:lnTo>
                <a:lnTo>
                  <a:pt x="222" y="944"/>
                </a:lnTo>
                <a:lnTo>
                  <a:pt x="233" y="943"/>
                </a:lnTo>
                <a:lnTo>
                  <a:pt x="244" y="943"/>
                </a:lnTo>
                <a:lnTo>
                  <a:pt x="257" y="943"/>
                </a:lnTo>
                <a:lnTo>
                  <a:pt x="261" y="937"/>
                </a:lnTo>
                <a:lnTo>
                  <a:pt x="263" y="932"/>
                </a:lnTo>
                <a:lnTo>
                  <a:pt x="266" y="928"/>
                </a:lnTo>
                <a:lnTo>
                  <a:pt x="270" y="924"/>
                </a:lnTo>
                <a:lnTo>
                  <a:pt x="279" y="919"/>
                </a:lnTo>
                <a:lnTo>
                  <a:pt x="287" y="917"/>
                </a:lnTo>
                <a:lnTo>
                  <a:pt x="296" y="917"/>
                </a:lnTo>
                <a:lnTo>
                  <a:pt x="305" y="917"/>
                </a:lnTo>
                <a:lnTo>
                  <a:pt x="312" y="915"/>
                </a:lnTo>
                <a:lnTo>
                  <a:pt x="318" y="913"/>
                </a:lnTo>
                <a:lnTo>
                  <a:pt x="329" y="906"/>
                </a:lnTo>
                <a:lnTo>
                  <a:pt x="338" y="898"/>
                </a:lnTo>
                <a:lnTo>
                  <a:pt x="340" y="891"/>
                </a:lnTo>
                <a:lnTo>
                  <a:pt x="340" y="884"/>
                </a:lnTo>
                <a:lnTo>
                  <a:pt x="340" y="882"/>
                </a:lnTo>
                <a:lnTo>
                  <a:pt x="342" y="878"/>
                </a:lnTo>
                <a:lnTo>
                  <a:pt x="344" y="876"/>
                </a:lnTo>
                <a:lnTo>
                  <a:pt x="347" y="874"/>
                </a:lnTo>
                <a:lnTo>
                  <a:pt x="349" y="865"/>
                </a:lnTo>
                <a:lnTo>
                  <a:pt x="353" y="856"/>
                </a:lnTo>
                <a:lnTo>
                  <a:pt x="355" y="852"/>
                </a:lnTo>
                <a:lnTo>
                  <a:pt x="357" y="848"/>
                </a:lnTo>
                <a:lnTo>
                  <a:pt x="360" y="847"/>
                </a:lnTo>
                <a:lnTo>
                  <a:pt x="364" y="845"/>
                </a:lnTo>
                <a:lnTo>
                  <a:pt x="372" y="847"/>
                </a:lnTo>
                <a:lnTo>
                  <a:pt x="379" y="848"/>
                </a:lnTo>
                <a:lnTo>
                  <a:pt x="381" y="837"/>
                </a:lnTo>
                <a:lnTo>
                  <a:pt x="384" y="826"/>
                </a:lnTo>
                <a:lnTo>
                  <a:pt x="390" y="824"/>
                </a:lnTo>
                <a:lnTo>
                  <a:pt x="397" y="824"/>
                </a:lnTo>
                <a:lnTo>
                  <a:pt x="401" y="823"/>
                </a:lnTo>
                <a:lnTo>
                  <a:pt x="405" y="821"/>
                </a:lnTo>
                <a:lnTo>
                  <a:pt x="408" y="815"/>
                </a:lnTo>
                <a:lnTo>
                  <a:pt x="412" y="808"/>
                </a:lnTo>
                <a:lnTo>
                  <a:pt x="421" y="802"/>
                </a:lnTo>
                <a:lnTo>
                  <a:pt x="425" y="797"/>
                </a:lnTo>
                <a:lnTo>
                  <a:pt x="427" y="789"/>
                </a:lnTo>
                <a:lnTo>
                  <a:pt x="431" y="780"/>
                </a:lnTo>
                <a:lnTo>
                  <a:pt x="432" y="776"/>
                </a:lnTo>
                <a:lnTo>
                  <a:pt x="436" y="774"/>
                </a:lnTo>
                <a:lnTo>
                  <a:pt x="442" y="773"/>
                </a:lnTo>
                <a:lnTo>
                  <a:pt x="449" y="771"/>
                </a:lnTo>
                <a:lnTo>
                  <a:pt x="460" y="758"/>
                </a:lnTo>
                <a:lnTo>
                  <a:pt x="469" y="749"/>
                </a:lnTo>
                <a:lnTo>
                  <a:pt x="488" y="750"/>
                </a:lnTo>
                <a:lnTo>
                  <a:pt x="505" y="754"/>
                </a:lnTo>
                <a:lnTo>
                  <a:pt x="516" y="749"/>
                </a:lnTo>
                <a:lnTo>
                  <a:pt x="525" y="743"/>
                </a:lnTo>
                <a:lnTo>
                  <a:pt x="530" y="741"/>
                </a:lnTo>
                <a:lnTo>
                  <a:pt x="536" y="741"/>
                </a:lnTo>
                <a:lnTo>
                  <a:pt x="541" y="739"/>
                </a:lnTo>
                <a:lnTo>
                  <a:pt x="547" y="741"/>
                </a:lnTo>
                <a:lnTo>
                  <a:pt x="549" y="752"/>
                </a:lnTo>
                <a:lnTo>
                  <a:pt x="545" y="767"/>
                </a:lnTo>
                <a:lnTo>
                  <a:pt x="545" y="776"/>
                </a:lnTo>
                <a:lnTo>
                  <a:pt x="547" y="786"/>
                </a:lnTo>
                <a:lnTo>
                  <a:pt x="551" y="797"/>
                </a:lnTo>
                <a:lnTo>
                  <a:pt x="556" y="810"/>
                </a:lnTo>
                <a:lnTo>
                  <a:pt x="560" y="811"/>
                </a:lnTo>
                <a:lnTo>
                  <a:pt x="562" y="811"/>
                </a:lnTo>
                <a:lnTo>
                  <a:pt x="565" y="810"/>
                </a:lnTo>
                <a:lnTo>
                  <a:pt x="569" y="808"/>
                </a:lnTo>
                <a:lnTo>
                  <a:pt x="575" y="800"/>
                </a:lnTo>
                <a:lnTo>
                  <a:pt x="580" y="795"/>
                </a:lnTo>
                <a:lnTo>
                  <a:pt x="601" y="786"/>
                </a:lnTo>
                <a:lnTo>
                  <a:pt x="621" y="778"/>
                </a:lnTo>
                <a:lnTo>
                  <a:pt x="643" y="782"/>
                </a:lnTo>
                <a:lnTo>
                  <a:pt x="665" y="787"/>
                </a:lnTo>
                <a:lnTo>
                  <a:pt x="669" y="782"/>
                </a:lnTo>
                <a:lnTo>
                  <a:pt x="671" y="778"/>
                </a:lnTo>
                <a:lnTo>
                  <a:pt x="673" y="774"/>
                </a:lnTo>
                <a:lnTo>
                  <a:pt x="673" y="769"/>
                </a:lnTo>
                <a:lnTo>
                  <a:pt x="674" y="762"/>
                </a:lnTo>
                <a:lnTo>
                  <a:pt x="674" y="754"/>
                </a:lnTo>
                <a:lnTo>
                  <a:pt x="674" y="745"/>
                </a:lnTo>
                <a:lnTo>
                  <a:pt x="676" y="738"/>
                </a:lnTo>
                <a:lnTo>
                  <a:pt x="680" y="732"/>
                </a:lnTo>
                <a:lnTo>
                  <a:pt x="684" y="726"/>
                </a:lnTo>
                <a:lnTo>
                  <a:pt x="687" y="712"/>
                </a:lnTo>
                <a:lnTo>
                  <a:pt x="697" y="697"/>
                </a:lnTo>
                <a:lnTo>
                  <a:pt x="695" y="686"/>
                </a:lnTo>
                <a:lnTo>
                  <a:pt x="693" y="677"/>
                </a:lnTo>
                <a:lnTo>
                  <a:pt x="693" y="669"/>
                </a:lnTo>
                <a:lnTo>
                  <a:pt x="695" y="662"/>
                </a:lnTo>
                <a:lnTo>
                  <a:pt x="704" y="654"/>
                </a:lnTo>
                <a:lnTo>
                  <a:pt x="713" y="645"/>
                </a:lnTo>
                <a:lnTo>
                  <a:pt x="717" y="647"/>
                </a:lnTo>
                <a:lnTo>
                  <a:pt x="719" y="649"/>
                </a:lnTo>
                <a:lnTo>
                  <a:pt x="721" y="654"/>
                </a:lnTo>
                <a:lnTo>
                  <a:pt x="722" y="658"/>
                </a:lnTo>
                <a:lnTo>
                  <a:pt x="732" y="658"/>
                </a:lnTo>
                <a:lnTo>
                  <a:pt x="747" y="656"/>
                </a:lnTo>
                <a:lnTo>
                  <a:pt x="756" y="660"/>
                </a:lnTo>
                <a:lnTo>
                  <a:pt x="765" y="664"/>
                </a:lnTo>
                <a:close/>
                <a:moveTo>
                  <a:pt x="100" y="494"/>
                </a:moveTo>
                <a:lnTo>
                  <a:pt x="106" y="499"/>
                </a:lnTo>
                <a:lnTo>
                  <a:pt x="111" y="505"/>
                </a:lnTo>
                <a:lnTo>
                  <a:pt x="113" y="510"/>
                </a:lnTo>
                <a:lnTo>
                  <a:pt x="113" y="519"/>
                </a:lnTo>
                <a:lnTo>
                  <a:pt x="102" y="523"/>
                </a:lnTo>
                <a:lnTo>
                  <a:pt x="91" y="525"/>
                </a:lnTo>
                <a:lnTo>
                  <a:pt x="80" y="525"/>
                </a:lnTo>
                <a:lnTo>
                  <a:pt x="69" y="523"/>
                </a:lnTo>
                <a:lnTo>
                  <a:pt x="67" y="519"/>
                </a:lnTo>
                <a:lnTo>
                  <a:pt x="67" y="518"/>
                </a:lnTo>
                <a:lnTo>
                  <a:pt x="69" y="516"/>
                </a:lnTo>
                <a:lnTo>
                  <a:pt x="70" y="514"/>
                </a:lnTo>
                <a:lnTo>
                  <a:pt x="76" y="512"/>
                </a:lnTo>
                <a:lnTo>
                  <a:pt x="83" y="510"/>
                </a:lnTo>
                <a:lnTo>
                  <a:pt x="85" y="505"/>
                </a:lnTo>
                <a:lnTo>
                  <a:pt x="93" y="499"/>
                </a:lnTo>
                <a:lnTo>
                  <a:pt x="98" y="494"/>
                </a:lnTo>
                <a:lnTo>
                  <a:pt x="100" y="494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3" name="Freeform 7"/>
          <p:cNvSpPr>
            <a:spLocks/>
          </p:cNvSpPr>
          <p:nvPr/>
        </p:nvSpPr>
        <p:spPr bwMode="auto">
          <a:xfrm>
            <a:off x="9301498" y="2291666"/>
            <a:ext cx="1042604" cy="1454752"/>
          </a:xfrm>
          <a:custGeom>
            <a:avLst/>
            <a:gdLst>
              <a:gd name="T0" fmla="*/ 447066 w 600"/>
              <a:gd name="T1" fmla="*/ 1227137 h 773"/>
              <a:gd name="T2" fmla="*/ 473451 w 600"/>
              <a:gd name="T3" fmla="*/ 1185862 h 773"/>
              <a:gd name="T4" fmla="*/ 520356 w 600"/>
              <a:gd name="T5" fmla="*/ 1168400 h 773"/>
              <a:gd name="T6" fmla="*/ 505698 w 600"/>
              <a:gd name="T7" fmla="*/ 1127125 h 773"/>
              <a:gd name="T8" fmla="*/ 523288 w 600"/>
              <a:gd name="T9" fmla="*/ 1076325 h 773"/>
              <a:gd name="T10" fmla="*/ 587782 w 600"/>
              <a:gd name="T11" fmla="*/ 1054100 h 773"/>
              <a:gd name="T12" fmla="*/ 612701 w 600"/>
              <a:gd name="T13" fmla="*/ 1023937 h 773"/>
              <a:gd name="T14" fmla="*/ 664004 w 600"/>
              <a:gd name="T15" fmla="*/ 1006475 h 773"/>
              <a:gd name="T16" fmla="*/ 644948 w 600"/>
              <a:gd name="T17" fmla="*/ 1055687 h 773"/>
              <a:gd name="T18" fmla="*/ 680127 w 600"/>
              <a:gd name="T19" fmla="*/ 1076325 h 773"/>
              <a:gd name="T20" fmla="*/ 728498 w 600"/>
              <a:gd name="T21" fmla="*/ 992187 h 773"/>
              <a:gd name="T22" fmla="*/ 788596 w 600"/>
              <a:gd name="T23" fmla="*/ 909637 h 773"/>
              <a:gd name="T24" fmla="*/ 763678 w 600"/>
              <a:gd name="T25" fmla="*/ 874712 h 773"/>
              <a:gd name="T26" fmla="*/ 731430 w 600"/>
              <a:gd name="T27" fmla="*/ 909637 h 773"/>
              <a:gd name="T28" fmla="*/ 687456 w 600"/>
              <a:gd name="T29" fmla="*/ 788987 h 773"/>
              <a:gd name="T30" fmla="*/ 671332 w 600"/>
              <a:gd name="T31" fmla="*/ 654050 h 773"/>
              <a:gd name="T32" fmla="*/ 655209 w 600"/>
              <a:gd name="T33" fmla="*/ 566737 h 773"/>
              <a:gd name="T34" fmla="*/ 680127 w 600"/>
              <a:gd name="T35" fmla="*/ 511175 h 773"/>
              <a:gd name="T36" fmla="*/ 731430 w 600"/>
              <a:gd name="T37" fmla="*/ 449262 h 773"/>
              <a:gd name="T38" fmla="*/ 750485 w 600"/>
              <a:gd name="T39" fmla="*/ 396875 h 773"/>
              <a:gd name="T40" fmla="*/ 779801 w 600"/>
              <a:gd name="T41" fmla="*/ 425450 h 773"/>
              <a:gd name="T42" fmla="*/ 817912 w 600"/>
              <a:gd name="T43" fmla="*/ 484187 h 773"/>
              <a:gd name="T44" fmla="*/ 863351 w 600"/>
              <a:gd name="T45" fmla="*/ 508000 h 773"/>
              <a:gd name="T46" fmla="*/ 872146 w 600"/>
              <a:gd name="T47" fmla="*/ 446087 h 773"/>
              <a:gd name="T48" fmla="*/ 853091 w 600"/>
              <a:gd name="T49" fmla="*/ 311150 h 773"/>
              <a:gd name="T50" fmla="*/ 809117 w 600"/>
              <a:gd name="T51" fmla="*/ 265112 h 773"/>
              <a:gd name="T52" fmla="*/ 735827 w 600"/>
              <a:gd name="T53" fmla="*/ 206375 h 773"/>
              <a:gd name="T54" fmla="*/ 699183 w 600"/>
              <a:gd name="T55" fmla="*/ 150812 h 773"/>
              <a:gd name="T56" fmla="*/ 665469 w 600"/>
              <a:gd name="T57" fmla="*/ 114300 h 773"/>
              <a:gd name="T58" fmla="*/ 614167 w 600"/>
              <a:gd name="T59" fmla="*/ 73025 h 773"/>
              <a:gd name="T60" fmla="*/ 595111 w 600"/>
              <a:gd name="T61" fmla="*/ 41275 h 773"/>
              <a:gd name="T62" fmla="*/ 568727 w 600"/>
              <a:gd name="T63" fmla="*/ 3175 h 773"/>
              <a:gd name="T64" fmla="*/ 549672 w 600"/>
              <a:gd name="T65" fmla="*/ 50800 h 773"/>
              <a:gd name="T66" fmla="*/ 476382 w 600"/>
              <a:gd name="T67" fmla="*/ 71437 h 773"/>
              <a:gd name="T68" fmla="*/ 425080 w 600"/>
              <a:gd name="T69" fmla="*/ 109537 h 773"/>
              <a:gd name="T70" fmla="*/ 319543 w 600"/>
              <a:gd name="T71" fmla="*/ 123825 h 773"/>
              <a:gd name="T72" fmla="*/ 278500 w 600"/>
              <a:gd name="T73" fmla="*/ 79375 h 773"/>
              <a:gd name="T74" fmla="*/ 259445 w 600"/>
              <a:gd name="T75" fmla="*/ 141287 h 773"/>
              <a:gd name="T76" fmla="*/ 222800 w 600"/>
              <a:gd name="T77" fmla="*/ 190500 h 773"/>
              <a:gd name="T78" fmla="*/ 162703 w 600"/>
              <a:gd name="T79" fmla="*/ 300037 h 773"/>
              <a:gd name="T80" fmla="*/ 146579 w 600"/>
              <a:gd name="T81" fmla="*/ 323850 h 773"/>
              <a:gd name="T82" fmla="*/ 150977 w 600"/>
              <a:gd name="T83" fmla="*/ 355600 h 773"/>
              <a:gd name="T84" fmla="*/ 181758 w 600"/>
              <a:gd name="T85" fmla="*/ 387350 h 773"/>
              <a:gd name="T86" fmla="*/ 186156 w 600"/>
              <a:gd name="T87" fmla="*/ 458787 h 773"/>
              <a:gd name="T88" fmla="*/ 211074 w 600"/>
              <a:gd name="T89" fmla="*/ 531812 h 773"/>
              <a:gd name="T90" fmla="*/ 170032 w 600"/>
              <a:gd name="T91" fmla="*/ 598487 h 773"/>
              <a:gd name="T92" fmla="*/ 111400 w 600"/>
              <a:gd name="T93" fmla="*/ 636587 h 773"/>
              <a:gd name="T94" fmla="*/ 67426 w 600"/>
              <a:gd name="T95" fmla="*/ 657225 h 773"/>
              <a:gd name="T96" fmla="*/ 80619 w 600"/>
              <a:gd name="T97" fmla="*/ 692150 h 773"/>
              <a:gd name="T98" fmla="*/ 73290 w 600"/>
              <a:gd name="T99" fmla="*/ 730250 h 773"/>
              <a:gd name="T100" fmla="*/ 35179 w 600"/>
              <a:gd name="T101" fmla="*/ 747712 h 773"/>
              <a:gd name="T102" fmla="*/ 8795 w 600"/>
              <a:gd name="T103" fmla="*/ 777875 h 773"/>
              <a:gd name="T104" fmla="*/ 32247 w 600"/>
              <a:gd name="T105" fmla="*/ 839787 h 773"/>
              <a:gd name="T106" fmla="*/ 89413 w 600"/>
              <a:gd name="T107" fmla="*/ 971550 h 773"/>
              <a:gd name="T108" fmla="*/ 115798 w 600"/>
              <a:gd name="T109" fmla="*/ 1038225 h 773"/>
              <a:gd name="T110" fmla="*/ 200813 w 600"/>
              <a:gd name="T111" fmla="*/ 1003300 h 773"/>
              <a:gd name="T112" fmla="*/ 275569 w 600"/>
              <a:gd name="T113" fmla="*/ 1074737 h 773"/>
              <a:gd name="T114" fmla="*/ 268240 w 600"/>
              <a:gd name="T115" fmla="*/ 1179512 h 773"/>
              <a:gd name="T116" fmla="*/ 310748 w 600"/>
              <a:gd name="T117" fmla="*/ 1176337 h 773"/>
              <a:gd name="T118" fmla="*/ 398695 w 600"/>
              <a:gd name="T119" fmla="*/ 1189037 h 7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00"/>
              <a:gd name="T181" fmla="*/ 0 h 773"/>
              <a:gd name="T182" fmla="*/ 600 w 600"/>
              <a:gd name="T183" fmla="*/ 773 h 7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00" h="773">
                <a:moveTo>
                  <a:pt x="285" y="773"/>
                </a:moveTo>
                <a:lnTo>
                  <a:pt x="290" y="771"/>
                </a:lnTo>
                <a:lnTo>
                  <a:pt x="297" y="769"/>
                </a:lnTo>
                <a:lnTo>
                  <a:pt x="299" y="771"/>
                </a:lnTo>
                <a:lnTo>
                  <a:pt x="303" y="773"/>
                </a:lnTo>
                <a:lnTo>
                  <a:pt x="305" y="773"/>
                </a:lnTo>
                <a:lnTo>
                  <a:pt x="305" y="771"/>
                </a:lnTo>
                <a:lnTo>
                  <a:pt x="307" y="769"/>
                </a:lnTo>
                <a:lnTo>
                  <a:pt x="307" y="763"/>
                </a:lnTo>
                <a:lnTo>
                  <a:pt x="310" y="758"/>
                </a:lnTo>
                <a:lnTo>
                  <a:pt x="320" y="754"/>
                </a:lnTo>
                <a:lnTo>
                  <a:pt x="323" y="747"/>
                </a:lnTo>
                <a:lnTo>
                  <a:pt x="327" y="741"/>
                </a:lnTo>
                <a:lnTo>
                  <a:pt x="333" y="741"/>
                </a:lnTo>
                <a:lnTo>
                  <a:pt x="340" y="745"/>
                </a:lnTo>
                <a:lnTo>
                  <a:pt x="344" y="745"/>
                </a:lnTo>
                <a:lnTo>
                  <a:pt x="349" y="741"/>
                </a:lnTo>
                <a:lnTo>
                  <a:pt x="355" y="736"/>
                </a:lnTo>
                <a:lnTo>
                  <a:pt x="358" y="730"/>
                </a:lnTo>
                <a:lnTo>
                  <a:pt x="344" y="726"/>
                </a:lnTo>
                <a:lnTo>
                  <a:pt x="338" y="723"/>
                </a:lnTo>
                <a:lnTo>
                  <a:pt x="345" y="717"/>
                </a:lnTo>
                <a:lnTo>
                  <a:pt x="347" y="712"/>
                </a:lnTo>
                <a:lnTo>
                  <a:pt x="345" y="710"/>
                </a:lnTo>
                <a:lnTo>
                  <a:pt x="338" y="708"/>
                </a:lnTo>
                <a:lnTo>
                  <a:pt x="340" y="699"/>
                </a:lnTo>
                <a:lnTo>
                  <a:pt x="347" y="688"/>
                </a:lnTo>
                <a:lnTo>
                  <a:pt x="349" y="682"/>
                </a:lnTo>
                <a:lnTo>
                  <a:pt x="351" y="678"/>
                </a:lnTo>
                <a:lnTo>
                  <a:pt x="357" y="678"/>
                </a:lnTo>
                <a:lnTo>
                  <a:pt x="364" y="678"/>
                </a:lnTo>
                <a:lnTo>
                  <a:pt x="373" y="671"/>
                </a:lnTo>
                <a:lnTo>
                  <a:pt x="382" y="664"/>
                </a:lnTo>
                <a:lnTo>
                  <a:pt x="390" y="667"/>
                </a:lnTo>
                <a:lnTo>
                  <a:pt x="401" y="667"/>
                </a:lnTo>
                <a:lnTo>
                  <a:pt x="401" y="664"/>
                </a:lnTo>
                <a:lnTo>
                  <a:pt x="399" y="662"/>
                </a:lnTo>
                <a:lnTo>
                  <a:pt x="399" y="656"/>
                </a:lnTo>
                <a:lnTo>
                  <a:pt x="405" y="649"/>
                </a:lnTo>
                <a:lnTo>
                  <a:pt x="410" y="647"/>
                </a:lnTo>
                <a:lnTo>
                  <a:pt x="414" y="645"/>
                </a:lnTo>
                <a:lnTo>
                  <a:pt x="418" y="645"/>
                </a:lnTo>
                <a:lnTo>
                  <a:pt x="421" y="649"/>
                </a:lnTo>
                <a:lnTo>
                  <a:pt x="429" y="653"/>
                </a:lnTo>
                <a:lnTo>
                  <a:pt x="432" y="654"/>
                </a:lnTo>
                <a:lnTo>
                  <a:pt x="442" y="645"/>
                </a:lnTo>
                <a:lnTo>
                  <a:pt x="449" y="636"/>
                </a:lnTo>
                <a:lnTo>
                  <a:pt x="453" y="634"/>
                </a:lnTo>
                <a:lnTo>
                  <a:pt x="458" y="636"/>
                </a:lnTo>
                <a:lnTo>
                  <a:pt x="462" y="638"/>
                </a:lnTo>
                <a:lnTo>
                  <a:pt x="464" y="641"/>
                </a:lnTo>
                <a:lnTo>
                  <a:pt x="456" y="651"/>
                </a:lnTo>
                <a:lnTo>
                  <a:pt x="449" y="660"/>
                </a:lnTo>
                <a:lnTo>
                  <a:pt x="440" y="665"/>
                </a:lnTo>
                <a:lnTo>
                  <a:pt x="430" y="671"/>
                </a:lnTo>
                <a:lnTo>
                  <a:pt x="436" y="677"/>
                </a:lnTo>
                <a:lnTo>
                  <a:pt x="442" y="680"/>
                </a:lnTo>
                <a:lnTo>
                  <a:pt x="447" y="682"/>
                </a:lnTo>
                <a:lnTo>
                  <a:pt x="453" y="682"/>
                </a:lnTo>
                <a:lnTo>
                  <a:pt x="464" y="678"/>
                </a:lnTo>
                <a:lnTo>
                  <a:pt x="473" y="675"/>
                </a:lnTo>
                <a:lnTo>
                  <a:pt x="475" y="656"/>
                </a:lnTo>
                <a:lnTo>
                  <a:pt x="478" y="638"/>
                </a:lnTo>
                <a:lnTo>
                  <a:pt x="486" y="643"/>
                </a:lnTo>
                <a:lnTo>
                  <a:pt x="493" y="647"/>
                </a:lnTo>
                <a:lnTo>
                  <a:pt x="497" y="625"/>
                </a:lnTo>
                <a:lnTo>
                  <a:pt x="502" y="603"/>
                </a:lnTo>
                <a:lnTo>
                  <a:pt x="515" y="597"/>
                </a:lnTo>
                <a:lnTo>
                  <a:pt x="528" y="593"/>
                </a:lnTo>
                <a:lnTo>
                  <a:pt x="527" y="584"/>
                </a:lnTo>
                <a:lnTo>
                  <a:pt x="527" y="577"/>
                </a:lnTo>
                <a:lnTo>
                  <a:pt x="538" y="573"/>
                </a:lnTo>
                <a:lnTo>
                  <a:pt x="549" y="564"/>
                </a:lnTo>
                <a:lnTo>
                  <a:pt x="547" y="560"/>
                </a:lnTo>
                <a:lnTo>
                  <a:pt x="543" y="556"/>
                </a:lnTo>
                <a:lnTo>
                  <a:pt x="536" y="555"/>
                </a:lnTo>
                <a:lnTo>
                  <a:pt x="528" y="553"/>
                </a:lnTo>
                <a:lnTo>
                  <a:pt x="521" y="551"/>
                </a:lnTo>
                <a:lnTo>
                  <a:pt x="517" y="553"/>
                </a:lnTo>
                <a:lnTo>
                  <a:pt x="514" y="556"/>
                </a:lnTo>
                <a:lnTo>
                  <a:pt x="512" y="560"/>
                </a:lnTo>
                <a:lnTo>
                  <a:pt x="508" y="566"/>
                </a:lnTo>
                <a:lnTo>
                  <a:pt x="504" y="569"/>
                </a:lnTo>
                <a:lnTo>
                  <a:pt x="499" y="573"/>
                </a:lnTo>
                <a:lnTo>
                  <a:pt x="493" y="573"/>
                </a:lnTo>
                <a:lnTo>
                  <a:pt x="486" y="555"/>
                </a:lnTo>
                <a:lnTo>
                  <a:pt x="477" y="527"/>
                </a:lnTo>
                <a:lnTo>
                  <a:pt x="471" y="518"/>
                </a:lnTo>
                <a:lnTo>
                  <a:pt x="469" y="507"/>
                </a:lnTo>
                <a:lnTo>
                  <a:pt x="469" y="497"/>
                </a:lnTo>
                <a:lnTo>
                  <a:pt x="469" y="488"/>
                </a:lnTo>
                <a:lnTo>
                  <a:pt x="469" y="470"/>
                </a:lnTo>
                <a:lnTo>
                  <a:pt x="471" y="449"/>
                </a:lnTo>
                <a:lnTo>
                  <a:pt x="464" y="436"/>
                </a:lnTo>
                <a:lnTo>
                  <a:pt x="458" y="425"/>
                </a:lnTo>
                <a:lnTo>
                  <a:pt x="458" y="412"/>
                </a:lnTo>
                <a:lnTo>
                  <a:pt x="458" y="399"/>
                </a:lnTo>
                <a:lnTo>
                  <a:pt x="447" y="386"/>
                </a:lnTo>
                <a:lnTo>
                  <a:pt x="440" y="374"/>
                </a:lnTo>
                <a:lnTo>
                  <a:pt x="442" y="368"/>
                </a:lnTo>
                <a:lnTo>
                  <a:pt x="443" y="362"/>
                </a:lnTo>
                <a:lnTo>
                  <a:pt x="447" y="357"/>
                </a:lnTo>
                <a:lnTo>
                  <a:pt x="451" y="353"/>
                </a:lnTo>
                <a:lnTo>
                  <a:pt x="451" y="344"/>
                </a:lnTo>
                <a:lnTo>
                  <a:pt x="453" y="338"/>
                </a:lnTo>
                <a:lnTo>
                  <a:pt x="454" y="333"/>
                </a:lnTo>
                <a:lnTo>
                  <a:pt x="456" y="327"/>
                </a:lnTo>
                <a:lnTo>
                  <a:pt x="464" y="322"/>
                </a:lnTo>
                <a:lnTo>
                  <a:pt x="475" y="314"/>
                </a:lnTo>
                <a:lnTo>
                  <a:pt x="475" y="305"/>
                </a:lnTo>
                <a:lnTo>
                  <a:pt x="477" y="298"/>
                </a:lnTo>
                <a:lnTo>
                  <a:pt x="478" y="289"/>
                </a:lnTo>
                <a:lnTo>
                  <a:pt x="482" y="281"/>
                </a:lnTo>
                <a:lnTo>
                  <a:pt x="499" y="283"/>
                </a:lnTo>
                <a:lnTo>
                  <a:pt x="510" y="283"/>
                </a:lnTo>
                <a:lnTo>
                  <a:pt x="510" y="276"/>
                </a:lnTo>
                <a:lnTo>
                  <a:pt x="510" y="265"/>
                </a:lnTo>
                <a:lnTo>
                  <a:pt x="510" y="259"/>
                </a:lnTo>
                <a:lnTo>
                  <a:pt x="510" y="253"/>
                </a:lnTo>
                <a:lnTo>
                  <a:pt x="512" y="250"/>
                </a:lnTo>
                <a:lnTo>
                  <a:pt x="514" y="250"/>
                </a:lnTo>
                <a:lnTo>
                  <a:pt x="517" y="252"/>
                </a:lnTo>
                <a:lnTo>
                  <a:pt x="521" y="259"/>
                </a:lnTo>
                <a:lnTo>
                  <a:pt x="525" y="263"/>
                </a:lnTo>
                <a:lnTo>
                  <a:pt x="528" y="266"/>
                </a:lnTo>
                <a:lnTo>
                  <a:pt x="532" y="268"/>
                </a:lnTo>
                <a:lnTo>
                  <a:pt x="539" y="270"/>
                </a:lnTo>
                <a:lnTo>
                  <a:pt x="541" y="283"/>
                </a:lnTo>
                <a:lnTo>
                  <a:pt x="543" y="294"/>
                </a:lnTo>
                <a:lnTo>
                  <a:pt x="551" y="298"/>
                </a:lnTo>
                <a:lnTo>
                  <a:pt x="554" y="300"/>
                </a:lnTo>
                <a:lnTo>
                  <a:pt x="558" y="305"/>
                </a:lnTo>
                <a:lnTo>
                  <a:pt x="560" y="313"/>
                </a:lnTo>
                <a:lnTo>
                  <a:pt x="567" y="303"/>
                </a:lnTo>
                <a:lnTo>
                  <a:pt x="576" y="296"/>
                </a:lnTo>
                <a:lnTo>
                  <a:pt x="582" y="307"/>
                </a:lnTo>
                <a:lnTo>
                  <a:pt x="586" y="318"/>
                </a:lnTo>
                <a:lnTo>
                  <a:pt x="589" y="320"/>
                </a:lnTo>
                <a:lnTo>
                  <a:pt x="595" y="318"/>
                </a:lnTo>
                <a:lnTo>
                  <a:pt x="595" y="305"/>
                </a:lnTo>
                <a:lnTo>
                  <a:pt x="595" y="300"/>
                </a:lnTo>
                <a:lnTo>
                  <a:pt x="597" y="296"/>
                </a:lnTo>
                <a:lnTo>
                  <a:pt x="600" y="290"/>
                </a:lnTo>
                <a:lnTo>
                  <a:pt x="595" y="281"/>
                </a:lnTo>
                <a:lnTo>
                  <a:pt x="586" y="263"/>
                </a:lnTo>
                <a:lnTo>
                  <a:pt x="582" y="246"/>
                </a:lnTo>
                <a:lnTo>
                  <a:pt x="580" y="231"/>
                </a:lnTo>
                <a:lnTo>
                  <a:pt x="580" y="215"/>
                </a:lnTo>
                <a:lnTo>
                  <a:pt x="582" y="198"/>
                </a:lnTo>
                <a:lnTo>
                  <a:pt x="582" y="196"/>
                </a:lnTo>
                <a:lnTo>
                  <a:pt x="582" y="194"/>
                </a:lnTo>
                <a:lnTo>
                  <a:pt x="569" y="185"/>
                </a:lnTo>
                <a:lnTo>
                  <a:pt x="563" y="180"/>
                </a:lnTo>
                <a:lnTo>
                  <a:pt x="562" y="176"/>
                </a:lnTo>
                <a:lnTo>
                  <a:pt x="562" y="172"/>
                </a:lnTo>
                <a:lnTo>
                  <a:pt x="552" y="167"/>
                </a:lnTo>
                <a:lnTo>
                  <a:pt x="539" y="159"/>
                </a:lnTo>
                <a:lnTo>
                  <a:pt x="538" y="152"/>
                </a:lnTo>
                <a:lnTo>
                  <a:pt x="534" y="144"/>
                </a:lnTo>
                <a:lnTo>
                  <a:pt x="530" y="135"/>
                </a:lnTo>
                <a:lnTo>
                  <a:pt x="525" y="130"/>
                </a:lnTo>
                <a:lnTo>
                  <a:pt x="502" y="130"/>
                </a:lnTo>
                <a:lnTo>
                  <a:pt x="484" y="128"/>
                </a:lnTo>
                <a:lnTo>
                  <a:pt x="488" y="117"/>
                </a:lnTo>
                <a:lnTo>
                  <a:pt x="491" y="107"/>
                </a:lnTo>
                <a:lnTo>
                  <a:pt x="488" y="102"/>
                </a:lnTo>
                <a:lnTo>
                  <a:pt x="482" y="98"/>
                </a:lnTo>
                <a:lnTo>
                  <a:pt x="477" y="95"/>
                </a:lnTo>
                <a:lnTo>
                  <a:pt x="473" y="93"/>
                </a:lnTo>
                <a:lnTo>
                  <a:pt x="467" y="87"/>
                </a:lnTo>
                <a:lnTo>
                  <a:pt x="467" y="83"/>
                </a:lnTo>
                <a:lnTo>
                  <a:pt x="467" y="80"/>
                </a:lnTo>
                <a:lnTo>
                  <a:pt x="466" y="76"/>
                </a:lnTo>
                <a:lnTo>
                  <a:pt x="454" y="72"/>
                </a:lnTo>
                <a:lnTo>
                  <a:pt x="443" y="69"/>
                </a:lnTo>
                <a:lnTo>
                  <a:pt x="432" y="65"/>
                </a:lnTo>
                <a:lnTo>
                  <a:pt x="421" y="56"/>
                </a:lnTo>
                <a:lnTo>
                  <a:pt x="419" y="54"/>
                </a:lnTo>
                <a:lnTo>
                  <a:pt x="419" y="50"/>
                </a:lnTo>
                <a:lnTo>
                  <a:pt x="419" y="46"/>
                </a:lnTo>
                <a:lnTo>
                  <a:pt x="421" y="43"/>
                </a:lnTo>
                <a:lnTo>
                  <a:pt x="421" y="39"/>
                </a:lnTo>
                <a:lnTo>
                  <a:pt x="421" y="35"/>
                </a:lnTo>
                <a:lnTo>
                  <a:pt x="419" y="32"/>
                </a:lnTo>
                <a:lnTo>
                  <a:pt x="414" y="28"/>
                </a:lnTo>
                <a:lnTo>
                  <a:pt x="406" y="26"/>
                </a:lnTo>
                <a:lnTo>
                  <a:pt x="401" y="24"/>
                </a:lnTo>
                <a:lnTo>
                  <a:pt x="397" y="21"/>
                </a:lnTo>
                <a:lnTo>
                  <a:pt x="393" y="19"/>
                </a:lnTo>
                <a:lnTo>
                  <a:pt x="392" y="10"/>
                </a:lnTo>
                <a:lnTo>
                  <a:pt x="392" y="0"/>
                </a:lnTo>
                <a:lnTo>
                  <a:pt x="388" y="2"/>
                </a:lnTo>
                <a:lnTo>
                  <a:pt x="386" y="6"/>
                </a:lnTo>
                <a:lnTo>
                  <a:pt x="386" y="8"/>
                </a:lnTo>
                <a:lnTo>
                  <a:pt x="386" y="11"/>
                </a:lnTo>
                <a:lnTo>
                  <a:pt x="386" y="19"/>
                </a:lnTo>
                <a:lnTo>
                  <a:pt x="384" y="24"/>
                </a:lnTo>
                <a:lnTo>
                  <a:pt x="375" y="32"/>
                </a:lnTo>
                <a:lnTo>
                  <a:pt x="364" y="39"/>
                </a:lnTo>
                <a:lnTo>
                  <a:pt x="358" y="41"/>
                </a:lnTo>
                <a:lnTo>
                  <a:pt x="351" y="43"/>
                </a:lnTo>
                <a:lnTo>
                  <a:pt x="342" y="43"/>
                </a:lnTo>
                <a:lnTo>
                  <a:pt x="333" y="43"/>
                </a:lnTo>
                <a:lnTo>
                  <a:pt x="325" y="45"/>
                </a:lnTo>
                <a:lnTo>
                  <a:pt x="316" y="50"/>
                </a:lnTo>
                <a:lnTo>
                  <a:pt x="312" y="54"/>
                </a:lnTo>
                <a:lnTo>
                  <a:pt x="309" y="58"/>
                </a:lnTo>
                <a:lnTo>
                  <a:pt x="307" y="63"/>
                </a:lnTo>
                <a:lnTo>
                  <a:pt x="303" y="69"/>
                </a:lnTo>
                <a:lnTo>
                  <a:pt x="290" y="69"/>
                </a:lnTo>
                <a:lnTo>
                  <a:pt x="279" y="69"/>
                </a:lnTo>
                <a:lnTo>
                  <a:pt x="268" y="70"/>
                </a:lnTo>
                <a:lnTo>
                  <a:pt x="259" y="72"/>
                </a:lnTo>
                <a:lnTo>
                  <a:pt x="240" y="78"/>
                </a:lnTo>
                <a:lnTo>
                  <a:pt x="222" y="82"/>
                </a:lnTo>
                <a:lnTo>
                  <a:pt x="218" y="78"/>
                </a:lnTo>
                <a:lnTo>
                  <a:pt x="216" y="72"/>
                </a:lnTo>
                <a:lnTo>
                  <a:pt x="214" y="65"/>
                </a:lnTo>
                <a:lnTo>
                  <a:pt x="212" y="56"/>
                </a:lnTo>
                <a:lnTo>
                  <a:pt x="207" y="52"/>
                </a:lnTo>
                <a:lnTo>
                  <a:pt x="200" y="50"/>
                </a:lnTo>
                <a:lnTo>
                  <a:pt x="190" y="50"/>
                </a:lnTo>
                <a:lnTo>
                  <a:pt x="183" y="54"/>
                </a:lnTo>
                <a:lnTo>
                  <a:pt x="185" y="63"/>
                </a:lnTo>
                <a:lnTo>
                  <a:pt x="187" y="72"/>
                </a:lnTo>
                <a:lnTo>
                  <a:pt x="181" y="78"/>
                </a:lnTo>
                <a:lnTo>
                  <a:pt x="177" y="83"/>
                </a:lnTo>
                <a:lnTo>
                  <a:pt x="177" y="89"/>
                </a:lnTo>
                <a:lnTo>
                  <a:pt x="177" y="93"/>
                </a:lnTo>
                <a:lnTo>
                  <a:pt x="177" y="104"/>
                </a:lnTo>
                <a:lnTo>
                  <a:pt x="177" y="111"/>
                </a:lnTo>
                <a:lnTo>
                  <a:pt x="164" y="111"/>
                </a:lnTo>
                <a:lnTo>
                  <a:pt x="153" y="111"/>
                </a:lnTo>
                <a:lnTo>
                  <a:pt x="152" y="120"/>
                </a:lnTo>
                <a:lnTo>
                  <a:pt x="152" y="133"/>
                </a:lnTo>
                <a:lnTo>
                  <a:pt x="133" y="141"/>
                </a:lnTo>
                <a:lnTo>
                  <a:pt x="115" y="148"/>
                </a:lnTo>
                <a:lnTo>
                  <a:pt x="109" y="167"/>
                </a:lnTo>
                <a:lnTo>
                  <a:pt x="103" y="178"/>
                </a:lnTo>
                <a:lnTo>
                  <a:pt x="111" y="189"/>
                </a:lnTo>
                <a:lnTo>
                  <a:pt x="120" y="196"/>
                </a:lnTo>
                <a:lnTo>
                  <a:pt x="116" y="200"/>
                </a:lnTo>
                <a:lnTo>
                  <a:pt x="113" y="202"/>
                </a:lnTo>
                <a:lnTo>
                  <a:pt x="109" y="204"/>
                </a:lnTo>
                <a:lnTo>
                  <a:pt x="105" y="204"/>
                </a:lnTo>
                <a:lnTo>
                  <a:pt x="100" y="204"/>
                </a:lnTo>
                <a:lnTo>
                  <a:pt x="98" y="205"/>
                </a:lnTo>
                <a:lnTo>
                  <a:pt x="96" y="209"/>
                </a:lnTo>
                <a:lnTo>
                  <a:pt x="96" y="213"/>
                </a:lnTo>
                <a:lnTo>
                  <a:pt x="96" y="220"/>
                </a:lnTo>
                <a:lnTo>
                  <a:pt x="100" y="224"/>
                </a:lnTo>
                <a:lnTo>
                  <a:pt x="103" y="224"/>
                </a:lnTo>
                <a:lnTo>
                  <a:pt x="109" y="224"/>
                </a:lnTo>
                <a:lnTo>
                  <a:pt x="113" y="224"/>
                </a:lnTo>
                <a:lnTo>
                  <a:pt x="118" y="226"/>
                </a:lnTo>
                <a:lnTo>
                  <a:pt x="124" y="228"/>
                </a:lnTo>
                <a:lnTo>
                  <a:pt x="127" y="233"/>
                </a:lnTo>
                <a:lnTo>
                  <a:pt x="124" y="244"/>
                </a:lnTo>
                <a:lnTo>
                  <a:pt x="116" y="252"/>
                </a:lnTo>
                <a:lnTo>
                  <a:pt x="113" y="257"/>
                </a:lnTo>
                <a:lnTo>
                  <a:pt x="111" y="263"/>
                </a:lnTo>
                <a:lnTo>
                  <a:pt x="113" y="270"/>
                </a:lnTo>
                <a:lnTo>
                  <a:pt x="118" y="277"/>
                </a:lnTo>
                <a:lnTo>
                  <a:pt x="127" y="289"/>
                </a:lnTo>
                <a:lnTo>
                  <a:pt x="137" y="298"/>
                </a:lnTo>
                <a:lnTo>
                  <a:pt x="142" y="303"/>
                </a:lnTo>
                <a:lnTo>
                  <a:pt x="146" y="309"/>
                </a:lnTo>
                <a:lnTo>
                  <a:pt x="150" y="314"/>
                </a:lnTo>
                <a:lnTo>
                  <a:pt x="152" y="322"/>
                </a:lnTo>
                <a:lnTo>
                  <a:pt x="144" y="335"/>
                </a:lnTo>
                <a:lnTo>
                  <a:pt x="135" y="357"/>
                </a:lnTo>
                <a:lnTo>
                  <a:pt x="129" y="362"/>
                </a:lnTo>
                <a:lnTo>
                  <a:pt x="124" y="366"/>
                </a:lnTo>
                <a:lnTo>
                  <a:pt x="120" y="368"/>
                </a:lnTo>
                <a:lnTo>
                  <a:pt x="118" y="372"/>
                </a:lnTo>
                <a:lnTo>
                  <a:pt x="116" y="377"/>
                </a:lnTo>
                <a:lnTo>
                  <a:pt x="115" y="385"/>
                </a:lnTo>
                <a:lnTo>
                  <a:pt x="98" y="383"/>
                </a:lnTo>
                <a:lnTo>
                  <a:pt x="81" y="383"/>
                </a:lnTo>
                <a:lnTo>
                  <a:pt x="79" y="388"/>
                </a:lnTo>
                <a:lnTo>
                  <a:pt x="76" y="394"/>
                </a:lnTo>
                <a:lnTo>
                  <a:pt x="76" y="401"/>
                </a:lnTo>
                <a:lnTo>
                  <a:pt x="74" y="407"/>
                </a:lnTo>
                <a:lnTo>
                  <a:pt x="67" y="409"/>
                </a:lnTo>
                <a:lnTo>
                  <a:pt x="57" y="409"/>
                </a:lnTo>
                <a:lnTo>
                  <a:pt x="54" y="409"/>
                </a:lnTo>
                <a:lnTo>
                  <a:pt x="50" y="410"/>
                </a:lnTo>
                <a:lnTo>
                  <a:pt x="46" y="414"/>
                </a:lnTo>
                <a:lnTo>
                  <a:pt x="44" y="418"/>
                </a:lnTo>
                <a:lnTo>
                  <a:pt x="43" y="423"/>
                </a:lnTo>
                <a:lnTo>
                  <a:pt x="44" y="429"/>
                </a:lnTo>
                <a:lnTo>
                  <a:pt x="48" y="431"/>
                </a:lnTo>
                <a:lnTo>
                  <a:pt x="52" y="435"/>
                </a:lnTo>
                <a:lnTo>
                  <a:pt x="55" y="436"/>
                </a:lnTo>
                <a:lnTo>
                  <a:pt x="59" y="440"/>
                </a:lnTo>
                <a:lnTo>
                  <a:pt x="61" y="447"/>
                </a:lnTo>
                <a:lnTo>
                  <a:pt x="61" y="457"/>
                </a:lnTo>
                <a:lnTo>
                  <a:pt x="57" y="460"/>
                </a:lnTo>
                <a:lnTo>
                  <a:pt x="54" y="460"/>
                </a:lnTo>
                <a:lnTo>
                  <a:pt x="50" y="460"/>
                </a:lnTo>
                <a:lnTo>
                  <a:pt x="46" y="459"/>
                </a:lnTo>
                <a:lnTo>
                  <a:pt x="41" y="455"/>
                </a:lnTo>
                <a:lnTo>
                  <a:pt x="35" y="453"/>
                </a:lnTo>
                <a:lnTo>
                  <a:pt x="33" y="462"/>
                </a:lnTo>
                <a:lnTo>
                  <a:pt x="31" y="470"/>
                </a:lnTo>
                <a:lnTo>
                  <a:pt x="24" y="471"/>
                </a:lnTo>
                <a:lnTo>
                  <a:pt x="17" y="470"/>
                </a:lnTo>
                <a:lnTo>
                  <a:pt x="13" y="471"/>
                </a:lnTo>
                <a:lnTo>
                  <a:pt x="9" y="473"/>
                </a:lnTo>
                <a:lnTo>
                  <a:pt x="4" y="477"/>
                </a:lnTo>
                <a:lnTo>
                  <a:pt x="0" y="484"/>
                </a:lnTo>
                <a:lnTo>
                  <a:pt x="6" y="490"/>
                </a:lnTo>
                <a:lnTo>
                  <a:pt x="9" y="497"/>
                </a:lnTo>
                <a:lnTo>
                  <a:pt x="11" y="503"/>
                </a:lnTo>
                <a:lnTo>
                  <a:pt x="11" y="508"/>
                </a:lnTo>
                <a:lnTo>
                  <a:pt x="11" y="518"/>
                </a:lnTo>
                <a:lnTo>
                  <a:pt x="13" y="525"/>
                </a:lnTo>
                <a:lnTo>
                  <a:pt x="22" y="529"/>
                </a:lnTo>
                <a:lnTo>
                  <a:pt x="28" y="534"/>
                </a:lnTo>
                <a:lnTo>
                  <a:pt x="28" y="549"/>
                </a:lnTo>
                <a:lnTo>
                  <a:pt x="26" y="560"/>
                </a:lnTo>
                <a:lnTo>
                  <a:pt x="33" y="575"/>
                </a:lnTo>
                <a:lnTo>
                  <a:pt x="46" y="593"/>
                </a:lnTo>
                <a:lnTo>
                  <a:pt x="61" y="612"/>
                </a:lnTo>
                <a:lnTo>
                  <a:pt x="70" y="623"/>
                </a:lnTo>
                <a:lnTo>
                  <a:pt x="67" y="643"/>
                </a:lnTo>
                <a:lnTo>
                  <a:pt x="67" y="660"/>
                </a:lnTo>
                <a:lnTo>
                  <a:pt x="70" y="660"/>
                </a:lnTo>
                <a:lnTo>
                  <a:pt x="74" y="658"/>
                </a:lnTo>
                <a:lnTo>
                  <a:pt x="79" y="654"/>
                </a:lnTo>
                <a:lnTo>
                  <a:pt x="83" y="651"/>
                </a:lnTo>
                <a:lnTo>
                  <a:pt x="92" y="638"/>
                </a:lnTo>
                <a:lnTo>
                  <a:pt x="100" y="627"/>
                </a:lnTo>
                <a:lnTo>
                  <a:pt x="109" y="627"/>
                </a:lnTo>
                <a:lnTo>
                  <a:pt x="122" y="627"/>
                </a:lnTo>
                <a:lnTo>
                  <a:pt x="137" y="632"/>
                </a:lnTo>
                <a:lnTo>
                  <a:pt x="152" y="640"/>
                </a:lnTo>
                <a:lnTo>
                  <a:pt x="166" y="647"/>
                </a:lnTo>
                <a:lnTo>
                  <a:pt x="179" y="658"/>
                </a:lnTo>
                <a:lnTo>
                  <a:pt x="183" y="664"/>
                </a:lnTo>
                <a:lnTo>
                  <a:pt x="187" y="671"/>
                </a:lnTo>
                <a:lnTo>
                  <a:pt x="188" y="677"/>
                </a:lnTo>
                <a:lnTo>
                  <a:pt x="188" y="682"/>
                </a:lnTo>
                <a:lnTo>
                  <a:pt x="187" y="704"/>
                </a:lnTo>
                <a:lnTo>
                  <a:pt x="183" y="721"/>
                </a:lnTo>
                <a:lnTo>
                  <a:pt x="181" y="728"/>
                </a:lnTo>
                <a:lnTo>
                  <a:pt x="181" y="736"/>
                </a:lnTo>
                <a:lnTo>
                  <a:pt x="183" y="743"/>
                </a:lnTo>
                <a:lnTo>
                  <a:pt x="190" y="749"/>
                </a:lnTo>
                <a:lnTo>
                  <a:pt x="194" y="750"/>
                </a:lnTo>
                <a:lnTo>
                  <a:pt x="198" y="749"/>
                </a:lnTo>
                <a:lnTo>
                  <a:pt x="201" y="747"/>
                </a:lnTo>
                <a:lnTo>
                  <a:pt x="207" y="745"/>
                </a:lnTo>
                <a:lnTo>
                  <a:pt x="212" y="741"/>
                </a:lnTo>
                <a:lnTo>
                  <a:pt x="222" y="739"/>
                </a:lnTo>
                <a:lnTo>
                  <a:pt x="233" y="738"/>
                </a:lnTo>
                <a:lnTo>
                  <a:pt x="248" y="739"/>
                </a:lnTo>
                <a:lnTo>
                  <a:pt x="257" y="741"/>
                </a:lnTo>
                <a:lnTo>
                  <a:pt x="266" y="745"/>
                </a:lnTo>
                <a:lnTo>
                  <a:pt x="272" y="749"/>
                </a:lnTo>
                <a:lnTo>
                  <a:pt x="275" y="754"/>
                </a:lnTo>
                <a:lnTo>
                  <a:pt x="281" y="762"/>
                </a:lnTo>
                <a:lnTo>
                  <a:pt x="285" y="773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4" name="Freeform 8"/>
          <p:cNvSpPr>
            <a:spLocks/>
          </p:cNvSpPr>
          <p:nvPr/>
        </p:nvSpPr>
        <p:spPr bwMode="auto">
          <a:xfrm>
            <a:off x="7116547" y="2570196"/>
            <a:ext cx="71514" cy="62104"/>
          </a:xfrm>
          <a:custGeom>
            <a:avLst/>
            <a:gdLst>
              <a:gd name="T0" fmla="*/ 8828 w 41"/>
              <a:gd name="T1" fmla="*/ 23812 h 33"/>
              <a:gd name="T2" fmla="*/ 5885 w 41"/>
              <a:gd name="T3" fmla="*/ 17462 h 33"/>
              <a:gd name="T4" fmla="*/ 0 w 41"/>
              <a:gd name="T5" fmla="*/ 11112 h 33"/>
              <a:gd name="T6" fmla="*/ 0 w 41"/>
              <a:gd name="T7" fmla="*/ 9525 h 33"/>
              <a:gd name="T8" fmla="*/ 0 w 41"/>
              <a:gd name="T9" fmla="*/ 6350 h 33"/>
              <a:gd name="T10" fmla="*/ 0 w 41"/>
              <a:gd name="T11" fmla="*/ 3175 h 33"/>
              <a:gd name="T12" fmla="*/ 5885 w 41"/>
              <a:gd name="T13" fmla="*/ 3175 h 33"/>
              <a:gd name="T14" fmla="*/ 8828 w 41"/>
              <a:gd name="T15" fmla="*/ 0 h 33"/>
              <a:gd name="T16" fmla="*/ 13242 w 41"/>
              <a:gd name="T17" fmla="*/ 3175 h 33"/>
              <a:gd name="T18" fmla="*/ 19127 w 41"/>
              <a:gd name="T19" fmla="*/ 6350 h 33"/>
              <a:gd name="T20" fmla="*/ 25013 w 41"/>
              <a:gd name="T21" fmla="*/ 9525 h 33"/>
              <a:gd name="T22" fmla="*/ 35312 w 41"/>
              <a:gd name="T23" fmla="*/ 3175 h 33"/>
              <a:gd name="T24" fmla="*/ 44140 w 41"/>
              <a:gd name="T25" fmla="*/ 0 h 33"/>
              <a:gd name="T26" fmla="*/ 48554 w 41"/>
              <a:gd name="T27" fmla="*/ 0 h 33"/>
              <a:gd name="T28" fmla="*/ 54440 w 41"/>
              <a:gd name="T29" fmla="*/ 0 h 33"/>
              <a:gd name="T30" fmla="*/ 60325 w 41"/>
              <a:gd name="T31" fmla="*/ 6350 h 33"/>
              <a:gd name="T32" fmla="*/ 60325 w 41"/>
              <a:gd name="T33" fmla="*/ 11112 h 33"/>
              <a:gd name="T34" fmla="*/ 60325 w 41"/>
              <a:gd name="T35" fmla="*/ 20637 h 33"/>
              <a:gd name="T36" fmla="*/ 54440 w 41"/>
              <a:gd name="T37" fmla="*/ 31750 h 33"/>
              <a:gd name="T38" fmla="*/ 54440 w 41"/>
              <a:gd name="T39" fmla="*/ 41275 h 33"/>
              <a:gd name="T40" fmla="*/ 51497 w 41"/>
              <a:gd name="T41" fmla="*/ 44450 h 33"/>
              <a:gd name="T42" fmla="*/ 48554 w 41"/>
              <a:gd name="T43" fmla="*/ 47625 h 33"/>
              <a:gd name="T44" fmla="*/ 44140 w 41"/>
              <a:gd name="T45" fmla="*/ 50800 h 33"/>
              <a:gd name="T46" fmla="*/ 32370 w 41"/>
              <a:gd name="T47" fmla="*/ 52387 h 33"/>
              <a:gd name="T48" fmla="*/ 22070 w 41"/>
              <a:gd name="T49" fmla="*/ 50800 h 33"/>
              <a:gd name="T50" fmla="*/ 5885 w 41"/>
              <a:gd name="T51" fmla="*/ 44450 h 33"/>
              <a:gd name="T52" fmla="*/ 0 w 41"/>
              <a:gd name="T53" fmla="*/ 41275 h 33"/>
              <a:gd name="T54" fmla="*/ 2943 w 41"/>
              <a:gd name="T55" fmla="*/ 31750 h 33"/>
              <a:gd name="T56" fmla="*/ 8828 w 41"/>
              <a:gd name="T57" fmla="*/ 23812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33"/>
              <a:gd name="T89" fmla="*/ 41 w 41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33">
                <a:moveTo>
                  <a:pt x="6" y="15"/>
                </a:moveTo>
                <a:lnTo>
                  <a:pt x="4" y="11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4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4"/>
                </a:lnTo>
                <a:lnTo>
                  <a:pt x="41" y="7"/>
                </a:lnTo>
                <a:lnTo>
                  <a:pt x="41" y="13"/>
                </a:lnTo>
                <a:lnTo>
                  <a:pt x="37" y="20"/>
                </a:lnTo>
                <a:lnTo>
                  <a:pt x="37" y="26"/>
                </a:lnTo>
                <a:lnTo>
                  <a:pt x="35" y="28"/>
                </a:lnTo>
                <a:lnTo>
                  <a:pt x="33" y="30"/>
                </a:lnTo>
                <a:lnTo>
                  <a:pt x="30" y="32"/>
                </a:lnTo>
                <a:lnTo>
                  <a:pt x="22" y="33"/>
                </a:lnTo>
                <a:lnTo>
                  <a:pt x="15" y="32"/>
                </a:lnTo>
                <a:lnTo>
                  <a:pt x="4" y="28"/>
                </a:lnTo>
                <a:lnTo>
                  <a:pt x="0" y="26"/>
                </a:lnTo>
                <a:lnTo>
                  <a:pt x="2" y="20"/>
                </a:lnTo>
                <a:lnTo>
                  <a:pt x="6" y="15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5" name="Freeform 9"/>
          <p:cNvSpPr>
            <a:spLocks noEditPoints="1"/>
          </p:cNvSpPr>
          <p:nvPr/>
        </p:nvSpPr>
        <p:spPr bwMode="auto">
          <a:xfrm>
            <a:off x="7905085" y="1602870"/>
            <a:ext cx="1467926" cy="696324"/>
          </a:xfrm>
          <a:custGeom>
            <a:avLst/>
            <a:gdLst>
              <a:gd name="T0" fmla="*/ 252046 w 845"/>
              <a:gd name="T1" fmla="*/ 490538 h 370"/>
              <a:gd name="T2" fmla="*/ 284285 w 845"/>
              <a:gd name="T3" fmla="*/ 493713 h 370"/>
              <a:gd name="T4" fmla="*/ 271096 w 845"/>
              <a:gd name="T5" fmla="*/ 446088 h 370"/>
              <a:gd name="T6" fmla="*/ 298938 w 845"/>
              <a:gd name="T7" fmla="*/ 538163 h 370"/>
              <a:gd name="T8" fmla="*/ 303335 w 845"/>
              <a:gd name="T9" fmla="*/ 563563 h 370"/>
              <a:gd name="T10" fmla="*/ 382465 w 845"/>
              <a:gd name="T11" fmla="*/ 531813 h 370"/>
              <a:gd name="T12" fmla="*/ 423496 w 845"/>
              <a:gd name="T13" fmla="*/ 504825 h 370"/>
              <a:gd name="T14" fmla="*/ 398585 w 845"/>
              <a:gd name="T15" fmla="*/ 476250 h 370"/>
              <a:gd name="T16" fmla="*/ 360485 w 845"/>
              <a:gd name="T17" fmla="*/ 455613 h 370"/>
              <a:gd name="T18" fmla="*/ 306265 w 845"/>
              <a:gd name="T19" fmla="*/ 469900 h 370"/>
              <a:gd name="T20" fmla="*/ 105508 w 845"/>
              <a:gd name="T21" fmla="*/ 569913 h 370"/>
              <a:gd name="T22" fmla="*/ 143608 w 845"/>
              <a:gd name="T23" fmla="*/ 587375 h 370"/>
              <a:gd name="T24" fmla="*/ 120162 w 845"/>
              <a:gd name="T25" fmla="*/ 557213 h 370"/>
              <a:gd name="T26" fmla="*/ 33704 w 845"/>
              <a:gd name="T27" fmla="*/ 431800 h 370"/>
              <a:gd name="T28" fmla="*/ 41031 w 845"/>
              <a:gd name="T29" fmla="*/ 407988 h 370"/>
              <a:gd name="T30" fmla="*/ 19050 w 845"/>
              <a:gd name="T31" fmla="*/ 376237 h 370"/>
              <a:gd name="T32" fmla="*/ 70338 w 845"/>
              <a:gd name="T33" fmla="*/ 346075 h 370"/>
              <a:gd name="T34" fmla="*/ 68873 w 845"/>
              <a:gd name="T35" fmla="*/ 376237 h 370"/>
              <a:gd name="T36" fmla="*/ 87923 w 845"/>
              <a:gd name="T37" fmla="*/ 422275 h 370"/>
              <a:gd name="T38" fmla="*/ 152400 w 845"/>
              <a:gd name="T39" fmla="*/ 455613 h 370"/>
              <a:gd name="T40" fmla="*/ 190500 w 845"/>
              <a:gd name="T41" fmla="*/ 428625 h 370"/>
              <a:gd name="T42" fmla="*/ 193431 w 845"/>
              <a:gd name="T43" fmla="*/ 414338 h 370"/>
              <a:gd name="T44" fmla="*/ 213946 w 845"/>
              <a:gd name="T45" fmla="*/ 387350 h 370"/>
              <a:gd name="T46" fmla="*/ 249115 w 845"/>
              <a:gd name="T47" fmla="*/ 358775 h 370"/>
              <a:gd name="T48" fmla="*/ 290146 w 845"/>
              <a:gd name="T49" fmla="*/ 331787 h 370"/>
              <a:gd name="T50" fmla="*/ 238858 w 845"/>
              <a:gd name="T51" fmla="*/ 320675 h 370"/>
              <a:gd name="T52" fmla="*/ 206619 w 845"/>
              <a:gd name="T53" fmla="*/ 279400 h 370"/>
              <a:gd name="T54" fmla="*/ 219808 w 845"/>
              <a:gd name="T55" fmla="*/ 258763 h 370"/>
              <a:gd name="T56" fmla="*/ 235927 w 845"/>
              <a:gd name="T57" fmla="*/ 303212 h 370"/>
              <a:gd name="T58" fmla="*/ 309196 w 845"/>
              <a:gd name="T59" fmla="*/ 300037 h 370"/>
              <a:gd name="T60" fmla="*/ 296008 w 845"/>
              <a:gd name="T61" fmla="*/ 249238 h 370"/>
              <a:gd name="T62" fmla="*/ 284285 w 845"/>
              <a:gd name="T63" fmla="*/ 211138 h 370"/>
              <a:gd name="T64" fmla="*/ 225669 w 845"/>
              <a:gd name="T65" fmla="*/ 217488 h 370"/>
              <a:gd name="T66" fmla="*/ 152400 w 845"/>
              <a:gd name="T67" fmla="*/ 227013 h 370"/>
              <a:gd name="T68" fmla="*/ 146538 w 845"/>
              <a:gd name="T69" fmla="*/ 258763 h 370"/>
              <a:gd name="T70" fmla="*/ 168519 w 845"/>
              <a:gd name="T71" fmla="*/ 290513 h 370"/>
              <a:gd name="T72" fmla="*/ 123092 w 845"/>
              <a:gd name="T73" fmla="*/ 276225 h 370"/>
              <a:gd name="T74" fmla="*/ 82062 w 845"/>
              <a:gd name="T75" fmla="*/ 265113 h 370"/>
              <a:gd name="T76" fmla="*/ 54219 w 845"/>
              <a:gd name="T77" fmla="*/ 320675 h 370"/>
              <a:gd name="T78" fmla="*/ 376604 w 845"/>
              <a:gd name="T79" fmla="*/ 230188 h 370"/>
              <a:gd name="T80" fmla="*/ 424962 w 845"/>
              <a:gd name="T81" fmla="*/ 231775 h 370"/>
              <a:gd name="T82" fmla="*/ 471854 w 845"/>
              <a:gd name="T83" fmla="*/ 158750 h 370"/>
              <a:gd name="T84" fmla="*/ 455735 w 845"/>
              <a:gd name="T85" fmla="*/ 134938 h 370"/>
              <a:gd name="T86" fmla="*/ 414704 w 845"/>
              <a:gd name="T87" fmla="*/ 150812 h 370"/>
              <a:gd name="T88" fmla="*/ 363415 w 845"/>
              <a:gd name="T89" fmla="*/ 165100 h 370"/>
              <a:gd name="T90" fmla="*/ 338504 w 845"/>
              <a:gd name="T91" fmla="*/ 203200 h 370"/>
              <a:gd name="T92" fmla="*/ 317988 w 845"/>
              <a:gd name="T93" fmla="*/ 206375 h 370"/>
              <a:gd name="T94" fmla="*/ 344365 w 845"/>
              <a:gd name="T95" fmla="*/ 234950 h 370"/>
              <a:gd name="T96" fmla="*/ 287215 w 845"/>
              <a:gd name="T97" fmla="*/ 38100 h 370"/>
              <a:gd name="T98" fmla="*/ 293077 w 845"/>
              <a:gd name="T99" fmla="*/ 3175 h 370"/>
              <a:gd name="T100" fmla="*/ 274027 w 845"/>
              <a:gd name="T101" fmla="*/ 20637 h 370"/>
              <a:gd name="T102" fmla="*/ 1075592 w 845"/>
              <a:gd name="T103" fmla="*/ 223838 h 370"/>
              <a:gd name="T104" fmla="*/ 1091712 w 845"/>
              <a:gd name="T105" fmla="*/ 241300 h 370"/>
              <a:gd name="T106" fmla="*/ 1116623 w 845"/>
              <a:gd name="T107" fmla="*/ 211138 h 370"/>
              <a:gd name="T108" fmla="*/ 1126881 w 845"/>
              <a:gd name="T109" fmla="*/ 200025 h 370"/>
              <a:gd name="T110" fmla="*/ 1099039 w 845"/>
              <a:gd name="T111" fmla="*/ 203200 h 370"/>
              <a:gd name="T112" fmla="*/ 1145931 w 845"/>
              <a:gd name="T113" fmla="*/ 185737 h 370"/>
              <a:gd name="T114" fmla="*/ 1156188 w 845"/>
              <a:gd name="T115" fmla="*/ 179387 h 370"/>
              <a:gd name="T116" fmla="*/ 1229458 w 845"/>
              <a:gd name="T117" fmla="*/ 285750 h 370"/>
              <a:gd name="T118" fmla="*/ 1223596 w 845"/>
              <a:gd name="T119" fmla="*/ 285750 h 370"/>
              <a:gd name="T120" fmla="*/ 1222131 w 845"/>
              <a:gd name="T121" fmla="*/ 300037 h 370"/>
              <a:gd name="T122" fmla="*/ 1232388 w 845"/>
              <a:gd name="T123" fmla="*/ 287338 h 37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45"/>
              <a:gd name="T187" fmla="*/ 0 h 370"/>
              <a:gd name="T188" fmla="*/ 845 w 845"/>
              <a:gd name="T189" fmla="*/ 370 h 37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45" h="370">
                <a:moveTo>
                  <a:pt x="170" y="289"/>
                </a:moveTo>
                <a:lnTo>
                  <a:pt x="169" y="291"/>
                </a:lnTo>
                <a:lnTo>
                  <a:pt x="169" y="292"/>
                </a:lnTo>
                <a:lnTo>
                  <a:pt x="169" y="294"/>
                </a:lnTo>
                <a:lnTo>
                  <a:pt x="169" y="296"/>
                </a:lnTo>
                <a:lnTo>
                  <a:pt x="167" y="298"/>
                </a:lnTo>
                <a:lnTo>
                  <a:pt x="169" y="300"/>
                </a:lnTo>
                <a:lnTo>
                  <a:pt x="169" y="302"/>
                </a:lnTo>
                <a:lnTo>
                  <a:pt x="169" y="303"/>
                </a:lnTo>
                <a:lnTo>
                  <a:pt x="169" y="305"/>
                </a:lnTo>
                <a:lnTo>
                  <a:pt x="170" y="305"/>
                </a:lnTo>
                <a:lnTo>
                  <a:pt x="170" y="307"/>
                </a:lnTo>
                <a:lnTo>
                  <a:pt x="172" y="309"/>
                </a:lnTo>
                <a:lnTo>
                  <a:pt x="174" y="311"/>
                </a:lnTo>
                <a:lnTo>
                  <a:pt x="176" y="311"/>
                </a:lnTo>
                <a:lnTo>
                  <a:pt x="178" y="313"/>
                </a:lnTo>
                <a:lnTo>
                  <a:pt x="181" y="313"/>
                </a:lnTo>
                <a:lnTo>
                  <a:pt x="183" y="315"/>
                </a:lnTo>
                <a:lnTo>
                  <a:pt x="185" y="315"/>
                </a:lnTo>
                <a:lnTo>
                  <a:pt x="187" y="315"/>
                </a:lnTo>
                <a:lnTo>
                  <a:pt x="189" y="315"/>
                </a:lnTo>
                <a:lnTo>
                  <a:pt x="189" y="313"/>
                </a:lnTo>
                <a:lnTo>
                  <a:pt x="191" y="313"/>
                </a:lnTo>
                <a:lnTo>
                  <a:pt x="193" y="313"/>
                </a:lnTo>
                <a:lnTo>
                  <a:pt x="194" y="311"/>
                </a:lnTo>
                <a:lnTo>
                  <a:pt x="196" y="309"/>
                </a:lnTo>
                <a:lnTo>
                  <a:pt x="198" y="309"/>
                </a:lnTo>
                <a:lnTo>
                  <a:pt x="200" y="305"/>
                </a:lnTo>
                <a:lnTo>
                  <a:pt x="198" y="302"/>
                </a:lnTo>
                <a:lnTo>
                  <a:pt x="198" y="298"/>
                </a:lnTo>
                <a:lnTo>
                  <a:pt x="196" y="294"/>
                </a:lnTo>
                <a:lnTo>
                  <a:pt x="196" y="291"/>
                </a:lnTo>
                <a:lnTo>
                  <a:pt x="194" y="289"/>
                </a:lnTo>
                <a:lnTo>
                  <a:pt x="193" y="287"/>
                </a:lnTo>
                <a:lnTo>
                  <a:pt x="191" y="285"/>
                </a:lnTo>
                <a:lnTo>
                  <a:pt x="189" y="283"/>
                </a:lnTo>
                <a:lnTo>
                  <a:pt x="185" y="281"/>
                </a:lnTo>
                <a:lnTo>
                  <a:pt x="183" y="281"/>
                </a:lnTo>
                <a:lnTo>
                  <a:pt x="181" y="281"/>
                </a:lnTo>
                <a:lnTo>
                  <a:pt x="178" y="283"/>
                </a:lnTo>
                <a:lnTo>
                  <a:pt x="176" y="283"/>
                </a:lnTo>
                <a:lnTo>
                  <a:pt x="174" y="285"/>
                </a:lnTo>
                <a:lnTo>
                  <a:pt x="172" y="287"/>
                </a:lnTo>
                <a:lnTo>
                  <a:pt x="170" y="289"/>
                </a:lnTo>
                <a:close/>
                <a:moveTo>
                  <a:pt x="204" y="327"/>
                </a:moveTo>
                <a:lnTo>
                  <a:pt x="204" y="331"/>
                </a:lnTo>
                <a:lnTo>
                  <a:pt x="206" y="337"/>
                </a:lnTo>
                <a:lnTo>
                  <a:pt x="204" y="337"/>
                </a:lnTo>
                <a:lnTo>
                  <a:pt x="204" y="339"/>
                </a:lnTo>
                <a:lnTo>
                  <a:pt x="200" y="342"/>
                </a:lnTo>
                <a:lnTo>
                  <a:pt x="198" y="348"/>
                </a:lnTo>
                <a:lnTo>
                  <a:pt x="198" y="350"/>
                </a:lnTo>
                <a:lnTo>
                  <a:pt x="198" y="351"/>
                </a:lnTo>
                <a:lnTo>
                  <a:pt x="198" y="353"/>
                </a:lnTo>
                <a:lnTo>
                  <a:pt x="200" y="353"/>
                </a:lnTo>
                <a:lnTo>
                  <a:pt x="200" y="355"/>
                </a:lnTo>
                <a:lnTo>
                  <a:pt x="202" y="355"/>
                </a:lnTo>
                <a:lnTo>
                  <a:pt x="204" y="355"/>
                </a:lnTo>
                <a:lnTo>
                  <a:pt x="206" y="355"/>
                </a:lnTo>
                <a:lnTo>
                  <a:pt x="207" y="355"/>
                </a:lnTo>
                <a:lnTo>
                  <a:pt x="209" y="355"/>
                </a:lnTo>
                <a:lnTo>
                  <a:pt x="211" y="353"/>
                </a:lnTo>
                <a:lnTo>
                  <a:pt x="218" y="350"/>
                </a:lnTo>
                <a:lnTo>
                  <a:pt x="226" y="344"/>
                </a:lnTo>
                <a:lnTo>
                  <a:pt x="230" y="346"/>
                </a:lnTo>
                <a:lnTo>
                  <a:pt x="233" y="346"/>
                </a:lnTo>
                <a:lnTo>
                  <a:pt x="237" y="348"/>
                </a:lnTo>
                <a:lnTo>
                  <a:pt x="239" y="348"/>
                </a:lnTo>
                <a:lnTo>
                  <a:pt x="241" y="348"/>
                </a:lnTo>
                <a:lnTo>
                  <a:pt x="242" y="348"/>
                </a:lnTo>
                <a:lnTo>
                  <a:pt x="250" y="344"/>
                </a:lnTo>
                <a:lnTo>
                  <a:pt x="257" y="339"/>
                </a:lnTo>
                <a:lnTo>
                  <a:pt x="261" y="335"/>
                </a:lnTo>
                <a:lnTo>
                  <a:pt x="266" y="329"/>
                </a:lnTo>
                <a:lnTo>
                  <a:pt x="268" y="329"/>
                </a:lnTo>
                <a:lnTo>
                  <a:pt x="270" y="329"/>
                </a:lnTo>
                <a:lnTo>
                  <a:pt x="276" y="329"/>
                </a:lnTo>
                <a:lnTo>
                  <a:pt x="281" y="329"/>
                </a:lnTo>
                <a:lnTo>
                  <a:pt x="283" y="327"/>
                </a:lnTo>
                <a:lnTo>
                  <a:pt x="285" y="327"/>
                </a:lnTo>
                <a:lnTo>
                  <a:pt x="287" y="326"/>
                </a:lnTo>
                <a:lnTo>
                  <a:pt x="289" y="324"/>
                </a:lnTo>
                <a:lnTo>
                  <a:pt x="289" y="322"/>
                </a:lnTo>
                <a:lnTo>
                  <a:pt x="289" y="318"/>
                </a:lnTo>
                <a:lnTo>
                  <a:pt x="289" y="316"/>
                </a:lnTo>
                <a:lnTo>
                  <a:pt x="289" y="315"/>
                </a:lnTo>
                <a:lnTo>
                  <a:pt x="287" y="313"/>
                </a:lnTo>
                <a:lnTo>
                  <a:pt x="285" y="313"/>
                </a:lnTo>
                <a:lnTo>
                  <a:pt x="283" y="311"/>
                </a:lnTo>
                <a:lnTo>
                  <a:pt x="281" y="309"/>
                </a:lnTo>
                <a:lnTo>
                  <a:pt x="278" y="307"/>
                </a:lnTo>
                <a:lnTo>
                  <a:pt x="276" y="307"/>
                </a:lnTo>
                <a:lnTo>
                  <a:pt x="276" y="305"/>
                </a:lnTo>
                <a:lnTo>
                  <a:pt x="274" y="303"/>
                </a:lnTo>
                <a:lnTo>
                  <a:pt x="274" y="302"/>
                </a:lnTo>
                <a:lnTo>
                  <a:pt x="272" y="300"/>
                </a:lnTo>
                <a:lnTo>
                  <a:pt x="270" y="300"/>
                </a:lnTo>
                <a:lnTo>
                  <a:pt x="270" y="298"/>
                </a:lnTo>
                <a:lnTo>
                  <a:pt x="268" y="298"/>
                </a:lnTo>
                <a:lnTo>
                  <a:pt x="265" y="296"/>
                </a:lnTo>
                <a:lnTo>
                  <a:pt x="261" y="294"/>
                </a:lnTo>
                <a:lnTo>
                  <a:pt x="257" y="294"/>
                </a:lnTo>
                <a:lnTo>
                  <a:pt x="252" y="292"/>
                </a:lnTo>
                <a:lnTo>
                  <a:pt x="250" y="291"/>
                </a:lnTo>
                <a:lnTo>
                  <a:pt x="248" y="289"/>
                </a:lnTo>
                <a:lnTo>
                  <a:pt x="246" y="287"/>
                </a:lnTo>
                <a:lnTo>
                  <a:pt x="244" y="287"/>
                </a:lnTo>
                <a:lnTo>
                  <a:pt x="242" y="287"/>
                </a:lnTo>
                <a:lnTo>
                  <a:pt x="241" y="287"/>
                </a:lnTo>
                <a:lnTo>
                  <a:pt x="239" y="287"/>
                </a:lnTo>
                <a:lnTo>
                  <a:pt x="233" y="287"/>
                </a:lnTo>
                <a:lnTo>
                  <a:pt x="228" y="289"/>
                </a:lnTo>
                <a:lnTo>
                  <a:pt x="224" y="289"/>
                </a:lnTo>
                <a:lnTo>
                  <a:pt x="220" y="289"/>
                </a:lnTo>
                <a:lnTo>
                  <a:pt x="218" y="289"/>
                </a:lnTo>
                <a:lnTo>
                  <a:pt x="217" y="289"/>
                </a:lnTo>
                <a:lnTo>
                  <a:pt x="213" y="289"/>
                </a:lnTo>
                <a:lnTo>
                  <a:pt x="211" y="292"/>
                </a:lnTo>
                <a:lnTo>
                  <a:pt x="209" y="296"/>
                </a:lnTo>
                <a:lnTo>
                  <a:pt x="207" y="300"/>
                </a:lnTo>
                <a:lnTo>
                  <a:pt x="206" y="303"/>
                </a:lnTo>
                <a:lnTo>
                  <a:pt x="204" y="305"/>
                </a:lnTo>
                <a:lnTo>
                  <a:pt x="204" y="309"/>
                </a:lnTo>
                <a:lnTo>
                  <a:pt x="204" y="311"/>
                </a:lnTo>
                <a:lnTo>
                  <a:pt x="204" y="315"/>
                </a:lnTo>
                <a:lnTo>
                  <a:pt x="204" y="316"/>
                </a:lnTo>
                <a:lnTo>
                  <a:pt x="204" y="320"/>
                </a:lnTo>
                <a:lnTo>
                  <a:pt x="204" y="322"/>
                </a:lnTo>
                <a:lnTo>
                  <a:pt x="204" y="326"/>
                </a:lnTo>
                <a:lnTo>
                  <a:pt x="204" y="327"/>
                </a:lnTo>
                <a:close/>
                <a:moveTo>
                  <a:pt x="71" y="357"/>
                </a:moveTo>
                <a:lnTo>
                  <a:pt x="72" y="359"/>
                </a:lnTo>
                <a:lnTo>
                  <a:pt x="74" y="361"/>
                </a:lnTo>
                <a:lnTo>
                  <a:pt x="76" y="363"/>
                </a:lnTo>
                <a:lnTo>
                  <a:pt x="78" y="364"/>
                </a:lnTo>
                <a:lnTo>
                  <a:pt x="80" y="364"/>
                </a:lnTo>
                <a:lnTo>
                  <a:pt x="82" y="366"/>
                </a:lnTo>
                <a:lnTo>
                  <a:pt x="85" y="368"/>
                </a:lnTo>
                <a:lnTo>
                  <a:pt x="87" y="368"/>
                </a:lnTo>
                <a:lnTo>
                  <a:pt x="89" y="370"/>
                </a:lnTo>
                <a:lnTo>
                  <a:pt x="91" y="370"/>
                </a:lnTo>
                <a:lnTo>
                  <a:pt x="93" y="370"/>
                </a:lnTo>
                <a:lnTo>
                  <a:pt x="97" y="370"/>
                </a:lnTo>
                <a:lnTo>
                  <a:pt x="98" y="370"/>
                </a:lnTo>
                <a:lnTo>
                  <a:pt x="100" y="368"/>
                </a:lnTo>
                <a:lnTo>
                  <a:pt x="102" y="368"/>
                </a:lnTo>
                <a:lnTo>
                  <a:pt x="104" y="366"/>
                </a:lnTo>
                <a:lnTo>
                  <a:pt x="104" y="364"/>
                </a:lnTo>
                <a:lnTo>
                  <a:pt x="104" y="363"/>
                </a:lnTo>
                <a:lnTo>
                  <a:pt x="104" y="361"/>
                </a:lnTo>
                <a:lnTo>
                  <a:pt x="104" y="359"/>
                </a:lnTo>
                <a:lnTo>
                  <a:pt x="102" y="359"/>
                </a:lnTo>
                <a:lnTo>
                  <a:pt x="102" y="357"/>
                </a:lnTo>
                <a:lnTo>
                  <a:pt x="98" y="357"/>
                </a:lnTo>
                <a:lnTo>
                  <a:pt x="91" y="353"/>
                </a:lnTo>
                <a:lnTo>
                  <a:pt x="82" y="351"/>
                </a:lnTo>
                <a:lnTo>
                  <a:pt x="78" y="351"/>
                </a:lnTo>
                <a:lnTo>
                  <a:pt x="74" y="351"/>
                </a:lnTo>
                <a:lnTo>
                  <a:pt x="72" y="351"/>
                </a:lnTo>
                <a:lnTo>
                  <a:pt x="71" y="351"/>
                </a:lnTo>
                <a:lnTo>
                  <a:pt x="71" y="355"/>
                </a:lnTo>
                <a:lnTo>
                  <a:pt x="71" y="357"/>
                </a:lnTo>
                <a:close/>
                <a:moveTo>
                  <a:pt x="8" y="250"/>
                </a:moveTo>
                <a:lnTo>
                  <a:pt x="12" y="259"/>
                </a:lnTo>
                <a:lnTo>
                  <a:pt x="17" y="268"/>
                </a:lnTo>
                <a:lnTo>
                  <a:pt x="19" y="270"/>
                </a:lnTo>
                <a:lnTo>
                  <a:pt x="21" y="270"/>
                </a:lnTo>
                <a:lnTo>
                  <a:pt x="21" y="272"/>
                </a:lnTo>
                <a:lnTo>
                  <a:pt x="23" y="272"/>
                </a:lnTo>
                <a:lnTo>
                  <a:pt x="24" y="274"/>
                </a:lnTo>
                <a:lnTo>
                  <a:pt x="26" y="274"/>
                </a:lnTo>
                <a:lnTo>
                  <a:pt x="28" y="274"/>
                </a:lnTo>
                <a:lnTo>
                  <a:pt x="30" y="272"/>
                </a:lnTo>
                <a:lnTo>
                  <a:pt x="32" y="272"/>
                </a:lnTo>
                <a:lnTo>
                  <a:pt x="34" y="270"/>
                </a:lnTo>
                <a:lnTo>
                  <a:pt x="34" y="268"/>
                </a:lnTo>
                <a:lnTo>
                  <a:pt x="34" y="266"/>
                </a:lnTo>
                <a:lnTo>
                  <a:pt x="32" y="261"/>
                </a:lnTo>
                <a:lnTo>
                  <a:pt x="28" y="257"/>
                </a:lnTo>
                <a:lnTo>
                  <a:pt x="26" y="255"/>
                </a:lnTo>
                <a:lnTo>
                  <a:pt x="26" y="254"/>
                </a:lnTo>
                <a:lnTo>
                  <a:pt x="26" y="252"/>
                </a:lnTo>
                <a:lnTo>
                  <a:pt x="26" y="248"/>
                </a:lnTo>
                <a:lnTo>
                  <a:pt x="24" y="244"/>
                </a:lnTo>
                <a:lnTo>
                  <a:pt x="24" y="242"/>
                </a:lnTo>
                <a:lnTo>
                  <a:pt x="23" y="242"/>
                </a:lnTo>
                <a:lnTo>
                  <a:pt x="21" y="241"/>
                </a:lnTo>
                <a:lnTo>
                  <a:pt x="19" y="241"/>
                </a:lnTo>
                <a:lnTo>
                  <a:pt x="17" y="239"/>
                </a:lnTo>
                <a:lnTo>
                  <a:pt x="15" y="239"/>
                </a:lnTo>
                <a:lnTo>
                  <a:pt x="13" y="237"/>
                </a:lnTo>
                <a:lnTo>
                  <a:pt x="13" y="235"/>
                </a:lnTo>
                <a:lnTo>
                  <a:pt x="12" y="233"/>
                </a:lnTo>
                <a:lnTo>
                  <a:pt x="10" y="231"/>
                </a:lnTo>
                <a:lnTo>
                  <a:pt x="8" y="231"/>
                </a:lnTo>
                <a:lnTo>
                  <a:pt x="6" y="231"/>
                </a:lnTo>
                <a:lnTo>
                  <a:pt x="4" y="231"/>
                </a:lnTo>
                <a:lnTo>
                  <a:pt x="0" y="231"/>
                </a:lnTo>
                <a:lnTo>
                  <a:pt x="4" y="241"/>
                </a:lnTo>
                <a:lnTo>
                  <a:pt x="8" y="250"/>
                </a:lnTo>
                <a:close/>
                <a:moveTo>
                  <a:pt x="45" y="217"/>
                </a:moveTo>
                <a:lnTo>
                  <a:pt x="47" y="217"/>
                </a:lnTo>
                <a:lnTo>
                  <a:pt x="48" y="218"/>
                </a:lnTo>
                <a:lnTo>
                  <a:pt x="47" y="220"/>
                </a:lnTo>
                <a:lnTo>
                  <a:pt x="45" y="220"/>
                </a:lnTo>
                <a:lnTo>
                  <a:pt x="43" y="222"/>
                </a:lnTo>
                <a:lnTo>
                  <a:pt x="41" y="222"/>
                </a:lnTo>
                <a:lnTo>
                  <a:pt x="41" y="224"/>
                </a:lnTo>
                <a:lnTo>
                  <a:pt x="39" y="226"/>
                </a:lnTo>
                <a:lnTo>
                  <a:pt x="39" y="228"/>
                </a:lnTo>
                <a:lnTo>
                  <a:pt x="39" y="230"/>
                </a:lnTo>
                <a:lnTo>
                  <a:pt x="41" y="231"/>
                </a:lnTo>
                <a:lnTo>
                  <a:pt x="41" y="233"/>
                </a:lnTo>
                <a:lnTo>
                  <a:pt x="47" y="237"/>
                </a:lnTo>
                <a:lnTo>
                  <a:pt x="50" y="239"/>
                </a:lnTo>
                <a:lnTo>
                  <a:pt x="52" y="241"/>
                </a:lnTo>
                <a:lnTo>
                  <a:pt x="54" y="242"/>
                </a:lnTo>
                <a:lnTo>
                  <a:pt x="54" y="244"/>
                </a:lnTo>
                <a:lnTo>
                  <a:pt x="52" y="250"/>
                </a:lnTo>
                <a:lnTo>
                  <a:pt x="52" y="255"/>
                </a:lnTo>
                <a:lnTo>
                  <a:pt x="50" y="257"/>
                </a:lnTo>
                <a:lnTo>
                  <a:pt x="52" y="259"/>
                </a:lnTo>
                <a:lnTo>
                  <a:pt x="54" y="261"/>
                </a:lnTo>
                <a:lnTo>
                  <a:pt x="56" y="265"/>
                </a:lnTo>
                <a:lnTo>
                  <a:pt x="58" y="265"/>
                </a:lnTo>
                <a:lnTo>
                  <a:pt x="60" y="266"/>
                </a:lnTo>
                <a:lnTo>
                  <a:pt x="61" y="266"/>
                </a:lnTo>
                <a:lnTo>
                  <a:pt x="63" y="268"/>
                </a:lnTo>
                <a:lnTo>
                  <a:pt x="65" y="268"/>
                </a:lnTo>
                <a:lnTo>
                  <a:pt x="74" y="270"/>
                </a:lnTo>
                <a:lnTo>
                  <a:pt x="84" y="272"/>
                </a:lnTo>
                <a:lnTo>
                  <a:pt x="87" y="272"/>
                </a:lnTo>
                <a:lnTo>
                  <a:pt x="91" y="272"/>
                </a:lnTo>
                <a:lnTo>
                  <a:pt x="93" y="274"/>
                </a:lnTo>
                <a:lnTo>
                  <a:pt x="93" y="276"/>
                </a:lnTo>
                <a:lnTo>
                  <a:pt x="97" y="279"/>
                </a:lnTo>
                <a:lnTo>
                  <a:pt x="98" y="283"/>
                </a:lnTo>
                <a:lnTo>
                  <a:pt x="100" y="285"/>
                </a:lnTo>
                <a:lnTo>
                  <a:pt x="104" y="287"/>
                </a:lnTo>
                <a:lnTo>
                  <a:pt x="106" y="287"/>
                </a:lnTo>
                <a:lnTo>
                  <a:pt x="108" y="285"/>
                </a:lnTo>
                <a:lnTo>
                  <a:pt x="111" y="283"/>
                </a:lnTo>
                <a:lnTo>
                  <a:pt x="117" y="279"/>
                </a:lnTo>
                <a:lnTo>
                  <a:pt x="119" y="279"/>
                </a:lnTo>
                <a:lnTo>
                  <a:pt x="121" y="281"/>
                </a:lnTo>
                <a:lnTo>
                  <a:pt x="124" y="281"/>
                </a:lnTo>
                <a:lnTo>
                  <a:pt x="128" y="281"/>
                </a:lnTo>
                <a:lnTo>
                  <a:pt x="130" y="281"/>
                </a:lnTo>
                <a:lnTo>
                  <a:pt x="130" y="276"/>
                </a:lnTo>
                <a:lnTo>
                  <a:pt x="130" y="274"/>
                </a:lnTo>
                <a:lnTo>
                  <a:pt x="130" y="270"/>
                </a:lnTo>
                <a:lnTo>
                  <a:pt x="130" y="268"/>
                </a:lnTo>
                <a:lnTo>
                  <a:pt x="130" y="265"/>
                </a:lnTo>
                <a:lnTo>
                  <a:pt x="128" y="259"/>
                </a:lnTo>
                <a:lnTo>
                  <a:pt x="126" y="254"/>
                </a:lnTo>
                <a:lnTo>
                  <a:pt x="126" y="250"/>
                </a:lnTo>
                <a:lnTo>
                  <a:pt x="124" y="246"/>
                </a:lnTo>
                <a:lnTo>
                  <a:pt x="126" y="248"/>
                </a:lnTo>
                <a:lnTo>
                  <a:pt x="128" y="252"/>
                </a:lnTo>
                <a:lnTo>
                  <a:pt x="128" y="255"/>
                </a:lnTo>
                <a:lnTo>
                  <a:pt x="130" y="259"/>
                </a:lnTo>
                <a:lnTo>
                  <a:pt x="132" y="261"/>
                </a:lnTo>
                <a:lnTo>
                  <a:pt x="133" y="261"/>
                </a:lnTo>
                <a:lnTo>
                  <a:pt x="135" y="261"/>
                </a:lnTo>
                <a:lnTo>
                  <a:pt x="137" y="259"/>
                </a:lnTo>
                <a:lnTo>
                  <a:pt x="139" y="259"/>
                </a:lnTo>
                <a:lnTo>
                  <a:pt x="141" y="257"/>
                </a:lnTo>
                <a:lnTo>
                  <a:pt x="143" y="255"/>
                </a:lnTo>
                <a:lnTo>
                  <a:pt x="145" y="254"/>
                </a:lnTo>
                <a:lnTo>
                  <a:pt x="145" y="250"/>
                </a:lnTo>
                <a:lnTo>
                  <a:pt x="146" y="246"/>
                </a:lnTo>
                <a:lnTo>
                  <a:pt x="146" y="244"/>
                </a:lnTo>
                <a:lnTo>
                  <a:pt x="148" y="242"/>
                </a:lnTo>
                <a:lnTo>
                  <a:pt x="152" y="241"/>
                </a:lnTo>
                <a:lnTo>
                  <a:pt x="156" y="239"/>
                </a:lnTo>
                <a:lnTo>
                  <a:pt x="156" y="237"/>
                </a:lnTo>
                <a:lnTo>
                  <a:pt x="157" y="235"/>
                </a:lnTo>
                <a:lnTo>
                  <a:pt x="159" y="233"/>
                </a:lnTo>
                <a:lnTo>
                  <a:pt x="161" y="231"/>
                </a:lnTo>
                <a:lnTo>
                  <a:pt x="165" y="228"/>
                </a:lnTo>
                <a:lnTo>
                  <a:pt x="167" y="222"/>
                </a:lnTo>
                <a:lnTo>
                  <a:pt x="169" y="224"/>
                </a:lnTo>
                <a:lnTo>
                  <a:pt x="170" y="226"/>
                </a:lnTo>
                <a:lnTo>
                  <a:pt x="174" y="228"/>
                </a:lnTo>
                <a:lnTo>
                  <a:pt x="176" y="230"/>
                </a:lnTo>
                <a:lnTo>
                  <a:pt x="178" y="230"/>
                </a:lnTo>
                <a:lnTo>
                  <a:pt x="180" y="230"/>
                </a:lnTo>
                <a:lnTo>
                  <a:pt x="181" y="228"/>
                </a:lnTo>
                <a:lnTo>
                  <a:pt x="183" y="228"/>
                </a:lnTo>
                <a:lnTo>
                  <a:pt x="187" y="224"/>
                </a:lnTo>
                <a:lnTo>
                  <a:pt x="191" y="222"/>
                </a:lnTo>
                <a:lnTo>
                  <a:pt x="194" y="217"/>
                </a:lnTo>
                <a:lnTo>
                  <a:pt x="198" y="213"/>
                </a:lnTo>
                <a:lnTo>
                  <a:pt x="198" y="211"/>
                </a:lnTo>
                <a:lnTo>
                  <a:pt x="198" y="209"/>
                </a:lnTo>
                <a:lnTo>
                  <a:pt x="198" y="207"/>
                </a:lnTo>
                <a:lnTo>
                  <a:pt x="198" y="206"/>
                </a:lnTo>
                <a:lnTo>
                  <a:pt x="196" y="206"/>
                </a:lnTo>
                <a:lnTo>
                  <a:pt x="196" y="204"/>
                </a:lnTo>
                <a:lnTo>
                  <a:pt x="194" y="204"/>
                </a:lnTo>
                <a:lnTo>
                  <a:pt x="193" y="204"/>
                </a:lnTo>
                <a:lnTo>
                  <a:pt x="191" y="204"/>
                </a:lnTo>
                <a:lnTo>
                  <a:pt x="185" y="204"/>
                </a:lnTo>
                <a:lnTo>
                  <a:pt x="180" y="204"/>
                </a:lnTo>
                <a:lnTo>
                  <a:pt x="176" y="204"/>
                </a:lnTo>
                <a:lnTo>
                  <a:pt x="170" y="204"/>
                </a:lnTo>
                <a:lnTo>
                  <a:pt x="167" y="202"/>
                </a:lnTo>
                <a:lnTo>
                  <a:pt x="163" y="202"/>
                </a:lnTo>
                <a:lnTo>
                  <a:pt x="159" y="200"/>
                </a:lnTo>
                <a:lnTo>
                  <a:pt x="157" y="200"/>
                </a:lnTo>
                <a:lnTo>
                  <a:pt x="156" y="198"/>
                </a:lnTo>
                <a:lnTo>
                  <a:pt x="154" y="196"/>
                </a:lnTo>
                <a:lnTo>
                  <a:pt x="150" y="193"/>
                </a:lnTo>
                <a:lnTo>
                  <a:pt x="148" y="191"/>
                </a:lnTo>
                <a:lnTo>
                  <a:pt x="146" y="189"/>
                </a:lnTo>
                <a:lnTo>
                  <a:pt x="145" y="185"/>
                </a:lnTo>
                <a:lnTo>
                  <a:pt x="145" y="183"/>
                </a:lnTo>
                <a:lnTo>
                  <a:pt x="143" y="181"/>
                </a:lnTo>
                <a:lnTo>
                  <a:pt x="141" y="180"/>
                </a:lnTo>
                <a:lnTo>
                  <a:pt x="141" y="176"/>
                </a:lnTo>
                <a:lnTo>
                  <a:pt x="141" y="174"/>
                </a:lnTo>
                <a:lnTo>
                  <a:pt x="141" y="172"/>
                </a:lnTo>
                <a:lnTo>
                  <a:pt x="141" y="170"/>
                </a:lnTo>
                <a:lnTo>
                  <a:pt x="141" y="169"/>
                </a:lnTo>
                <a:lnTo>
                  <a:pt x="143" y="167"/>
                </a:lnTo>
                <a:lnTo>
                  <a:pt x="143" y="165"/>
                </a:lnTo>
                <a:lnTo>
                  <a:pt x="145" y="165"/>
                </a:lnTo>
                <a:lnTo>
                  <a:pt x="145" y="163"/>
                </a:lnTo>
                <a:lnTo>
                  <a:pt x="148" y="163"/>
                </a:lnTo>
                <a:lnTo>
                  <a:pt x="150" y="161"/>
                </a:lnTo>
                <a:lnTo>
                  <a:pt x="150" y="163"/>
                </a:lnTo>
                <a:lnTo>
                  <a:pt x="150" y="165"/>
                </a:lnTo>
                <a:lnTo>
                  <a:pt x="150" y="169"/>
                </a:lnTo>
                <a:lnTo>
                  <a:pt x="150" y="172"/>
                </a:lnTo>
                <a:lnTo>
                  <a:pt x="150" y="176"/>
                </a:lnTo>
                <a:lnTo>
                  <a:pt x="150" y="178"/>
                </a:lnTo>
                <a:lnTo>
                  <a:pt x="150" y="180"/>
                </a:lnTo>
                <a:lnTo>
                  <a:pt x="152" y="181"/>
                </a:lnTo>
                <a:lnTo>
                  <a:pt x="152" y="183"/>
                </a:lnTo>
                <a:lnTo>
                  <a:pt x="152" y="185"/>
                </a:lnTo>
                <a:lnTo>
                  <a:pt x="154" y="187"/>
                </a:lnTo>
                <a:lnTo>
                  <a:pt x="156" y="189"/>
                </a:lnTo>
                <a:lnTo>
                  <a:pt x="157" y="189"/>
                </a:lnTo>
                <a:lnTo>
                  <a:pt x="161" y="191"/>
                </a:lnTo>
                <a:lnTo>
                  <a:pt x="165" y="193"/>
                </a:lnTo>
                <a:lnTo>
                  <a:pt x="169" y="194"/>
                </a:lnTo>
                <a:lnTo>
                  <a:pt x="170" y="194"/>
                </a:lnTo>
                <a:lnTo>
                  <a:pt x="174" y="194"/>
                </a:lnTo>
                <a:lnTo>
                  <a:pt x="176" y="196"/>
                </a:lnTo>
                <a:lnTo>
                  <a:pt x="180" y="196"/>
                </a:lnTo>
                <a:lnTo>
                  <a:pt x="193" y="196"/>
                </a:lnTo>
                <a:lnTo>
                  <a:pt x="206" y="194"/>
                </a:lnTo>
                <a:lnTo>
                  <a:pt x="207" y="194"/>
                </a:lnTo>
                <a:lnTo>
                  <a:pt x="209" y="193"/>
                </a:lnTo>
                <a:lnTo>
                  <a:pt x="211" y="191"/>
                </a:lnTo>
                <a:lnTo>
                  <a:pt x="211" y="189"/>
                </a:lnTo>
                <a:lnTo>
                  <a:pt x="211" y="185"/>
                </a:lnTo>
                <a:lnTo>
                  <a:pt x="209" y="181"/>
                </a:lnTo>
                <a:lnTo>
                  <a:pt x="207" y="176"/>
                </a:lnTo>
                <a:lnTo>
                  <a:pt x="207" y="174"/>
                </a:lnTo>
                <a:lnTo>
                  <a:pt x="207" y="172"/>
                </a:lnTo>
                <a:lnTo>
                  <a:pt x="207" y="170"/>
                </a:lnTo>
                <a:lnTo>
                  <a:pt x="209" y="169"/>
                </a:lnTo>
                <a:lnTo>
                  <a:pt x="207" y="169"/>
                </a:lnTo>
                <a:lnTo>
                  <a:pt x="207" y="167"/>
                </a:lnTo>
                <a:lnTo>
                  <a:pt x="207" y="165"/>
                </a:lnTo>
                <a:lnTo>
                  <a:pt x="207" y="163"/>
                </a:lnTo>
                <a:lnTo>
                  <a:pt x="204" y="159"/>
                </a:lnTo>
                <a:lnTo>
                  <a:pt x="202" y="157"/>
                </a:lnTo>
                <a:lnTo>
                  <a:pt x="200" y="154"/>
                </a:lnTo>
                <a:lnTo>
                  <a:pt x="198" y="152"/>
                </a:lnTo>
                <a:lnTo>
                  <a:pt x="198" y="150"/>
                </a:lnTo>
                <a:lnTo>
                  <a:pt x="198" y="148"/>
                </a:lnTo>
                <a:lnTo>
                  <a:pt x="198" y="146"/>
                </a:lnTo>
                <a:lnTo>
                  <a:pt x="200" y="146"/>
                </a:lnTo>
                <a:lnTo>
                  <a:pt x="200" y="141"/>
                </a:lnTo>
                <a:lnTo>
                  <a:pt x="200" y="137"/>
                </a:lnTo>
                <a:lnTo>
                  <a:pt x="200" y="135"/>
                </a:lnTo>
                <a:lnTo>
                  <a:pt x="200" y="133"/>
                </a:lnTo>
                <a:lnTo>
                  <a:pt x="198" y="133"/>
                </a:lnTo>
                <a:lnTo>
                  <a:pt x="196" y="133"/>
                </a:lnTo>
                <a:lnTo>
                  <a:pt x="194" y="133"/>
                </a:lnTo>
                <a:lnTo>
                  <a:pt x="189" y="133"/>
                </a:lnTo>
                <a:lnTo>
                  <a:pt x="185" y="135"/>
                </a:lnTo>
                <a:lnTo>
                  <a:pt x="183" y="137"/>
                </a:lnTo>
                <a:lnTo>
                  <a:pt x="181" y="137"/>
                </a:lnTo>
                <a:lnTo>
                  <a:pt x="180" y="139"/>
                </a:lnTo>
                <a:lnTo>
                  <a:pt x="174" y="135"/>
                </a:lnTo>
                <a:lnTo>
                  <a:pt x="169" y="133"/>
                </a:lnTo>
                <a:lnTo>
                  <a:pt x="167" y="133"/>
                </a:lnTo>
                <a:lnTo>
                  <a:pt x="161" y="135"/>
                </a:lnTo>
                <a:lnTo>
                  <a:pt x="156" y="135"/>
                </a:lnTo>
                <a:lnTo>
                  <a:pt x="154" y="137"/>
                </a:lnTo>
                <a:lnTo>
                  <a:pt x="152" y="139"/>
                </a:lnTo>
                <a:lnTo>
                  <a:pt x="148" y="143"/>
                </a:lnTo>
                <a:lnTo>
                  <a:pt x="145" y="146"/>
                </a:lnTo>
                <a:lnTo>
                  <a:pt x="143" y="148"/>
                </a:lnTo>
                <a:lnTo>
                  <a:pt x="141" y="150"/>
                </a:lnTo>
                <a:lnTo>
                  <a:pt x="141" y="152"/>
                </a:lnTo>
                <a:lnTo>
                  <a:pt x="137" y="152"/>
                </a:lnTo>
                <a:lnTo>
                  <a:pt x="135" y="154"/>
                </a:lnTo>
                <a:lnTo>
                  <a:pt x="124" y="148"/>
                </a:lnTo>
                <a:lnTo>
                  <a:pt x="113" y="145"/>
                </a:lnTo>
                <a:lnTo>
                  <a:pt x="109" y="145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2" y="145"/>
                </a:lnTo>
                <a:lnTo>
                  <a:pt x="100" y="145"/>
                </a:lnTo>
                <a:lnTo>
                  <a:pt x="98" y="148"/>
                </a:lnTo>
                <a:lnTo>
                  <a:pt x="98" y="150"/>
                </a:lnTo>
                <a:lnTo>
                  <a:pt x="98" y="152"/>
                </a:lnTo>
                <a:lnTo>
                  <a:pt x="100" y="154"/>
                </a:lnTo>
                <a:lnTo>
                  <a:pt x="102" y="157"/>
                </a:lnTo>
                <a:lnTo>
                  <a:pt x="102" y="159"/>
                </a:lnTo>
                <a:lnTo>
                  <a:pt x="102" y="161"/>
                </a:lnTo>
                <a:lnTo>
                  <a:pt x="100" y="163"/>
                </a:lnTo>
                <a:lnTo>
                  <a:pt x="100" y="165"/>
                </a:lnTo>
                <a:lnTo>
                  <a:pt x="100" y="167"/>
                </a:lnTo>
                <a:lnTo>
                  <a:pt x="100" y="169"/>
                </a:lnTo>
                <a:lnTo>
                  <a:pt x="102" y="170"/>
                </a:lnTo>
                <a:lnTo>
                  <a:pt x="102" y="172"/>
                </a:lnTo>
                <a:lnTo>
                  <a:pt x="104" y="174"/>
                </a:lnTo>
                <a:lnTo>
                  <a:pt x="108" y="176"/>
                </a:lnTo>
                <a:lnTo>
                  <a:pt x="111" y="178"/>
                </a:lnTo>
                <a:lnTo>
                  <a:pt x="113" y="180"/>
                </a:lnTo>
                <a:lnTo>
                  <a:pt x="115" y="181"/>
                </a:lnTo>
                <a:lnTo>
                  <a:pt x="115" y="183"/>
                </a:lnTo>
                <a:lnTo>
                  <a:pt x="117" y="185"/>
                </a:lnTo>
                <a:lnTo>
                  <a:pt x="117" y="187"/>
                </a:lnTo>
                <a:lnTo>
                  <a:pt x="117" y="189"/>
                </a:lnTo>
                <a:lnTo>
                  <a:pt x="109" y="191"/>
                </a:lnTo>
                <a:lnTo>
                  <a:pt x="104" y="189"/>
                </a:lnTo>
                <a:lnTo>
                  <a:pt x="102" y="187"/>
                </a:lnTo>
                <a:lnTo>
                  <a:pt x="98" y="185"/>
                </a:lnTo>
                <a:lnTo>
                  <a:pt x="93" y="181"/>
                </a:lnTo>
                <a:lnTo>
                  <a:pt x="89" y="178"/>
                </a:lnTo>
                <a:lnTo>
                  <a:pt x="87" y="176"/>
                </a:lnTo>
                <a:lnTo>
                  <a:pt x="85" y="174"/>
                </a:lnTo>
                <a:lnTo>
                  <a:pt x="84" y="174"/>
                </a:lnTo>
                <a:lnTo>
                  <a:pt x="82" y="174"/>
                </a:lnTo>
                <a:lnTo>
                  <a:pt x="76" y="174"/>
                </a:lnTo>
                <a:lnTo>
                  <a:pt x="69" y="174"/>
                </a:lnTo>
                <a:lnTo>
                  <a:pt x="67" y="172"/>
                </a:lnTo>
                <a:lnTo>
                  <a:pt x="65" y="172"/>
                </a:lnTo>
                <a:lnTo>
                  <a:pt x="65" y="170"/>
                </a:lnTo>
                <a:lnTo>
                  <a:pt x="63" y="169"/>
                </a:lnTo>
                <a:lnTo>
                  <a:pt x="60" y="169"/>
                </a:lnTo>
                <a:lnTo>
                  <a:pt x="58" y="167"/>
                </a:lnTo>
                <a:lnTo>
                  <a:pt x="56" y="167"/>
                </a:lnTo>
                <a:lnTo>
                  <a:pt x="54" y="169"/>
                </a:lnTo>
                <a:lnTo>
                  <a:pt x="52" y="169"/>
                </a:lnTo>
                <a:lnTo>
                  <a:pt x="50" y="170"/>
                </a:lnTo>
                <a:lnTo>
                  <a:pt x="48" y="172"/>
                </a:lnTo>
                <a:lnTo>
                  <a:pt x="45" y="178"/>
                </a:lnTo>
                <a:lnTo>
                  <a:pt x="43" y="185"/>
                </a:lnTo>
                <a:lnTo>
                  <a:pt x="43" y="187"/>
                </a:lnTo>
                <a:lnTo>
                  <a:pt x="43" y="189"/>
                </a:lnTo>
                <a:lnTo>
                  <a:pt x="41" y="193"/>
                </a:lnTo>
                <a:lnTo>
                  <a:pt x="41" y="194"/>
                </a:lnTo>
                <a:lnTo>
                  <a:pt x="39" y="198"/>
                </a:lnTo>
                <a:lnTo>
                  <a:pt x="37" y="202"/>
                </a:lnTo>
                <a:lnTo>
                  <a:pt x="36" y="204"/>
                </a:lnTo>
                <a:lnTo>
                  <a:pt x="36" y="206"/>
                </a:lnTo>
                <a:lnTo>
                  <a:pt x="36" y="207"/>
                </a:lnTo>
                <a:lnTo>
                  <a:pt x="36" y="209"/>
                </a:lnTo>
                <a:lnTo>
                  <a:pt x="37" y="211"/>
                </a:lnTo>
                <a:lnTo>
                  <a:pt x="39" y="213"/>
                </a:lnTo>
                <a:lnTo>
                  <a:pt x="41" y="215"/>
                </a:lnTo>
                <a:lnTo>
                  <a:pt x="43" y="215"/>
                </a:lnTo>
                <a:lnTo>
                  <a:pt x="45" y="217"/>
                </a:lnTo>
                <a:close/>
                <a:moveTo>
                  <a:pt x="257" y="145"/>
                </a:moveTo>
                <a:lnTo>
                  <a:pt x="265" y="143"/>
                </a:lnTo>
                <a:lnTo>
                  <a:pt x="272" y="141"/>
                </a:lnTo>
                <a:lnTo>
                  <a:pt x="274" y="141"/>
                </a:lnTo>
                <a:lnTo>
                  <a:pt x="274" y="143"/>
                </a:lnTo>
                <a:lnTo>
                  <a:pt x="278" y="145"/>
                </a:lnTo>
                <a:lnTo>
                  <a:pt x="279" y="145"/>
                </a:lnTo>
                <a:lnTo>
                  <a:pt x="281" y="146"/>
                </a:lnTo>
                <a:lnTo>
                  <a:pt x="283" y="146"/>
                </a:lnTo>
                <a:lnTo>
                  <a:pt x="285" y="146"/>
                </a:lnTo>
                <a:lnTo>
                  <a:pt x="287" y="146"/>
                </a:lnTo>
                <a:lnTo>
                  <a:pt x="289" y="146"/>
                </a:lnTo>
                <a:lnTo>
                  <a:pt x="290" y="146"/>
                </a:lnTo>
                <a:lnTo>
                  <a:pt x="292" y="143"/>
                </a:lnTo>
                <a:lnTo>
                  <a:pt x="296" y="141"/>
                </a:lnTo>
                <a:lnTo>
                  <a:pt x="303" y="133"/>
                </a:lnTo>
                <a:lnTo>
                  <a:pt x="309" y="124"/>
                </a:lnTo>
                <a:lnTo>
                  <a:pt x="313" y="122"/>
                </a:lnTo>
                <a:lnTo>
                  <a:pt x="314" y="119"/>
                </a:lnTo>
                <a:lnTo>
                  <a:pt x="316" y="115"/>
                </a:lnTo>
                <a:lnTo>
                  <a:pt x="318" y="113"/>
                </a:lnTo>
                <a:lnTo>
                  <a:pt x="320" y="109"/>
                </a:lnTo>
                <a:lnTo>
                  <a:pt x="320" y="106"/>
                </a:lnTo>
                <a:lnTo>
                  <a:pt x="322" y="104"/>
                </a:lnTo>
                <a:lnTo>
                  <a:pt x="322" y="102"/>
                </a:lnTo>
                <a:lnTo>
                  <a:pt x="322" y="100"/>
                </a:lnTo>
                <a:lnTo>
                  <a:pt x="322" y="98"/>
                </a:lnTo>
                <a:lnTo>
                  <a:pt x="322" y="96"/>
                </a:lnTo>
                <a:lnTo>
                  <a:pt x="322" y="95"/>
                </a:lnTo>
                <a:lnTo>
                  <a:pt x="322" y="91"/>
                </a:lnTo>
                <a:lnTo>
                  <a:pt x="320" y="89"/>
                </a:lnTo>
                <a:lnTo>
                  <a:pt x="320" y="87"/>
                </a:lnTo>
                <a:lnTo>
                  <a:pt x="318" y="85"/>
                </a:lnTo>
                <a:lnTo>
                  <a:pt x="316" y="85"/>
                </a:lnTo>
                <a:lnTo>
                  <a:pt x="314" y="85"/>
                </a:lnTo>
                <a:lnTo>
                  <a:pt x="313" y="85"/>
                </a:lnTo>
                <a:lnTo>
                  <a:pt x="311" y="85"/>
                </a:lnTo>
                <a:lnTo>
                  <a:pt x="307" y="89"/>
                </a:lnTo>
                <a:lnTo>
                  <a:pt x="303" y="93"/>
                </a:lnTo>
                <a:lnTo>
                  <a:pt x="302" y="93"/>
                </a:lnTo>
                <a:lnTo>
                  <a:pt x="300" y="93"/>
                </a:lnTo>
                <a:lnTo>
                  <a:pt x="298" y="93"/>
                </a:lnTo>
                <a:lnTo>
                  <a:pt x="296" y="93"/>
                </a:lnTo>
                <a:lnTo>
                  <a:pt x="294" y="91"/>
                </a:lnTo>
                <a:lnTo>
                  <a:pt x="292" y="91"/>
                </a:lnTo>
                <a:lnTo>
                  <a:pt x="290" y="91"/>
                </a:lnTo>
                <a:lnTo>
                  <a:pt x="289" y="93"/>
                </a:lnTo>
                <a:lnTo>
                  <a:pt x="285" y="95"/>
                </a:lnTo>
                <a:lnTo>
                  <a:pt x="283" y="95"/>
                </a:lnTo>
                <a:lnTo>
                  <a:pt x="281" y="96"/>
                </a:lnTo>
                <a:lnTo>
                  <a:pt x="279" y="100"/>
                </a:lnTo>
                <a:lnTo>
                  <a:pt x="276" y="102"/>
                </a:lnTo>
                <a:lnTo>
                  <a:pt x="274" y="106"/>
                </a:lnTo>
                <a:lnTo>
                  <a:pt x="270" y="108"/>
                </a:lnTo>
                <a:lnTo>
                  <a:pt x="265" y="108"/>
                </a:lnTo>
                <a:lnTo>
                  <a:pt x="257" y="106"/>
                </a:lnTo>
                <a:lnTo>
                  <a:pt x="255" y="106"/>
                </a:lnTo>
                <a:lnTo>
                  <a:pt x="254" y="104"/>
                </a:lnTo>
                <a:lnTo>
                  <a:pt x="252" y="104"/>
                </a:lnTo>
                <a:lnTo>
                  <a:pt x="250" y="104"/>
                </a:lnTo>
                <a:lnTo>
                  <a:pt x="248" y="104"/>
                </a:lnTo>
                <a:lnTo>
                  <a:pt x="246" y="104"/>
                </a:lnTo>
                <a:lnTo>
                  <a:pt x="244" y="104"/>
                </a:lnTo>
                <a:lnTo>
                  <a:pt x="244" y="106"/>
                </a:lnTo>
                <a:lnTo>
                  <a:pt x="242" y="106"/>
                </a:lnTo>
                <a:lnTo>
                  <a:pt x="241" y="106"/>
                </a:lnTo>
                <a:lnTo>
                  <a:pt x="241" y="108"/>
                </a:lnTo>
                <a:lnTo>
                  <a:pt x="239" y="109"/>
                </a:lnTo>
                <a:lnTo>
                  <a:pt x="237" y="111"/>
                </a:lnTo>
                <a:lnTo>
                  <a:pt x="235" y="113"/>
                </a:lnTo>
                <a:lnTo>
                  <a:pt x="233" y="121"/>
                </a:lnTo>
                <a:lnTo>
                  <a:pt x="231" y="128"/>
                </a:lnTo>
                <a:lnTo>
                  <a:pt x="230" y="128"/>
                </a:lnTo>
                <a:lnTo>
                  <a:pt x="228" y="126"/>
                </a:lnTo>
                <a:lnTo>
                  <a:pt x="226" y="122"/>
                </a:lnTo>
                <a:lnTo>
                  <a:pt x="224" y="122"/>
                </a:lnTo>
                <a:lnTo>
                  <a:pt x="222" y="121"/>
                </a:lnTo>
                <a:lnTo>
                  <a:pt x="220" y="122"/>
                </a:lnTo>
                <a:lnTo>
                  <a:pt x="218" y="122"/>
                </a:lnTo>
                <a:lnTo>
                  <a:pt x="217" y="124"/>
                </a:lnTo>
                <a:lnTo>
                  <a:pt x="215" y="126"/>
                </a:lnTo>
                <a:lnTo>
                  <a:pt x="217" y="130"/>
                </a:lnTo>
                <a:lnTo>
                  <a:pt x="218" y="133"/>
                </a:lnTo>
                <a:lnTo>
                  <a:pt x="218" y="135"/>
                </a:lnTo>
                <a:lnTo>
                  <a:pt x="220" y="137"/>
                </a:lnTo>
                <a:lnTo>
                  <a:pt x="220" y="139"/>
                </a:lnTo>
                <a:lnTo>
                  <a:pt x="222" y="141"/>
                </a:lnTo>
                <a:lnTo>
                  <a:pt x="224" y="143"/>
                </a:lnTo>
                <a:lnTo>
                  <a:pt x="226" y="145"/>
                </a:lnTo>
                <a:lnTo>
                  <a:pt x="228" y="145"/>
                </a:lnTo>
                <a:lnTo>
                  <a:pt x="230" y="146"/>
                </a:lnTo>
                <a:lnTo>
                  <a:pt x="231" y="146"/>
                </a:lnTo>
                <a:lnTo>
                  <a:pt x="233" y="146"/>
                </a:lnTo>
                <a:lnTo>
                  <a:pt x="235" y="148"/>
                </a:lnTo>
                <a:lnTo>
                  <a:pt x="239" y="148"/>
                </a:lnTo>
                <a:lnTo>
                  <a:pt x="242" y="148"/>
                </a:lnTo>
                <a:lnTo>
                  <a:pt x="244" y="148"/>
                </a:lnTo>
                <a:lnTo>
                  <a:pt x="248" y="146"/>
                </a:lnTo>
                <a:lnTo>
                  <a:pt x="252" y="146"/>
                </a:lnTo>
                <a:lnTo>
                  <a:pt x="257" y="145"/>
                </a:lnTo>
                <a:close/>
                <a:moveTo>
                  <a:pt x="185" y="23"/>
                </a:moveTo>
                <a:lnTo>
                  <a:pt x="187" y="23"/>
                </a:lnTo>
                <a:lnTo>
                  <a:pt x="189" y="24"/>
                </a:lnTo>
                <a:lnTo>
                  <a:pt x="191" y="24"/>
                </a:lnTo>
                <a:lnTo>
                  <a:pt x="193" y="24"/>
                </a:lnTo>
                <a:lnTo>
                  <a:pt x="194" y="24"/>
                </a:lnTo>
                <a:lnTo>
                  <a:pt x="196" y="24"/>
                </a:lnTo>
                <a:lnTo>
                  <a:pt x="202" y="23"/>
                </a:lnTo>
                <a:lnTo>
                  <a:pt x="206" y="17"/>
                </a:lnTo>
                <a:lnTo>
                  <a:pt x="206" y="15"/>
                </a:lnTo>
                <a:lnTo>
                  <a:pt x="206" y="13"/>
                </a:lnTo>
                <a:lnTo>
                  <a:pt x="206" y="11"/>
                </a:lnTo>
                <a:lnTo>
                  <a:pt x="206" y="10"/>
                </a:lnTo>
                <a:lnTo>
                  <a:pt x="206" y="8"/>
                </a:lnTo>
                <a:lnTo>
                  <a:pt x="204" y="6"/>
                </a:lnTo>
                <a:lnTo>
                  <a:pt x="204" y="4"/>
                </a:lnTo>
                <a:lnTo>
                  <a:pt x="202" y="2"/>
                </a:lnTo>
                <a:lnTo>
                  <a:pt x="200" y="2"/>
                </a:lnTo>
                <a:lnTo>
                  <a:pt x="198" y="2"/>
                </a:lnTo>
                <a:lnTo>
                  <a:pt x="198" y="0"/>
                </a:lnTo>
                <a:lnTo>
                  <a:pt x="196" y="0"/>
                </a:lnTo>
                <a:lnTo>
                  <a:pt x="194" y="2"/>
                </a:lnTo>
                <a:lnTo>
                  <a:pt x="193" y="2"/>
                </a:lnTo>
                <a:lnTo>
                  <a:pt x="191" y="4"/>
                </a:lnTo>
                <a:lnTo>
                  <a:pt x="191" y="6"/>
                </a:lnTo>
                <a:lnTo>
                  <a:pt x="189" y="8"/>
                </a:lnTo>
                <a:lnTo>
                  <a:pt x="189" y="10"/>
                </a:lnTo>
                <a:lnTo>
                  <a:pt x="187" y="13"/>
                </a:lnTo>
                <a:lnTo>
                  <a:pt x="187" y="17"/>
                </a:lnTo>
                <a:lnTo>
                  <a:pt x="185" y="23"/>
                </a:lnTo>
                <a:close/>
                <a:moveTo>
                  <a:pt x="747" y="146"/>
                </a:moveTo>
                <a:lnTo>
                  <a:pt x="747" y="146"/>
                </a:lnTo>
                <a:lnTo>
                  <a:pt x="747" y="145"/>
                </a:lnTo>
                <a:lnTo>
                  <a:pt x="745" y="143"/>
                </a:lnTo>
                <a:lnTo>
                  <a:pt x="741" y="141"/>
                </a:lnTo>
                <a:lnTo>
                  <a:pt x="736" y="141"/>
                </a:lnTo>
                <a:lnTo>
                  <a:pt x="734" y="141"/>
                </a:lnTo>
                <a:lnTo>
                  <a:pt x="732" y="143"/>
                </a:lnTo>
                <a:lnTo>
                  <a:pt x="732" y="145"/>
                </a:lnTo>
                <a:lnTo>
                  <a:pt x="732" y="146"/>
                </a:lnTo>
                <a:lnTo>
                  <a:pt x="732" y="148"/>
                </a:lnTo>
                <a:lnTo>
                  <a:pt x="734" y="150"/>
                </a:lnTo>
                <a:lnTo>
                  <a:pt x="736" y="150"/>
                </a:lnTo>
                <a:lnTo>
                  <a:pt x="738" y="152"/>
                </a:lnTo>
                <a:lnTo>
                  <a:pt x="739" y="152"/>
                </a:lnTo>
                <a:lnTo>
                  <a:pt x="741" y="154"/>
                </a:lnTo>
                <a:lnTo>
                  <a:pt x="743" y="154"/>
                </a:lnTo>
                <a:lnTo>
                  <a:pt x="745" y="152"/>
                </a:lnTo>
                <a:lnTo>
                  <a:pt x="747" y="152"/>
                </a:lnTo>
                <a:lnTo>
                  <a:pt x="747" y="150"/>
                </a:lnTo>
                <a:lnTo>
                  <a:pt x="747" y="148"/>
                </a:lnTo>
                <a:lnTo>
                  <a:pt x="747" y="146"/>
                </a:lnTo>
                <a:close/>
                <a:moveTo>
                  <a:pt x="767" y="126"/>
                </a:moveTo>
                <a:lnTo>
                  <a:pt x="765" y="126"/>
                </a:lnTo>
                <a:lnTo>
                  <a:pt x="763" y="126"/>
                </a:lnTo>
                <a:lnTo>
                  <a:pt x="762" y="130"/>
                </a:lnTo>
                <a:lnTo>
                  <a:pt x="762" y="133"/>
                </a:lnTo>
                <a:lnTo>
                  <a:pt x="763" y="135"/>
                </a:lnTo>
                <a:lnTo>
                  <a:pt x="763" y="137"/>
                </a:lnTo>
                <a:lnTo>
                  <a:pt x="765" y="137"/>
                </a:lnTo>
                <a:lnTo>
                  <a:pt x="765" y="139"/>
                </a:lnTo>
                <a:lnTo>
                  <a:pt x="767" y="139"/>
                </a:lnTo>
                <a:lnTo>
                  <a:pt x="769" y="137"/>
                </a:lnTo>
                <a:lnTo>
                  <a:pt x="771" y="137"/>
                </a:lnTo>
                <a:lnTo>
                  <a:pt x="771" y="133"/>
                </a:lnTo>
                <a:lnTo>
                  <a:pt x="771" y="130"/>
                </a:lnTo>
                <a:lnTo>
                  <a:pt x="771" y="128"/>
                </a:lnTo>
                <a:lnTo>
                  <a:pt x="769" y="126"/>
                </a:lnTo>
                <a:lnTo>
                  <a:pt x="767" y="126"/>
                </a:lnTo>
                <a:close/>
                <a:moveTo>
                  <a:pt x="749" y="119"/>
                </a:moveTo>
                <a:lnTo>
                  <a:pt x="749" y="119"/>
                </a:lnTo>
                <a:lnTo>
                  <a:pt x="745" y="119"/>
                </a:lnTo>
                <a:lnTo>
                  <a:pt x="743" y="122"/>
                </a:lnTo>
                <a:lnTo>
                  <a:pt x="743" y="126"/>
                </a:lnTo>
                <a:lnTo>
                  <a:pt x="745" y="128"/>
                </a:lnTo>
                <a:lnTo>
                  <a:pt x="747" y="128"/>
                </a:lnTo>
                <a:lnTo>
                  <a:pt x="749" y="130"/>
                </a:lnTo>
                <a:lnTo>
                  <a:pt x="750" y="128"/>
                </a:lnTo>
                <a:lnTo>
                  <a:pt x="752" y="128"/>
                </a:lnTo>
                <a:lnTo>
                  <a:pt x="754" y="126"/>
                </a:lnTo>
                <a:lnTo>
                  <a:pt x="754" y="122"/>
                </a:lnTo>
                <a:lnTo>
                  <a:pt x="754" y="121"/>
                </a:lnTo>
                <a:lnTo>
                  <a:pt x="752" y="119"/>
                </a:lnTo>
                <a:lnTo>
                  <a:pt x="750" y="119"/>
                </a:lnTo>
                <a:lnTo>
                  <a:pt x="749" y="119"/>
                </a:lnTo>
                <a:close/>
                <a:moveTo>
                  <a:pt x="786" y="111"/>
                </a:moveTo>
                <a:lnTo>
                  <a:pt x="786" y="111"/>
                </a:lnTo>
                <a:lnTo>
                  <a:pt x="784" y="113"/>
                </a:lnTo>
                <a:lnTo>
                  <a:pt x="782" y="113"/>
                </a:lnTo>
                <a:lnTo>
                  <a:pt x="782" y="117"/>
                </a:lnTo>
                <a:lnTo>
                  <a:pt x="782" y="119"/>
                </a:lnTo>
                <a:lnTo>
                  <a:pt x="782" y="121"/>
                </a:lnTo>
                <a:lnTo>
                  <a:pt x="784" y="122"/>
                </a:lnTo>
                <a:lnTo>
                  <a:pt x="786" y="122"/>
                </a:lnTo>
                <a:lnTo>
                  <a:pt x="787" y="122"/>
                </a:lnTo>
                <a:lnTo>
                  <a:pt x="789" y="122"/>
                </a:lnTo>
                <a:lnTo>
                  <a:pt x="791" y="121"/>
                </a:lnTo>
                <a:lnTo>
                  <a:pt x="791" y="117"/>
                </a:lnTo>
                <a:lnTo>
                  <a:pt x="791" y="115"/>
                </a:lnTo>
                <a:lnTo>
                  <a:pt x="791" y="113"/>
                </a:lnTo>
                <a:lnTo>
                  <a:pt x="789" y="113"/>
                </a:lnTo>
                <a:lnTo>
                  <a:pt x="787" y="111"/>
                </a:lnTo>
                <a:lnTo>
                  <a:pt x="786" y="111"/>
                </a:lnTo>
                <a:close/>
                <a:moveTo>
                  <a:pt x="841" y="167"/>
                </a:moveTo>
                <a:lnTo>
                  <a:pt x="839" y="167"/>
                </a:lnTo>
                <a:lnTo>
                  <a:pt x="837" y="167"/>
                </a:lnTo>
                <a:lnTo>
                  <a:pt x="837" y="169"/>
                </a:lnTo>
                <a:lnTo>
                  <a:pt x="835" y="172"/>
                </a:lnTo>
                <a:lnTo>
                  <a:pt x="835" y="176"/>
                </a:lnTo>
                <a:lnTo>
                  <a:pt x="837" y="178"/>
                </a:lnTo>
                <a:lnTo>
                  <a:pt x="839" y="180"/>
                </a:lnTo>
                <a:lnTo>
                  <a:pt x="841" y="180"/>
                </a:lnTo>
                <a:lnTo>
                  <a:pt x="843" y="180"/>
                </a:lnTo>
                <a:lnTo>
                  <a:pt x="843" y="178"/>
                </a:lnTo>
                <a:lnTo>
                  <a:pt x="845" y="178"/>
                </a:lnTo>
                <a:lnTo>
                  <a:pt x="845" y="174"/>
                </a:lnTo>
                <a:lnTo>
                  <a:pt x="845" y="169"/>
                </a:lnTo>
                <a:lnTo>
                  <a:pt x="843" y="167"/>
                </a:lnTo>
                <a:lnTo>
                  <a:pt x="841" y="167"/>
                </a:lnTo>
                <a:close/>
                <a:moveTo>
                  <a:pt x="835" y="180"/>
                </a:moveTo>
                <a:lnTo>
                  <a:pt x="835" y="180"/>
                </a:lnTo>
                <a:lnTo>
                  <a:pt x="834" y="180"/>
                </a:lnTo>
                <a:lnTo>
                  <a:pt x="832" y="181"/>
                </a:lnTo>
                <a:lnTo>
                  <a:pt x="832" y="183"/>
                </a:lnTo>
                <a:lnTo>
                  <a:pt x="832" y="185"/>
                </a:lnTo>
                <a:lnTo>
                  <a:pt x="832" y="187"/>
                </a:lnTo>
                <a:lnTo>
                  <a:pt x="834" y="189"/>
                </a:lnTo>
                <a:lnTo>
                  <a:pt x="835" y="189"/>
                </a:lnTo>
                <a:lnTo>
                  <a:pt x="837" y="189"/>
                </a:lnTo>
                <a:lnTo>
                  <a:pt x="839" y="189"/>
                </a:lnTo>
                <a:lnTo>
                  <a:pt x="839" y="187"/>
                </a:lnTo>
                <a:lnTo>
                  <a:pt x="841" y="187"/>
                </a:lnTo>
                <a:lnTo>
                  <a:pt x="841" y="185"/>
                </a:lnTo>
                <a:lnTo>
                  <a:pt x="841" y="183"/>
                </a:lnTo>
                <a:lnTo>
                  <a:pt x="841" y="181"/>
                </a:lnTo>
                <a:lnTo>
                  <a:pt x="839" y="181"/>
                </a:lnTo>
                <a:lnTo>
                  <a:pt x="839" y="180"/>
                </a:lnTo>
                <a:lnTo>
                  <a:pt x="837" y="180"/>
                </a:lnTo>
                <a:lnTo>
                  <a:pt x="835" y="180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6" name="Freeform 10"/>
          <p:cNvSpPr>
            <a:spLocks/>
          </p:cNvSpPr>
          <p:nvPr/>
        </p:nvSpPr>
        <p:spPr bwMode="auto">
          <a:xfrm>
            <a:off x="9455818" y="5696124"/>
            <a:ext cx="429086" cy="383919"/>
          </a:xfrm>
          <a:custGeom>
            <a:avLst/>
            <a:gdLst>
              <a:gd name="T0" fmla="*/ 10258 w 247"/>
              <a:gd name="T1" fmla="*/ 223838 h 204"/>
              <a:gd name="T2" fmla="*/ 29308 w 247"/>
              <a:gd name="T3" fmla="*/ 249238 h 204"/>
              <a:gd name="T4" fmla="*/ 51288 w 247"/>
              <a:gd name="T5" fmla="*/ 276225 h 204"/>
              <a:gd name="T6" fmla="*/ 54219 w 247"/>
              <a:gd name="T7" fmla="*/ 296863 h 204"/>
              <a:gd name="T8" fmla="*/ 73269 w 247"/>
              <a:gd name="T9" fmla="*/ 304800 h 204"/>
              <a:gd name="T10" fmla="*/ 93785 w 247"/>
              <a:gd name="T11" fmla="*/ 314325 h 204"/>
              <a:gd name="T12" fmla="*/ 127488 w 247"/>
              <a:gd name="T13" fmla="*/ 307975 h 204"/>
              <a:gd name="T14" fmla="*/ 156796 w 247"/>
              <a:gd name="T15" fmla="*/ 282575 h 204"/>
              <a:gd name="T16" fmla="*/ 199292 w 247"/>
              <a:gd name="T17" fmla="*/ 234950 h 204"/>
              <a:gd name="T18" fmla="*/ 224204 w 247"/>
              <a:gd name="T19" fmla="*/ 190500 h 204"/>
              <a:gd name="T20" fmla="*/ 253512 w 247"/>
              <a:gd name="T21" fmla="*/ 161925 h 204"/>
              <a:gd name="T22" fmla="*/ 272562 w 247"/>
              <a:gd name="T23" fmla="*/ 130175 h 204"/>
              <a:gd name="T24" fmla="*/ 303335 w 247"/>
              <a:gd name="T25" fmla="*/ 92075 h 204"/>
              <a:gd name="T26" fmla="*/ 326781 w 247"/>
              <a:gd name="T27" fmla="*/ 61913 h 204"/>
              <a:gd name="T28" fmla="*/ 342900 w 247"/>
              <a:gd name="T29" fmla="*/ 50800 h 204"/>
              <a:gd name="T30" fmla="*/ 359019 w 247"/>
              <a:gd name="T31" fmla="*/ 17463 h 204"/>
              <a:gd name="T32" fmla="*/ 361950 w 247"/>
              <a:gd name="T33" fmla="*/ 3175 h 204"/>
              <a:gd name="T34" fmla="*/ 342900 w 247"/>
              <a:gd name="T35" fmla="*/ 3175 h 204"/>
              <a:gd name="T36" fmla="*/ 319454 w 247"/>
              <a:gd name="T37" fmla="*/ 12700 h 204"/>
              <a:gd name="T38" fmla="*/ 291612 w 247"/>
              <a:gd name="T39" fmla="*/ 33338 h 204"/>
              <a:gd name="T40" fmla="*/ 269631 w 247"/>
              <a:gd name="T41" fmla="*/ 65088 h 204"/>
              <a:gd name="T42" fmla="*/ 250581 w 247"/>
              <a:gd name="T43" fmla="*/ 88900 h 204"/>
              <a:gd name="T44" fmla="*/ 234462 w 247"/>
              <a:gd name="T45" fmla="*/ 92075 h 204"/>
              <a:gd name="T46" fmla="*/ 213946 w 247"/>
              <a:gd name="T47" fmla="*/ 85725 h 204"/>
              <a:gd name="T48" fmla="*/ 180242 w 247"/>
              <a:gd name="T49" fmla="*/ 65088 h 204"/>
              <a:gd name="T50" fmla="*/ 143608 w 247"/>
              <a:gd name="T51" fmla="*/ 61913 h 204"/>
              <a:gd name="T52" fmla="*/ 102577 w 247"/>
              <a:gd name="T53" fmla="*/ 65088 h 204"/>
              <a:gd name="T54" fmla="*/ 77665 w 247"/>
              <a:gd name="T55" fmla="*/ 82550 h 204"/>
              <a:gd name="T56" fmla="*/ 54219 w 247"/>
              <a:gd name="T57" fmla="*/ 103188 h 204"/>
              <a:gd name="T58" fmla="*/ 38100 w 247"/>
              <a:gd name="T59" fmla="*/ 100012 h 204"/>
              <a:gd name="T60" fmla="*/ 23446 w 247"/>
              <a:gd name="T61" fmla="*/ 123825 h 204"/>
              <a:gd name="T62" fmla="*/ 16119 w 247"/>
              <a:gd name="T63" fmla="*/ 169862 h 204"/>
              <a:gd name="T64" fmla="*/ 7327 w 247"/>
              <a:gd name="T65" fmla="*/ 193675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204"/>
              <a:gd name="T101" fmla="*/ 247 w 247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204">
                <a:moveTo>
                  <a:pt x="0" y="130"/>
                </a:moveTo>
                <a:lnTo>
                  <a:pt x="7" y="141"/>
                </a:lnTo>
                <a:lnTo>
                  <a:pt x="13" y="150"/>
                </a:lnTo>
                <a:lnTo>
                  <a:pt x="20" y="157"/>
                </a:lnTo>
                <a:lnTo>
                  <a:pt x="33" y="167"/>
                </a:lnTo>
                <a:lnTo>
                  <a:pt x="35" y="174"/>
                </a:lnTo>
                <a:lnTo>
                  <a:pt x="35" y="180"/>
                </a:lnTo>
                <a:lnTo>
                  <a:pt x="37" y="187"/>
                </a:lnTo>
                <a:lnTo>
                  <a:pt x="44" y="192"/>
                </a:lnTo>
                <a:lnTo>
                  <a:pt x="50" y="192"/>
                </a:lnTo>
                <a:lnTo>
                  <a:pt x="57" y="192"/>
                </a:lnTo>
                <a:lnTo>
                  <a:pt x="64" y="198"/>
                </a:lnTo>
                <a:lnTo>
                  <a:pt x="79" y="204"/>
                </a:lnTo>
                <a:lnTo>
                  <a:pt x="87" y="194"/>
                </a:lnTo>
                <a:lnTo>
                  <a:pt x="92" y="187"/>
                </a:lnTo>
                <a:lnTo>
                  <a:pt x="107" y="178"/>
                </a:lnTo>
                <a:lnTo>
                  <a:pt x="133" y="165"/>
                </a:lnTo>
                <a:lnTo>
                  <a:pt x="136" y="148"/>
                </a:lnTo>
                <a:lnTo>
                  <a:pt x="142" y="130"/>
                </a:lnTo>
                <a:lnTo>
                  <a:pt x="153" y="120"/>
                </a:lnTo>
                <a:lnTo>
                  <a:pt x="168" y="115"/>
                </a:lnTo>
                <a:lnTo>
                  <a:pt x="173" y="102"/>
                </a:lnTo>
                <a:lnTo>
                  <a:pt x="179" y="91"/>
                </a:lnTo>
                <a:lnTo>
                  <a:pt x="186" y="82"/>
                </a:lnTo>
                <a:lnTo>
                  <a:pt x="192" y="72"/>
                </a:lnTo>
                <a:lnTo>
                  <a:pt x="207" y="58"/>
                </a:lnTo>
                <a:lnTo>
                  <a:pt x="218" y="39"/>
                </a:lnTo>
                <a:lnTo>
                  <a:pt x="223" y="39"/>
                </a:lnTo>
                <a:lnTo>
                  <a:pt x="229" y="39"/>
                </a:lnTo>
                <a:lnTo>
                  <a:pt x="234" y="32"/>
                </a:lnTo>
                <a:lnTo>
                  <a:pt x="242" y="19"/>
                </a:lnTo>
                <a:lnTo>
                  <a:pt x="245" y="11"/>
                </a:lnTo>
                <a:lnTo>
                  <a:pt x="247" y="8"/>
                </a:lnTo>
                <a:lnTo>
                  <a:pt x="247" y="2"/>
                </a:lnTo>
                <a:lnTo>
                  <a:pt x="244" y="0"/>
                </a:lnTo>
                <a:lnTo>
                  <a:pt x="234" y="2"/>
                </a:lnTo>
                <a:lnTo>
                  <a:pt x="225" y="6"/>
                </a:lnTo>
                <a:lnTo>
                  <a:pt x="218" y="8"/>
                </a:lnTo>
                <a:lnTo>
                  <a:pt x="212" y="11"/>
                </a:lnTo>
                <a:lnTo>
                  <a:pt x="199" y="21"/>
                </a:lnTo>
                <a:lnTo>
                  <a:pt x="192" y="32"/>
                </a:lnTo>
                <a:lnTo>
                  <a:pt x="184" y="41"/>
                </a:lnTo>
                <a:lnTo>
                  <a:pt x="177" y="48"/>
                </a:lnTo>
                <a:lnTo>
                  <a:pt x="171" y="56"/>
                </a:lnTo>
                <a:lnTo>
                  <a:pt x="166" y="58"/>
                </a:lnTo>
                <a:lnTo>
                  <a:pt x="160" y="58"/>
                </a:lnTo>
                <a:lnTo>
                  <a:pt x="153" y="56"/>
                </a:lnTo>
                <a:lnTo>
                  <a:pt x="146" y="54"/>
                </a:lnTo>
                <a:lnTo>
                  <a:pt x="138" y="48"/>
                </a:lnTo>
                <a:lnTo>
                  <a:pt x="123" y="41"/>
                </a:lnTo>
                <a:lnTo>
                  <a:pt x="111" y="34"/>
                </a:lnTo>
                <a:lnTo>
                  <a:pt x="98" y="39"/>
                </a:lnTo>
                <a:lnTo>
                  <a:pt x="85" y="46"/>
                </a:lnTo>
                <a:lnTo>
                  <a:pt x="70" y="41"/>
                </a:lnTo>
                <a:lnTo>
                  <a:pt x="61" y="39"/>
                </a:lnTo>
                <a:lnTo>
                  <a:pt x="53" y="52"/>
                </a:lnTo>
                <a:lnTo>
                  <a:pt x="42" y="63"/>
                </a:lnTo>
                <a:lnTo>
                  <a:pt x="37" y="65"/>
                </a:lnTo>
                <a:lnTo>
                  <a:pt x="31" y="63"/>
                </a:lnTo>
                <a:lnTo>
                  <a:pt x="26" y="63"/>
                </a:lnTo>
                <a:lnTo>
                  <a:pt x="22" y="59"/>
                </a:lnTo>
                <a:lnTo>
                  <a:pt x="16" y="78"/>
                </a:lnTo>
                <a:lnTo>
                  <a:pt x="13" y="98"/>
                </a:lnTo>
                <a:lnTo>
                  <a:pt x="11" y="107"/>
                </a:lnTo>
                <a:lnTo>
                  <a:pt x="9" y="115"/>
                </a:lnTo>
                <a:lnTo>
                  <a:pt x="5" y="122"/>
                </a:lnTo>
                <a:lnTo>
                  <a:pt x="0" y="130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7" name="Freeform 11"/>
          <p:cNvSpPr>
            <a:spLocks/>
          </p:cNvSpPr>
          <p:nvPr/>
        </p:nvSpPr>
        <p:spPr bwMode="auto">
          <a:xfrm>
            <a:off x="9760695" y="5588854"/>
            <a:ext cx="526948" cy="1217625"/>
          </a:xfrm>
          <a:custGeom>
            <a:avLst/>
            <a:gdLst>
              <a:gd name="T0" fmla="*/ 136431 w 303"/>
              <a:gd name="T1" fmla="*/ 439737 h 647"/>
              <a:gd name="T2" fmla="*/ 140832 w 303"/>
              <a:gd name="T3" fmla="*/ 463550 h 647"/>
              <a:gd name="T4" fmla="*/ 124695 w 303"/>
              <a:gd name="T5" fmla="*/ 512762 h 647"/>
              <a:gd name="T6" fmla="*/ 136431 w 303"/>
              <a:gd name="T7" fmla="*/ 560387 h 647"/>
              <a:gd name="T8" fmla="*/ 137898 w 303"/>
              <a:gd name="T9" fmla="*/ 587375 h 647"/>
              <a:gd name="T10" fmla="*/ 133497 w 303"/>
              <a:gd name="T11" fmla="*/ 622300 h 647"/>
              <a:gd name="T12" fmla="*/ 83619 w 303"/>
              <a:gd name="T13" fmla="*/ 647700 h 647"/>
              <a:gd name="T14" fmla="*/ 35208 w 303"/>
              <a:gd name="T15" fmla="*/ 674687 h 647"/>
              <a:gd name="T16" fmla="*/ 0 w 303"/>
              <a:gd name="T17" fmla="*/ 733425 h 647"/>
              <a:gd name="T18" fmla="*/ 46944 w 303"/>
              <a:gd name="T19" fmla="*/ 795337 h 647"/>
              <a:gd name="T20" fmla="*/ 82152 w 303"/>
              <a:gd name="T21" fmla="*/ 889000 h 647"/>
              <a:gd name="T22" fmla="*/ 101223 w 303"/>
              <a:gd name="T23" fmla="*/ 968375 h 647"/>
              <a:gd name="T24" fmla="*/ 48411 w 303"/>
              <a:gd name="T25" fmla="*/ 985837 h 647"/>
              <a:gd name="T26" fmla="*/ 54279 w 303"/>
              <a:gd name="T27" fmla="*/ 1000125 h 647"/>
              <a:gd name="T28" fmla="*/ 86553 w 303"/>
              <a:gd name="T29" fmla="*/ 1027112 h 647"/>
              <a:gd name="T30" fmla="*/ 130563 w 303"/>
              <a:gd name="T31" fmla="*/ 982662 h 647"/>
              <a:gd name="T32" fmla="*/ 140832 w 303"/>
              <a:gd name="T33" fmla="*/ 933450 h 647"/>
              <a:gd name="T34" fmla="*/ 143766 w 303"/>
              <a:gd name="T35" fmla="*/ 906462 h 647"/>
              <a:gd name="T36" fmla="*/ 165771 w 303"/>
              <a:gd name="T37" fmla="*/ 892175 h 647"/>
              <a:gd name="T38" fmla="*/ 178974 w 303"/>
              <a:gd name="T39" fmla="*/ 882650 h 647"/>
              <a:gd name="T40" fmla="*/ 192177 w 303"/>
              <a:gd name="T41" fmla="*/ 882650 h 647"/>
              <a:gd name="T42" fmla="*/ 198045 w 303"/>
              <a:gd name="T43" fmla="*/ 915987 h 647"/>
              <a:gd name="T44" fmla="*/ 242054 w 303"/>
              <a:gd name="T45" fmla="*/ 906462 h 647"/>
              <a:gd name="T46" fmla="*/ 281663 w 303"/>
              <a:gd name="T47" fmla="*/ 889000 h 647"/>
              <a:gd name="T48" fmla="*/ 322739 w 303"/>
              <a:gd name="T49" fmla="*/ 850900 h 647"/>
              <a:gd name="T50" fmla="*/ 363815 w 303"/>
              <a:gd name="T51" fmla="*/ 782637 h 647"/>
              <a:gd name="T52" fmla="*/ 401957 w 303"/>
              <a:gd name="T53" fmla="*/ 684212 h 647"/>
              <a:gd name="T54" fmla="*/ 396089 w 303"/>
              <a:gd name="T55" fmla="*/ 615950 h 647"/>
              <a:gd name="T56" fmla="*/ 421028 w 303"/>
              <a:gd name="T57" fmla="*/ 560387 h 647"/>
              <a:gd name="T58" fmla="*/ 418094 w 303"/>
              <a:gd name="T59" fmla="*/ 484187 h 647"/>
              <a:gd name="T60" fmla="*/ 441566 w 303"/>
              <a:gd name="T61" fmla="*/ 349250 h 647"/>
              <a:gd name="T62" fmla="*/ 438632 w 303"/>
              <a:gd name="T63" fmla="*/ 203200 h 647"/>
              <a:gd name="T64" fmla="*/ 441566 w 303"/>
              <a:gd name="T65" fmla="*/ 111125 h 647"/>
              <a:gd name="T66" fmla="*/ 415160 w 303"/>
              <a:gd name="T67" fmla="*/ 85725 h 647"/>
              <a:gd name="T68" fmla="*/ 385820 w 303"/>
              <a:gd name="T69" fmla="*/ 100012 h 647"/>
              <a:gd name="T70" fmla="*/ 379952 w 303"/>
              <a:gd name="T71" fmla="*/ 65087 h 647"/>
              <a:gd name="T72" fmla="*/ 357947 w 303"/>
              <a:gd name="T73" fmla="*/ 38100 h 647"/>
              <a:gd name="T74" fmla="*/ 347678 w 303"/>
              <a:gd name="T75" fmla="*/ 14287 h 647"/>
              <a:gd name="T76" fmla="*/ 331541 w 303"/>
              <a:gd name="T77" fmla="*/ 3175 h 647"/>
              <a:gd name="T78" fmla="*/ 296333 w 303"/>
              <a:gd name="T79" fmla="*/ 26987 h 647"/>
              <a:gd name="T80" fmla="*/ 262592 w 303"/>
              <a:gd name="T81" fmla="*/ 65087 h 647"/>
              <a:gd name="T82" fmla="*/ 274328 w 303"/>
              <a:gd name="T83" fmla="*/ 87312 h 647"/>
              <a:gd name="T84" fmla="*/ 284597 w 303"/>
              <a:gd name="T85" fmla="*/ 111125 h 647"/>
              <a:gd name="T86" fmla="*/ 309536 w 303"/>
              <a:gd name="T87" fmla="*/ 107950 h 647"/>
              <a:gd name="T88" fmla="*/ 331541 w 303"/>
              <a:gd name="T89" fmla="*/ 120650 h 647"/>
              <a:gd name="T90" fmla="*/ 322739 w 303"/>
              <a:gd name="T91" fmla="*/ 163512 h 647"/>
              <a:gd name="T92" fmla="*/ 296333 w 303"/>
              <a:gd name="T93" fmla="*/ 179387 h 647"/>
              <a:gd name="T94" fmla="*/ 281663 w 303"/>
              <a:gd name="T95" fmla="*/ 190500 h 647"/>
              <a:gd name="T96" fmla="*/ 303668 w 303"/>
              <a:gd name="T97" fmla="*/ 241300 h 647"/>
              <a:gd name="T98" fmla="*/ 277262 w 303"/>
              <a:gd name="T99" fmla="*/ 273050 h 647"/>
              <a:gd name="T100" fmla="*/ 246455 w 303"/>
              <a:gd name="T101" fmla="*/ 276225 h 647"/>
              <a:gd name="T102" fmla="*/ 222983 w 303"/>
              <a:gd name="T103" fmla="*/ 293687 h 647"/>
              <a:gd name="T104" fmla="*/ 189243 w 303"/>
              <a:gd name="T105" fmla="*/ 307975 h 647"/>
              <a:gd name="T106" fmla="*/ 156969 w 303"/>
              <a:gd name="T107" fmla="*/ 280987 h 647"/>
              <a:gd name="T108" fmla="*/ 152568 w 303"/>
              <a:gd name="T109" fmla="*/ 290512 h 647"/>
              <a:gd name="T110" fmla="*/ 133497 w 303"/>
              <a:gd name="T111" fmla="*/ 325437 h 647"/>
              <a:gd name="T112" fmla="*/ 133497 w 303"/>
              <a:gd name="T113" fmla="*/ 355600 h 647"/>
              <a:gd name="T114" fmla="*/ 130563 w 303"/>
              <a:gd name="T115" fmla="*/ 398462 h 6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3"/>
              <a:gd name="T175" fmla="*/ 0 h 647"/>
              <a:gd name="T176" fmla="*/ 303 w 303"/>
              <a:gd name="T177" fmla="*/ 647 h 6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3" h="647">
                <a:moveTo>
                  <a:pt x="80" y="261"/>
                </a:moveTo>
                <a:lnTo>
                  <a:pt x="85" y="270"/>
                </a:lnTo>
                <a:lnTo>
                  <a:pt x="93" y="277"/>
                </a:lnTo>
                <a:lnTo>
                  <a:pt x="94" y="283"/>
                </a:lnTo>
                <a:lnTo>
                  <a:pt x="96" y="286"/>
                </a:lnTo>
                <a:lnTo>
                  <a:pt x="96" y="292"/>
                </a:lnTo>
                <a:lnTo>
                  <a:pt x="96" y="298"/>
                </a:lnTo>
                <a:lnTo>
                  <a:pt x="89" y="310"/>
                </a:lnTo>
                <a:lnTo>
                  <a:pt x="85" y="323"/>
                </a:lnTo>
                <a:lnTo>
                  <a:pt x="85" y="333"/>
                </a:lnTo>
                <a:lnTo>
                  <a:pt x="87" y="344"/>
                </a:lnTo>
                <a:lnTo>
                  <a:pt x="93" y="353"/>
                </a:lnTo>
                <a:lnTo>
                  <a:pt x="98" y="362"/>
                </a:lnTo>
                <a:lnTo>
                  <a:pt x="96" y="366"/>
                </a:lnTo>
                <a:lnTo>
                  <a:pt x="94" y="370"/>
                </a:lnTo>
                <a:lnTo>
                  <a:pt x="93" y="375"/>
                </a:lnTo>
                <a:lnTo>
                  <a:pt x="93" y="381"/>
                </a:lnTo>
                <a:lnTo>
                  <a:pt x="91" y="392"/>
                </a:lnTo>
                <a:lnTo>
                  <a:pt x="89" y="403"/>
                </a:lnTo>
                <a:lnTo>
                  <a:pt x="72" y="405"/>
                </a:lnTo>
                <a:lnTo>
                  <a:pt x="57" y="408"/>
                </a:lnTo>
                <a:lnTo>
                  <a:pt x="43" y="407"/>
                </a:lnTo>
                <a:lnTo>
                  <a:pt x="28" y="407"/>
                </a:lnTo>
                <a:lnTo>
                  <a:pt x="24" y="425"/>
                </a:lnTo>
                <a:lnTo>
                  <a:pt x="21" y="440"/>
                </a:lnTo>
                <a:lnTo>
                  <a:pt x="8" y="453"/>
                </a:lnTo>
                <a:lnTo>
                  <a:pt x="0" y="462"/>
                </a:lnTo>
                <a:lnTo>
                  <a:pt x="9" y="473"/>
                </a:lnTo>
                <a:lnTo>
                  <a:pt x="24" y="486"/>
                </a:lnTo>
                <a:lnTo>
                  <a:pt x="32" y="501"/>
                </a:lnTo>
                <a:lnTo>
                  <a:pt x="41" y="519"/>
                </a:lnTo>
                <a:lnTo>
                  <a:pt x="48" y="540"/>
                </a:lnTo>
                <a:lnTo>
                  <a:pt x="56" y="560"/>
                </a:lnTo>
                <a:lnTo>
                  <a:pt x="63" y="580"/>
                </a:lnTo>
                <a:lnTo>
                  <a:pt x="67" y="597"/>
                </a:lnTo>
                <a:lnTo>
                  <a:pt x="69" y="610"/>
                </a:lnTo>
                <a:lnTo>
                  <a:pt x="69" y="617"/>
                </a:lnTo>
                <a:lnTo>
                  <a:pt x="52" y="619"/>
                </a:lnTo>
                <a:lnTo>
                  <a:pt x="33" y="621"/>
                </a:lnTo>
                <a:lnTo>
                  <a:pt x="33" y="623"/>
                </a:lnTo>
                <a:lnTo>
                  <a:pt x="35" y="626"/>
                </a:lnTo>
                <a:lnTo>
                  <a:pt x="37" y="630"/>
                </a:lnTo>
                <a:lnTo>
                  <a:pt x="43" y="634"/>
                </a:lnTo>
                <a:lnTo>
                  <a:pt x="52" y="643"/>
                </a:lnTo>
                <a:lnTo>
                  <a:pt x="59" y="647"/>
                </a:lnTo>
                <a:lnTo>
                  <a:pt x="78" y="641"/>
                </a:lnTo>
                <a:lnTo>
                  <a:pt x="91" y="636"/>
                </a:lnTo>
                <a:lnTo>
                  <a:pt x="89" y="619"/>
                </a:lnTo>
                <a:lnTo>
                  <a:pt x="89" y="604"/>
                </a:lnTo>
                <a:lnTo>
                  <a:pt x="93" y="597"/>
                </a:lnTo>
                <a:lnTo>
                  <a:pt x="96" y="588"/>
                </a:lnTo>
                <a:lnTo>
                  <a:pt x="98" y="584"/>
                </a:lnTo>
                <a:lnTo>
                  <a:pt x="98" y="578"/>
                </a:lnTo>
                <a:lnTo>
                  <a:pt x="98" y="571"/>
                </a:lnTo>
                <a:lnTo>
                  <a:pt x="96" y="562"/>
                </a:lnTo>
                <a:lnTo>
                  <a:pt x="105" y="562"/>
                </a:lnTo>
                <a:lnTo>
                  <a:pt x="113" y="562"/>
                </a:lnTo>
                <a:lnTo>
                  <a:pt x="117" y="562"/>
                </a:lnTo>
                <a:lnTo>
                  <a:pt x="118" y="560"/>
                </a:lnTo>
                <a:lnTo>
                  <a:pt x="122" y="556"/>
                </a:lnTo>
                <a:lnTo>
                  <a:pt x="124" y="553"/>
                </a:lnTo>
                <a:lnTo>
                  <a:pt x="128" y="554"/>
                </a:lnTo>
                <a:lnTo>
                  <a:pt x="131" y="556"/>
                </a:lnTo>
                <a:lnTo>
                  <a:pt x="131" y="564"/>
                </a:lnTo>
                <a:lnTo>
                  <a:pt x="131" y="569"/>
                </a:lnTo>
                <a:lnTo>
                  <a:pt x="135" y="577"/>
                </a:lnTo>
                <a:lnTo>
                  <a:pt x="141" y="578"/>
                </a:lnTo>
                <a:lnTo>
                  <a:pt x="152" y="575"/>
                </a:lnTo>
                <a:lnTo>
                  <a:pt x="165" y="571"/>
                </a:lnTo>
                <a:lnTo>
                  <a:pt x="176" y="569"/>
                </a:lnTo>
                <a:lnTo>
                  <a:pt x="189" y="569"/>
                </a:lnTo>
                <a:lnTo>
                  <a:pt x="192" y="560"/>
                </a:lnTo>
                <a:lnTo>
                  <a:pt x="198" y="551"/>
                </a:lnTo>
                <a:lnTo>
                  <a:pt x="209" y="541"/>
                </a:lnTo>
                <a:lnTo>
                  <a:pt x="220" y="536"/>
                </a:lnTo>
                <a:lnTo>
                  <a:pt x="231" y="528"/>
                </a:lnTo>
                <a:lnTo>
                  <a:pt x="238" y="519"/>
                </a:lnTo>
                <a:lnTo>
                  <a:pt x="248" y="493"/>
                </a:lnTo>
                <a:lnTo>
                  <a:pt x="259" y="464"/>
                </a:lnTo>
                <a:lnTo>
                  <a:pt x="268" y="443"/>
                </a:lnTo>
                <a:lnTo>
                  <a:pt x="274" y="431"/>
                </a:lnTo>
                <a:lnTo>
                  <a:pt x="274" y="416"/>
                </a:lnTo>
                <a:lnTo>
                  <a:pt x="272" y="403"/>
                </a:lnTo>
                <a:lnTo>
                  <a:pt x="270" y="388"/>
                </a:lnTo>
                <a:lnTo>
                  <a:pt x="268" y="373"/>
                </a:lnTo>
                <a:lnTo>
                  <a:pt x="277" y="362"/>
                </a:lnTo>
                <a:lnTo>
                  <a:pt x="287" y="353"/>
                </a:lnTo>
                <a:lnTo>
                  <a:pt x="283" y="338"/>
                </a:lnTo>
                <a:lnTo>
                  <a:pt x="277" y="323"/>
                </a:lnTo>
                <a:lnTo>
                  <a:pt x="285" y="305"/>
                </a:lnTo>
                <a:lnTo>
                  <a:pt x="292" y="281"/>
                </a:lnTo>
                <a:lnTo>
                  <a:pt x="296" y="253"/>
                </a:lnTo>
                <a:lnTo>
                  <a:pt x="301" y="220"/>
                </a:lnTo>
                <a:lnTo>
                  <a:pt x="303" y="188"/>
                </a:lnTo>
                <a:lnTo>
                  <a:pt x="303" y="157"/>
                </a:lnTo>
                <a:lnTo>
                  <a:pt x="299" y="128"/>
                </a:lnTo>
                <a:lnTo>
                  <a:pt x="292" y="102"/>
                </a:lnTo>
                <a:lnTo>
                  <a:pt x="298" y="83"/>
                </a:lnTo>
                <a:lnTo>
                  <a:pt x="301" y="70"/>
                </a:lnTo>
                <a:lnTo>
                  <a:pt x="301" y="57"/>
                </a:lnTo>
                <a:lnTo>
                  <a:pt x="299" y="46"/>
                </a:lnTo>
                <a:lnTo>
                  <a:pt x="283" y="54"/>
                </a:lnTo>
                <a:lnTo>
                  <a:pt x="272" y="57"/>
                </a:lnTo>
                <a:lnTo>
                  <a:pt x="266" y="61"/>
                </a:lnTo>
                <a:lnTo>
                  <a:pt x="263" y="63"/>
                </a:lnTo>
                <a:lnTo>
                  <a:pt x="259" y="61"/>
                </a:lnTo>
                <a:lnTo>
                  <a:pt x="259" y="57"/>
                </a:lnTo>
                <a:lnTo>
                  <a:pt x="259" y="41"/>
                </a:lnTo>
                <a:lnTo>
                  <a:pt x="255" y="31"/>
                </a:lnTo>
                <a:lnTo>
                  <a:pt x="251" y="28"/>
                </a:lnTo>
                <a:lnTo>
                  <a:pt x="244" y="24"/>
                </a:lnTo>
                <a:lnTo>
                  <a:pt x="240" y="18"/>
                </a:lnTo>
                <a:lnTo>
                  <a:pt x="238" y="13"/>
                </a:lnTo>
                <a:lnTo>
                  <a:pt x="237" y="9"/>
                </a:lnTo>
                <a:lnTo>
                  <a:pt x="235" y="7"/>
                </a:lnTo>
                <a:lnTo>
                  <a:pt x="231" y="4"/>
                </a:lnTo>
                <a:lnTo>
                  <a:pt x="226" y="2"/>
                </a:lnTo>
                <a:lnTo>
                  <a:pt x="218" y="0"/>
                </a:lnTo>
                <a:lnTo>
                  <a:pt x="211" y="0"/>
                </a:lnTo>
                <a:lnTo>
                  <a:pt x="202" y="17"/>
                </a:lnTo>
                <a:lnTo>
                  <a:pt x="192" y="35"/>
                </a:lnTo>
                <a:lnTo>
                  <a:pt x="187" y="37"/>
                </a:lnTo>
                <a:lnTo>
                  <a:pt x="179" y="41"/>
                </a:lnTo>
                <a:lnTo>
                  <a:pt x="179" y="44"/>
                </a:lnTo>
                <a:lnTo>
                  <a:pt x="181" y="50"/>
                </a:lnTo>
                <a:lnTo>
                  <a:pt x="187" y="55"/>
                </a:lnTo>
                <a:lnTo>
                  <a:pt x="190" y="59"/>
                </a:lnTo>
                <a:lnTo>
                  <a:pt x="192" y="67"/>
                </a:lnTo>
                <a:lnTo>
                  <a:pt x="194" y="70"/>
                </a:lnTo>
                <a:lnTo>
                  <a:pt x="198" y="72"/>
                </a:lnTo>
                <a:lnTo>
                  <a:pt x="202" y="74"/>
                </a:lnTo>
                <a:lnTo>
                  <a:pt x="211" y="68"/>
                </a:lnTo>
                <a:lnTo>
                  <a:pt x="218" y="65"/>
                </a:lnTo>
                <a:lnTo>
                  <a:pt x="224" y="70"/>
                </a:lnTo>
                <a:lnTo>
                  <a:pt x="226" y="76"/>
                </a:lnTo>
                <a:lnTo>
                  <a:pt x="227" y="83"/>
                </a:lnTo>
                <a:lnTo>
                  <a:pt x="226" y="91"/>
                </a:lnTo>
                <a:lnTo>
                  <a:pt x="220" y="103"/>
                </a:lnTo>
                <a:lnTo>
                  <a:pt x="214" y="109"/>
                </a:lnTo>
                <a:lnTo>
                  <a:pt x="209" y="111"/>
                </a:lnTo>
                <a:lnTo>
                  <a:pt x="202" y="113"/>
                </a:lnTo>
                <a:lnTo>
                  <a:pt x="198" y="115"/>
                </a:lnTo>
                <a:lnTo>
                  <a:pt x="194" y="116"/>
                </a:lnTo>
                <a:lnTo>
                  <a:pt x="192" y="120"/>
                </a:lnTo>
                <a:lnTo>
                  <a:pt x="190" y="124"/>
                </a:lnTo>
                <a:lnTo>
                  <a:pt x="200" y="137"/>
                </a:lnTo>
                <a:lnTo>
                  <a:pt x="207" y="152"/>
                </a:lnTo>
                <a:lnTo>
                  <a:pt x="200" y="161"/>
                </a:lnTo>
                <a:lnTo>
                  <a:pt x="194" y="168"/>
                </a:lnTo>
                <a:lnTo>
                  <a:pt x="189" y="172"/>
                </a:lnTo>
                <a:lnTo>
                  <a:pt x="185" y="174"/>
                </a:lnTo>
                <a:lnTo>
                  <a:pt x="176" y="172"/>
                </a:lnTo>
                <a:lnTo>
                  <a:pt x="168" y="174"/>
                </a:lnTo>
                <a:lnTo>
                  <a:pt x="165" y="179"/>
                </a:lnTo>
                <a:lnTo>
                  <a:pt x="161" y="187"/>
                </a:lnTo>
                <a:lnTo>
                  <a:pt x="152" y="185"/>
                </a:lnTo>
                <a:lnTo>
                  <a:pt x="144" y="185"/>
                </a:lnTo>
                <a:lnTo>
                  <a:pt x="137" y="190"/>
                </a:lnTo>
                <a:lnTo>
                  <a:pt x="129" y="194"/>
                </a:lnTo>
                <a:lnTo>
                  <a:pt x="122" y="187"/>
                </a:lnTo>
                <a:lnTo>
                  <a:pt x="111" y="177"/>
                </a:lnTo>
                <a:lnTo>
                  <a:pt x="107" y="177"/>
                </a:lnTo>
                <a:lnTo>
                  <a:pt x="105" y="179"/>
                </a:lnTo>
                <a:lnTo>
                  <a:pt x="104" y="181"/>
                </a:lnTo>
                <a:lnTo>
                  <a:pt x="104" y="183"/>
                </a:lnTo>
                <a:lnTo>
                  <a:pt x="102" y="188"/>
                </a:lnTo>
                <a:lnTo>
                  <a:pt x="96" y="196"/>
                </a:lnTo>
                <a:lnTo>
                  <a:pt x="91" y="205"/>
                </a:lnTo>
                <a:lnTo>
                  <a:pt x="89" y="211"/>
                </a:lnTo>
                <a:lnTo>
                  <a:pt x="89" y="218"/>
                </a:lnTo>
                <a:lnTo>
                  <a:pt x="91" y="224"/>
                </a:lnTo>
                <a:lnTo>
                  <a:pt x="96" y="233"/>
                </a:lnTo>
                <a:lnTo>
                  <a:pt x="96" y="240"/>
                </a:lnTo>
                <a:lnTo>
                  <a:pt x="89" y="251"/>
                </a:lnTo>
                <a:lnTo>
                  <a:pt x="80" y="261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8" name="Freeform 12"/>
          <p:cNvSpPr>
            <a:spLocks noEditPoints="1"/>
          </p:cNvSpPr>
          <p:nvPr/>
        </p:nvSpPr>
        <p:spPr bwMode="auto">
          <a:xfrm>
            <a:off x="8945809" y="3471653"/>
            <a:ext cx="1334307" cy="2608392"/>
          </a:xfrm>
          <a:custGeom>
            <a:avLst/>
            <a:gdLst>
              <a:gd name="T0" fmla="*/ 779669 w 768"/>
              <a:gd name="T1" fmla="*/ 2132013 h 1386"/>
              <a:gd name="T2" fmla="*/ 817773 w 768"/>
              <a:gd name="T3" fmla="*/ 2132013 h 1386"/>
              <a:gd name="T4" fmla="*/ 888119 w 768"/>
              <a:gd name="T5" fmla="*/ 2087563 h 1386"/>
              <a:gd name="T6" fmla="*/ 980448 w 768"/>
              <a:gd name="T7" fmla="*/ 2003425 h 1386"/>
              <a:gd name="T8" fmla="*/ 1015621 w 768"/>
              <a:gd name="T9" fmla="*/ 1897063 h 1386"/>
              <a:gd name="T10" fmla="*/ 961396 w 768"/>
              <a:gd name="T11" fmla="*/ 1844675 h 1386"/>
              <a:gd name="T12" fmla="*/ 1055191 w 768"/>
              <a:gd name="T13" fmla="*/ 1830388 h 1386"/>
              <a:gd name="T14" fmla="*/ 1118209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1495425 h 1386"/>
              <a:gd name="T20" fmla="*/ 965793 w 768"/>
              <a:gd name="T21" fmla="*/ 1325562 h 1386"/>
              <a:gd name="T22" fmla="*/ 885188 w 768"/>
              <a:gd name="T23" fmla="*/ 1181100 h 1386"/>
              <a:gd name="T24" fmla="*/ 814842 w 768"/>
              <a:gd name="T25" fmla="*/ 1128712 h 1386"/>
              <a:gd name="T26" fmla="*/ 725444 w 768"/>
              <a:gd name="T27" fmla="*/ 1096963 h 1386"/>
              <a:gd name="T28" fmla="*/ 665356 w 768"/>
              <a:gd name="T29" fmla="*/ 1155700 h 1386"/>
              <a:gd name="T30" fmla="*/ 663891 w 768"/>
              <a:gd name="T31" fmla="*/ 1169987 h 1386"/>
              <a:gd name="T32" fmla="*/ 614062 w 768"/>
              <a:gd name="T33" fmla="*/ 1270000 h 1386"/>
              <a:gd name="T34" fmla="*/ 590614 w 768"/>
              <a:gd name="T35" fmla="*/ 1190625 h 1386"/>
              <a:gd name="T36" fmla="*/ 578889 w 768"/>
              <a:gd name="T37" fmla="*/ 1252537 h 1386"/>
              <a:gd name="T38" fmla="*/ 523199 w 768"/>
              <a:gd name="T39" fmla="*/ 1196975 h 1386"/>
              <a:gd name="T40" fmla="*/ 446991 w 768"/>
              <a:gd name="T41" fmla="*/ 1214437 h 1386"/>
              <a:gd name="T42" fmla="*/ 435266 w 768"/>
              <a:gd name="T43" fmla="*/ 1063625 h 1386"/>
              <a:gd name="T44" fmla="*/ 473370 w 768"/>
              <a:gd name="T45" fmla="*/ 911225 h 1386"/>
              <a:gd name="T46" fmla="*/ 468974 w 768"/>
              <a:gd name="T47" fmla="*/ 820738 h 1386"/>
              <a:gd name="T48" fmla="*/ 495354 w 768"/>
              <a:gd name="T49" fmla="*/ 723900 h 1386"/>
              <a:gd name="T50" fmla="*/ 511475 w 768"/>
              <a:gd name="T51" fmla="*/ 460375 h 1386"/>
              <a:gd name="T52" fmla="*/ 663891 w 768"/>
              <a:gd name="T53" fmla="*/ 274638 h 1386"/>
              <a:gd name="T54" fmla="*/ 693202 w 768"/>
              <a:gd name="T55" fmla="*/ 273050 h 1386"/>
              <a:gd name="T56" fmla="*/ 663891 w 768"/>
              <a:gd name="T57" fmla="*/ 177800 h 1386"/>
              <a:gd name="T58" fmla="*/ 568631 w 768"/>
              <a:gd name="T59" fmla="*/ 149225 h 1386"/>
              <a:gd name="T60" fmla="*/ 446991 w 768"/>
              <a:gd name="T61" fmla="*/ 0 h 1386"/>
              <a:gd name="T62" fmla="*/ 411818 w 768"/>
              <a:gd name="T63" fmla="*/ 84137 h 1386"/>
              <a:gd name="T64" fmla="*/ 325351 w 768"/>
              <a:gd name="T65" fmla="*/ 96837 h 1386"/>
              <a:gd name="T66" fmla="*/ 194917 w 768"/>
              <a:gd name="T67" fmla="*/ 139700 h 1386"/>
              <a:gd name="T68" fmla="*/ 175865 w 768"/>
              <a:gd name="T69" fmla="*/ 398462 h 1386"/>
              <a:gd name="T70" fmla="*/ 271125 w 768"/>
              <a:gd name="T71" fmla="*/ 557212 h 1386"/>
              <a:gd name="T72" fmla="*/ 208107 w 768"/>
              <a:gd name="T73" fmla="*/ 636587 h 1386"/>
              <a:gd name="T74" fmla="*/ 99657 w 768"/>
              <a:gd name="T75" fmla="*/ 717550 h 1386"/>
              <a:gd name="T76" fmla="*/ 13190 w 768"/>
              <a:gd name="T77" fmla="*/ 765175 h 1386"/>
              <a:gd name="T78" fmla="*/ 5862 w 768"/>
              <a:gd name="T79" fmla="*/ 896938 h 1386"/>
              <a:gd name="T80" fmla="*/ 32242 w 768"/>
              <a:gd name="T81" fmla="*/ 1079500 h 1386"/>
              <a:gd name="T82" fmla="*/ 92329 w 768"/>
              <a:gd name="T83" fmla="*/ 1235075 h 1386"/>
              <a:gd name="T84" fmla="*/ 216900 w 768"/>
              <a:gd name="T85" fmla="*/ 1228725 h 1386"/>
              <a:gd name="T86" fmla="*/ 159744 w 768"/>
              <a:gd name="T87" fmla="*/ 1349375 h 1386"/>
              <a:gd name="T88" fmla="*/ 159744 w 768"/>
              <a:gd name="T89" fmla="*/ 1474787 h 1386"/>
              <a:gd name="T90" fmla="*/ 246211 w 768"/>
              <a:gd name="T91" fmla="*/ 1530350 h 1386"/>
              <a:gd name="T92" fmla="*/ 329747 w 768"/>
              <a:gd name="T93" fmla="*/ 1474787 h 1386"/>
              <a:gd name="T94" fmla="*/ 457249 w 768"/>
              <a:gd name="T95" fmla="*/ 1377950 h 1386"/>
              <a:gd name="T96" fmla="*/ 489491 w 768"/>
              <a:gd name="T97" fmla="*/ 1495425 h 1386"/>
              <a:gd name="T98" fmla="*/ 414749 w 768"/>
              <a:gd name="T99" fmla="*/ 1554162 h 1386"/>
              <a:gd name="T100" fmla="*/ 332678 w 768"/>
              <a:gd name="T101" fmla="*/ 1709738 h 1386"/>
              <a:gd name="T102" fmla="*/ 370782 w 768"/>
              <a:gd name="T103" fmla="*/ 1871663 h 1386"/>
              <a:gd name="T104" fmla="*/ 470439 w 768"/>
              <a:gd name="T105" fmla="*/ 1976438 h 1386"/>
              <a:gd name="T106" fmla="*/ 486560 w 768"/>
              <a:gd name="T107" fmla="*/ 1979613 h 1386"/>
              <a:gd name="T108" fmla="*/ 555441 w 768"/>
              <a:gd name="T109" fmla="*/ 1949450 h 1386"/>
              <a:gd name="T110" fmla="*/ 712254 w 768"/>
              <a:gd name="T111" fmla="*/ 1927225 h 1386"/>
              <a:gd name="T112" fmla="*/ 766479 w 768"/>
              <a:gd name="T113" fmla="*/ 1938338 h 1386"/>
              <a:gd name="T114" fmla="*/ 486560 w 768"/>
              <a:gd name="T115" fmla="*/ 1125537 h 1386"/>
              <a:gd name="T116" fmla="*/ 571562 w 768"/>
              <a:gd name="T117" fmla="*/ 1087438 h 1386"/>
              <a:gd name="T118" fmla="*/ 527595 w 768"/>
              <a:gd name="T119" fmla="*/ 1128712 h 1386"/>
              <a:gd name="T120" fmla="*/ 565700 w 768"/>
              <a:gd name="T121" fmla="*/ 1166812 h 1386"/>
              <a:gd name="T122" fmla="*/ 587683 w 768"/>
              <a:gd name="T123" fmla="*/ 1155700 h 13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8"/>
              <a:gd name="T187" fmla="*/ 0 h 1386"/>
              <a:gd name="T188" fmla="*/ 768 w 768"/>
              <a:gd name="T189" fmla="*/ 1386 h 13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8" h="1386">
                <a:moveTo>
                  <a:pt x="523" y="1221"/>
                </a:moveTo>
                <a:lnTo>
                  <a:pt x="519" y="1232"/>
                </a:lnTo>
                <a:lnTo>
                  <a:pt x="519" y="1243"/>
                </a:lnTo>
                <a:lnTo>
                  <a:pt x="519" y="1254"/>
                </a:lnTo>
                <a:lnTo>
                  <a:pt x="521" y="1265"/>
                </a:lnTo>
                <a:lnTo>
                  <a:pt x="536" y="1284"/>
                </a:lnTo>
                <a:lnTo>
                  <a:pt x="545" y="1295"/>
                </a:lnTo>
                <a:lnTo>
                  <a:pt x="536" y="1310"/>
                </a:lnTo>
                <a:lnTo>
                  <a:pt x="526" y="1330"/>
                </a:lnTo>
                <a:lnTo>
                  <a:pt x="526" y="1336"/>
                </a:lnTo>
                <a:lnTo>
                  <a:pt x="528" y="1339"/>
                </a:lnTo>
                <a:lnTo>
                  <a:pt x="532" y="1343"/>
                </a:lnTo>
                <a:lnTo>
                  <a:pt x="534" y="1345"/>
                </a:lnTo>
                <a:lnTo>
                  <a:pt x="541" y="1349"/>
                </a:lnTo>
                <a:lnTo>
                  <a:pt x="545" y="1354"/>
                </a:lnTo>
                <a:lnTo>
                  <a:pt x="545" y="1367"/>
                </a:lnTo>
                <a:lnTo>
                  <a:pt x="547" y="1382"/>
                </a:lnTo>
                <a:lnTo>
                  <a:pt x="549" y="1384"/>
                </a:lnTo>
                <a:lnTo>
                  <a:pt x="549" y="1386"/>
                </a:lnTo>
                <a:lnTo>
                  <a:pt x="558" y="1376"/>
                </a:lnTo>
                <a:lnTo>
                  <a:pt x="565" y="1365"/>
                </a:lnTo>
                <a:lnTo>
                  <a:pt x="565" y="1358"/>
                </a:lnTo>
                <a:lnTo>
                  <a:pt x="560" y="1349"/>
                </a:lnTo>
                <a:lnTo>
                  <a:pt x="558" y="1343"/>
                </a:lnTo>
                <a:lnTo>
                  <a:pt x="558" y="1336"/>
                </a:lnTo>
                <a:lnTo>
                  <a:pt x="560" y="1330"/>
                </a:lnTo>
                <a:lnTo>
                  <a:pt x="565" y="1321"/>
                </a:lnTo>
                <a:lnTo>
                  <a:pt x="571" y="1313"/>
                </a:lnTo>
                <a:lnTo>
                  <a:pt x="573" y="1308"/>
                </a:lnTo>
                <a:lnTo>
                  <a:pt x="573" y="1306"/>
                </a:lnTo>
                <a:lnTo>
                  <a:pt x="574" y="1304"/>
                </a:lnTo>
                <a:lnTo>
                  <a:pt x="576" y="1302"/>
                </a:lnTo>
                <a:lnTo>
                  <a:pt x="580" y="1302"/>
                </a:lnTo>
                <a:lnTo>
                  <a:pt x="591" y="1312"/>
                </a:lnTo>
                <a:lnTo>
                  <a:pt x="598" y="1319"/>
                </a:lnTo>
                <a:lnTo>
                  <a:pt x="606" y="1315"/>
                </a:lnTo>
                <a:lnTo>
                  <a:pt x="613" y="1310"/>
                </a:lnTo>
                <a:lnTo>
                  <a:pt x="621" y="1310"/>
                </a:lnTo>
                <a:lnTo>
                  <a:pt x="630" y="1312"/>
                </a:lnTo>
                <a:lnTo>
                  <a:pt x="634" y="1304"/>
                </a:lnTo>
                <a:lnTo>
                  <a:pt x="637" y="1299"/>
                </a:lnTo>
                <a:lnTo>
                  <a:pt x="645" y="1297"/>
                </a:lnTo>
                <a:lnTo>
                  <a:pt x="654" y="1299"/>
                </a:lnTo>
                <a:lnTo>
                  <a:pt x="658" y="1297"/>
                </a:lnTo>
                <a:lnTo>
                  <a:pt x="663" y="1293"/>
                </a:lnTo>
                <a:lnTo>
                  <a:pt x="669" y="1286"/>
                </a:lnTo>
                <a:lnTo>
                  <a:pt x="676" y="1277"/>
                </a:lnTo>
                <a:lnTo>
                  <a:pt x="669" y="1262"/>
                </a:lnTo>
                <a:lnTo>
                  <a:pt x="659" y="1249"/>
                </a:lnTo>
                <a:lnTo>
                  <a:pt x="661" y="1245"/>
                </a:lnTo>
                <a:lnTo>
                  <a:pt x="663" y="1241"/>
                </a:lnTo>
                <a:lnTo>
                  <a:pt x="667" y="1240"/>
                </a:lnTo>
                <a:lnTo>
                  <a:pt x="671" y="1238"/>
                </a:lnTo>
                <a:lnTo>
                  <a:pt x="678" y="1236"/>
                </a:lnTo>
                <a:lnTo>
                  <a:pt x="683" y="1234"/>
                </a:lnTo>
                <a:lnTo>
                  <a:pt x="689" y="1228"/>
                </a:lnTo>
                <a:lnTo>
                  <a:pt x="695" y="1216"/>
                </a:lnTo>
                <a:lnTo>
                  <a:pt x="696" y="1208"/>
                </a:lnTo>
                <a:lnTo>
                  <a:pt x="695" y="1201"/>
                </a:lnTo>
                <a:lnTo>
                  <a:pt x="693" y="1195"/>
                </a:lnTo>
                <a:lnTo>
                  <a:pt x="687" y="1190"/>
                </a:lnTo>
                <a:lnTo>
                  <a:pt x="680" y="1193"/>
                </a:lnTo>
                <a:lnTo>
                  <a:pt x="671" y="1199"/>
                </a:lnTo>
                <a:lnTo>
                  <a:pt x="667" y="1197"/>
                </a:lnTo>
                <a:lnTo>
                  <a:pt x="663" y="1195"/>
                </a:lnTo>
                <a:lnTo>
                  <a:pt x="661" y="1192"/>
                </a:lnTo>
                <a:lnTo>
                  <a:pt x="659" y="1184"/>
                </a:lnTo>
                <a:lnTo>
                  <a:pt x="656" y="1180"/>
                </a:lnTo>
                <a:lnTo>
                  <a:pt x="650" y="1175"/>
                </a:lnTo>
                <a:lnTo>
                  <a:pt x="648" y="1169"/>
                </a:lnTo>
                <a:lnTo>
                  <a:pt x="648" y="1166"/>
                </a:lnTo>
                <a:lnTo>
                  <a:pt x="656" y="1162"/>
                </a:lnTo>
                <a:lnTo>
                  <a:pt x="661" y="1160"/>
                </a:lnTo>
                <a:lnTo>
                  <a:pt x="671" y="1142"/>
                </a:lnTo>
                <a:lnTo>
                  <a:pt x="680" y="1125"/>
                </a:lnTo>
                <a:lnTo>
                  <a:pt x="687" y="1125"/>
                </a:lnTo>
                <a:lnTo>
                  <a:pt x="695" y="1127"/>
                </a:lnTo>
                <a:lnTo>
                  <a:pt x="700" y="1129"/>
                </a:lnTo>
                <a:lnTo>
                  <a:pt x="704" y="1132"/>
                </a:lnTo>
                <a:lnTo>
                  <a:pt x="706" y="1134"/>
                </a:lnTo>
                <a:lnTo>
                  <a:pt x="707" y="1138"/>
                </a:lnTo>
                <a:lnTo>
                  <a:pt x="709" y="1143"/>
                </a:lnTo>
                <a:lnTo>
                  <a:pt x="713" y="1149"/>
                </a:lnTo>
                <a:lnTo>
                  <a:pt x="720" y="1153"/>
                </a:lnTo>
                <a:lnTo>
                  <a:pt x="724" y="1156"/>
                </a:lnTo>
                <a:lnTo>
                  <a:pt x="728" y="1166"/>
                </a:lnTo>
                <a:lnTo>
                  <a:pt x="728" y="1182"/>
                </a:lnTo>
                <a:lnTo>
                  <a:pt x="728" y="1186"/>
                </a:lnTo>
                <a:lnTo>
                  <a:pt x="732" y="1188"/>
                </a:lnTo>
                <a:lnTo>
                  <a:pt x="735" y="1186"/>
                </a:lnTo>
                <a:lnTo>
                  <a:pt x="741" y="1182"/>
                </a:lnTo>
                <a:lnTo>
                  <a:pt x="752" y="1179"/>
                </a:lnTo>
                <a:lnTo>
                  <a:pt x="768" y="1171"/>
                </a:lnTo>
                <a:lnTo>
                  <a:pt x="765" y="1158"/>
                </a:lnTo>
                <a:lnTo>
                  <a:pt x="759" y="1143"/>
                </a:lnTo>
                <a:lnTo>
                  <a:pt x="763" y="1121"/>
                </a:lnTo>
                <a:lnTo>
                  <a:pt x="767" y="1097"/>
                </a:lnTo>
                <a:lnTo>
                  <a:pt x="767" y="1086"/>
                </a:lnTo>
                <a:lnTo>
                  <a:pt x="767" y="1077"/>
                </a:lnTo>
                <a:lnTo>
                  <a:pt x="765" y="1068"/>
                </a:lnTo>
                <a:lnTo>
                  <a:pt x="763" y="1060"/>
                </a:lnTo>
                <a:lnTo>
                  <a:pt x="761" y="1055"/>
                </a:lnTo>
                <a:lnTo>
                  <a:pt x="759" y="1042"/>
                </a:lnTo>
                <a:lnTo>
                  <a:pt x="757" y="1034"/>
                </a:lnTo>
                <a:lnTo>
                  <a:pt x="752" y="1027"/>
                </a:lnTo>
                <a:lnTo>
                  <a:pt x="746" y="1018"/>
                </a:lnTo>
                <a:lnTo>
                  <a:pt x="739" y="1007"/>
                </a:lnTo>
                <a:lnTo>
                  <a:pt x="739" y="999"/>
                </a:lnTo>
                <a:lnTo>
                  <a:pt x="737" y="990"/>
                </a:lnTo>
                <a:lnTo>
                  <a:pt x="732" y="985"/>
                </a:lnTo>
                <a:lnTo>
                  <a:pt x="726" y="979"/>
                </a:lnTo>
                <a:lnTo>
                  <a:pt x="722" y="975"/>
                </a:lnTo>
                <a:lnTo>
                  <a:pt x="719" y="973"/>
                </a:lnTo>
                <a:lnTo>
                  <a:pt x="717" y="970"/>
                </a:lnTo>
                <a:lnTo>
                  <a:pt x="717" y="966"/>
                </a:lnTo>
                <a:lnTo>
                  <a:pt x="717" y="961"/>
                </a:lnTo>
                <a:lnTo>
                  <a:pt x="717" y="953"/>
                </a:lnTo>
                <a:lnTo>
                  <a:pt x="713" y="949"/>
                </a:lnTo>
                <a:lnTo>
                  <a:pt x="704" y="946"/>
                </a:lnTo>
                <a:lnTo>
                  <a:pt x="700" y="942"/>
                </a:lnTo>
                <a:lnTo>
                  <a:pt x="695" y="937"/>
                </a:lnTo>
                <a:lnTo>
                  <a:pt x="689" y="929"/>
                </a:lnTo>
                <a:lnTo>
                  <a:pt x="683" y="918"/>
                </a:lnTo>
                <a:lnTo>
                  <a:pt x="674" y="900"/>
                </a:lnTo>
                <a:lnTo>
                  <a:pt x="667" y="887"/>
                </a:lnTo>
                <a:lnTo>
                  <a:pt x="663" y="876"/>
                </a:lnTo>
                <a:lnTo>
                  <a:pt x="663" y="866"/>
                </a:lnTo>
                <a:lnTo>
                  <a:pt x="665" y="861"/>
                </a:lnTo>
                <a:lnTo>
                  <a:pt x="669" y="855"/>
                </a:lnTo>
                <a:lnTo>
                  <a:pt x="661" y="850"/>
                </a:lnTo>
                <a:lnTo>
                  <a:pt x="658" y="844"/>
                </a:lnTo>
                <a:lnTo>
                  <a:pt x="659" y="835"/>
                </a:lnTo>
                <a:lnTo>
                  <a:pt x="663" y="828"/>
                </a:lnTo>
                <a:lnTo>
                  <a:pt x="661" y="820"/>
                </a:lnTo>
                <a:lnTo>
                  <a:pt x="661" y="815"/>
                </a:lnTo>
                <a:lnTo>
                  <a:pt x="661" y="809"/>
                </a:lnTo>
                <a:lnTo>
                  <a:pt x="663" y="800"/>
                </a:lnTo>
                <a:lnTo>
                  <a:pt x="656" y="791"/>
                </a:lnTo>
                <a:lnTo>
                  <a:pt x="647" y="778"/>
                </a:lnTo>
                <a:lnTo>
                  <a:pt x="634" y="776"/>
                </a:lnTo>
                <a:lnTo>
                  <a:pt x="628" y="772"/>
                </a:lnTo>
                <a:lnTo>
                  <a:pt x="623" y="765"/>
                </a:lnTo>
                <a:lnTo>
                  <a:pt x="617" y="746"/>
                </a:lnTo>
                <a:lnTo>
                  <a:pt x="604" y="744"/>
                </a:lnTo>
                <a:lnTo>
                  <a:pt x="597" y="743"/>
                </a:lnTo>
                <a:lnTo>
                  <a:pt x="600" y="737"/>
                </a:lnTo>
                <a:lnTo>
                  <a:pt x="602" y="731"/>
                </a:lnTo>
                <a:lnTo>
                  <a:pt x="602" y="726"/>
                </a:lnTo>
                <a:lnTo>
                  <a:pt x="600" y="720"/>
                </a:lnTo>
                <a:lnTo>
                  <a:pt x="597" y="717"/>
                </a:lnTo>
                <a:lnTo>
                  <a:pt x="591" y="713"/>
                </a:lnTo>
                <a:lnTo>
                  <a:pt x="584" y="713"/>
                </a:lnTo>
                <a:lnTo>
                  <a:pt x="576" y="713"/>
                </a:lnTo>
                <a:lnTo>
                  <a:pt x="569" y="711"/>
                </a:lnTo>
                <a:lnTo>
                  <a:pt x="562" y="711"/>
                </a:lnTo>
                <a:lnTo>
                  <a:pt x="556" y="711"/>
                </a:lnTo>
                <a:lnTo>
                  <a:pt x="549" y="711"/>
                </a:lnTo>
                <a:lnTo>
                  <a:pt x="545" y="707"/>
                </a:lnTo>
                <a:lnTo>
                  <a:pt x="541" y="704"/>
                </a:lnTo>
                <a:lnTo>
                  <a:pt x="538" y="702"/>
                </a:lnTo>
                <a:lnTo>
                  <a:pt x="536" y="700"/>
                </a:lnTo>
                <a:lnTo>
                  <a:pt x="530" y="698"/>
                </a:lnTo>
                <a:lnTo>
                  <a:pt x="525" y="698"/>
                </a:lnTo>
                <a:lnTo>
                  <a:pt x="517" y="693"/>
                </a:lnTo>
                <a:lnTo>
                  <a:pt x="512" y="691"/>
                </a:lnTo>
                <a:lnTo>
                  <a:pt x="508" y="693"/>
                </a:lnTo>
                <a:lnTo>
                  <a:pt x="502" y="694"/>
                </a:lnTo>
                <a:lnTo>
                  <a:pt x="495" y="691"/>
                </a:lnTo>
                <a:lnTo>
                  <a:pt x="488" y="691"/>
                </a:lnTo>
                <a:lnTo>
                  <a:pt x="484" y="693"/>
                </a:lnTo>
                <a:lnTo>
                  <a:pt x="480" y="694"/>
                </a:lnTo>
                <a:lnTo>
                  <a:pt x="473" y="700"/>
                </a:lnTo>
                <a:lnTo>
                  <a:pt x="464" y="709"/>
                </a:lnTo>
                <a:lnTo>
                  <a:pt x="458" y="709"/>
                </a:lnTo>
                <a:lnTo>
                  <a:pt x="451" y="709"/>
                </a:lnTo>
                <a:lnTo>
                  <a:pt x="449" y="709"/>
                </a:lnTo>
                <a:lnTo>
                  <a:pt x="447" y="711"/>
                </a:lnTo>
                <a:lnTo>
                  <a:pt x="445" y="711"/>
                </a:lnTo>
                <a:lnTo>
                  <a:pt x="443" y="713"/>
                </a:lnTo>
                <a:lnTo>
                  <a:pt x="454" y="728"/>
                </a:lnTo>
                <a:lnTo>
                  <a:pt x="469" y="750"/>
                </a:lnTo>
                <a:lnTo>
                  <a:pt x="469" y="755"/>
                </a:lnTo>
                <a:lnTo>
                  <a:pt x="469" y="761"/>
                </a:lnTo>
                <a:lnTo>
                  <a:pt x="467" y="763"/>
                </a:lnTo>
                <a:lnTo>
                  <a:pt x="465" y="767"/>
                </a:lnTo>
                <a:lnTo>
                  <a:pt x="462" y="767"/>
                </a:lnTo>
                <a:lnTo>
                  <a:pt x="460" y="767"/>
                </a:lnTo>
                <a:lnTo>
                  <a:pt x="458" y="763"/>
                </a:lnTo>
                <a:lnTo>
                  <a:pt x="458" y="759"/>
                </a:lnTo>
                <a:lnTo>
                  <a:pt x="458" y="748"/>
                </a:lnTo>
                <a:lnTo>
                  <a:pt x="456" y="737"/>
                </a:lnTo>
                <a:lnTo>
                  <a:pt x="453" y="737"/>
                </a:lnTo>
                <a:lnTo>
                  <a:pt x="451" y="737"/>
                </a:lnTo>
                <a:lnTo>
                  <a:pt x="451" y="739"/>
                </a:lnTo>
                <a:lnTo>
                  <a:pt x="449" y="743"/>
                </a:lnTo>
                <a:lnTo>
                  <a:pt x="449" y="750"/>
                </a:lnTo>
                <a:lnTo>
                  <a:pt x="449" y="763"/>
                </a:lnTo>
                <a:lnTo>
                  <a:pt x="445" y="768"/>
                </a:lnTo>
                <a:lnTo>
                  <a:pt x="443" y="774"/>
                </a:lnTo>
                <a:lnTo>
                  <a:pt x="443" y="779"/>
                </a:lnTo>
                <a:lnTo>
                  <a:pt x="445" y="785"/>
                </a:lnTo>
                <a:lnTo>
                  <a:pt x="436" y="792"/>
                </a:lnTo>
                <a:lnTo>
                  <a:pt x="429" y="798"/>
                </a:lnTo>
                <a:lnTo>
                  <a:pt x="419" y="800"/>
                </a:lnTo>
                <a:lnTo>
                  <a:pt x="416" y="800"/>
                </a:lnTo>
                <a:lnTo>
                  <a:pt x="417" y="791"/>
                </a:lnTo>
                <a:lnTo>
                  <a:pt x="421" y="783"/>
                </a:lnTo>
                <a:lnTo>
                  <a:pt x="419" y="778"/>
                </a:lnTo>
                <a:lnTo>
                  <a:pt x="417" y="774"/>
                </a:lnTo>
                <a:lnTo>
                  <a:pt x="419" y="768"/>
                </a:lnTo>
                <a:lnTo>
                  <a:pt x="421" y="763"/>
                </a:lnTo>
                <a:lnTo>
                  <a:pt x="412" y="763"/>
                </a:lnTo>
                <a:lnTo>
                  <a:pt x="397" y="767"/>
                </a:lnTo>
                <a:lnTo>
                  <a:pt x="395" y="761"/>
                </a:lnTo>
                <a:lnTo>
                  <a:pt x="397" y="757"/>
                </a:lnTo>
                <a:lnTo>
                  <a:pt x="403" y="750"/>
                </a:lnTo>
                <a:lnTo>
                  <a:pt x="406" y="741"/>
                </a:lnTo>
                <a:lnTo>
                  <a:pt x="403" y="741"/>
                </a:lnTo>
                <a:lnTo>
                  <a:pt x="399" y="741"/>
                </a:lnTo>
                <a:lnTo>
                  <a:pt x="395" y="743"/>
                </a:lnTo>
                <a:lnTo>
                  <a:pt x="390" y="744"/>
                </a:lnTo>
                <a:lnTo>
                  <a:pt x="386" y="748"/>
                </a:lnTo>
                <a:lnTo>
                  <a:pt x="384" y="752"/>
                </a:lnTo>
                <a:lnTo>
                  <a:pt x="382" y="755"/>
                </a:lnTo>
                <a:lnTo>
                  <a:pt x="382" y="759"/>
                </a:lnTo>
                <a:lnTo>
                  <a:pt x="390" y="772"/>
                </a:lnTo>
                <a:lnTo>
                  <a:pt x="395" y="785"/>
                </a:lnTo>
                <a:lnTo>
                  <a:pt x="395" y="789"/>
                </a:lnTo>
                <a:lnTo>
                  <a:pt x="393" y="791"/>
                </a:lnTo>
                <a:lnTo>
                  <a:pt x="390" y="792"/>
                </a:lnTo>
                <a:lnTo>
                  <a:pt x="388" y="792"/>
                </a:lnTo>
                <a:lnTo>
                  <a:pt x="381" y="794"/>
                </a:lnTo>
                <a:lnTo>
                  <a:pt x="377" y="792"/>
                </a:lnTo>
                <a:lnTo>
                  <a:pt x="375" y="783"/>
                </a:lnTo>
                <a:lnTo>
                  <a:pt x="375" y="774"/>
                </a:lnTo>
                <a:lnTo>
                  <a:pt x="369" y="770"/>
                </a:lnTo>
                <a:lnTo>
                  <a:pt x="364" y="767"/>
                </a:lnTo>
                <a:lnTo>
                  <a:pt x="360" y="763"/>
                </a:lnTo>
                <a:lnTo>
                  <a:pt x="358" y="759"/>
                </a:lnTo>
                <a:lnTo>
                  <a:pt x="357" y="754"/>
                </a:lnTo>
                <a:lnTo>
                  <a:pt x="357" y="744"/>
                </a:lnTo>
                <a:lnTo>
                  <a:pt x="353" y="743"/>
                </a:lnTo>
                <a:lnTo>
                  <a:pt x="351" y="743"/>
                </a:lnTo>
                <a:lnTo>
                  <a:pt x="347" y="743"/>
                </a:lnTo>
                <a:lnTo>
                  <a:pt x="345" y="744"/>
                </a:lnTo>
                <a:lnTo>
                  <a:pt x="342" y="748"/>
                </a:lnTo>
                <a:lnTo>
                  <a:pt x="340" y="752"/>
                </a:lnTo>
                <a:lnTo>
                  <a:pt x="327" y="755"/>
                </a:lnTo>
                <a:lnTo>
                  <a:pt x="318" y="763"/>
                </a:lnTo>
                <a:lnTo>
                  <a:pt x="314" y="765"/>
                </a:lnTo>
                <a:lnTo>
                  <a:pt x="310" y="767"/>
                </a:lnTo>
                <a:lnTo>
                  <a:pt x="305" y="765"/>
                </a:lnTo>
                <a:lnTo>
                  <a:pt x="297" y="763"/>
                </a:lnTo>
                <a:lnTo>
                  <a:pt x="286" y="767"/>
                </a:lnTo>
                <a:lnTo>
                  <a:pt x="275" y="768"/>
                </a:lnTo>
                <a:lnTo>
                  <a:pt x="273" y="755"/>
                </a:lnTo>
                <a:lnTo>
                  <a:pt x="273" y="744"/>
                </a:lnTo>
                <a:lnTo>
                  <a:pt x="273" y="737"/>
                </a:lnTo>
                <a:lnTo>
                  <a:pt x="277" y="731"/>
                </a:lnTo>
                <a:lnTo>
                  <a:pt x="286" y="720"/>
                </a:lnTo>
                <a:lnTo>
                  <a:pt x="297" y="707"/>
                </a:lnTo>
                <a:lnTo>
                  <a:pt x="297" y="691"/>
                </a:lnTo>
                <a:lnTo>
                  <a:pt x="294" y="676"/>
                </a:lnTo>
                <a:lnTo>
                  <a:pt x="297" y="670"/>
                </a:lnTo>
                <a:lnTo>
                  <a:pt x="303" y="661"/>
                </a:lnTo>
                <a:lnTo>
                  <a:pt x="305" y="652"/>
                </a:lnTo>
                <a:lnTo>
                  <a:pt x="307" y="643"/>
                </a:lnTo>
                <a:lnTo>
                  <a:pt x="310" y="633"/>
                </a:lnTo>
                <a:lnTo>
                  <a:pt x="316" y="626"/>
                </a:lnTo>
                <a:lnTo>
                  <a:pt x="320" y="611"/>
                </a:lnTo>
                <a:lnTo>
                  <a:pt x="321" y="591"/>
                </a:lnTo>
                <a:lnTo>
                  <a:pt x="327" y="585"/>
                </a:lnTo>
                <a:lnTo>
                  <a:pt x="329" y="580"/>
                </a:lnTo>
                <a:lnTo>
                  <a:pt x="327" y="578"/>
                </a:lnTo>
                <a:lnTo>
                  <a:pt x="327" y="576"/>
                </a:lnTo>
                <a:lnTo>
                  <a:pt x="323" y="574"/>
                </a:lnTo>
                <a:lnTo>
                  <a:pt x="320" y="573"/>
                </a:lnTo>
                <a:lnTo>
                  <a:pt x="318" y="567"/>
                </a:lnTo>
                <a:lnTo>
                  <a:pt x="316" y="558"/>
                </a:lnTo>
                <a:lnTo>
                  <a:pt x="316" y="554"/>
                </a:lnTo>
                <a:lnTo>
                  <a:pt x="318" y="548"/>
                </a:lnTo>
                <a:lnTo>
                  <a:pt x="320" y="543"/>
                </a:lnTo>
                <a:lnTo>
                  <a:pt x="323" y="539"/>
                </a:lnTo>
                <a:lnTo>
                  <a:pt x="323" y="534"/>
                </a:lnTo>
                <a:lnTo>
                  <a:pt x="320" y="530"/>
                </a:lnTo>
                <a:lnTo>
                  <a:pt x="320" y="526"/>
                </a:lnTo>
                <a:lnTo>
                  <a:pt x="320" y="523"/>
                </a:lnTo>
                <a:lnTo>
                  <a:pt x="320" y="517"/>
                </a:lnTo>
                <a:lnTo>
                  <a:pt x="323" y="512"/>
                </a:lnTo>
                <a:lnTo>
                  <a:pt x="323" y="508"/>
                </a:lnTo>
                <a:lnTo>
                  <a:pt x="323" y="500"/>
                </a:lnTo>
                <a:lnTo>
                  <a:pt x="323" y="497"/>
                </a:lnTo>
                <a:lnTo>
                  <a:pt x="323" y="493"/>
                </a:lnTo>
                <a:lnTo>
                  <a:pt x="325" y="489"/>
                </a:lnTo>
                <a:lnTo>
                  <a:pt x="327" y="488"/>
                </a:lnTo>
                <a:lnTo>
                  <a:pt x="329" y="480"/>
                </a:lnTo>
                <a:lnTo>
                  <a:pt x="329" y="476"/>
                </a:lnTo>
                <a:lnTo>
                  <a:pt x="331" y="471"/>
                </a:lnTo>
                <a:lnTo>
                  <a:pt x="338" y="462"/>
                </a:lnTo>
                <a:lnTo>
                  <a:pt x="338" y="456"/>
                </a:lnTo>
                <a:lnTo>
                  <a:pt x="338" y="447"/>
                </a:lnTo>
                <a:lnTo>
                  <a:pt x="338" y="438"/>
                </a:lnTo>
                <a:lnTo>
                  <a:pt x="344" y="428"/>
                </a:lnTo>
                <a:lnTo>
                  <a:pt x="345" y="419"/>
                </a:lnTo>
                <a:lnTo>
                  <a:pt x="344" y="406"/>
                </a:lnTo>
                <a:lnTo>
                  <a:pt x="340" y="393"/>
                </a:lnTo>
                <a:lnTo>
                  <a:pt x="338" y="380"/>
                </a:lnTo>
                <a:lnTo>
                  <a:pt x="344" y="366"/>
                </a:lnTo>
                <a:lnTo>
                  <a:pt x="355" y="351"/>
                </a:lnTo>
                <a:lnTo>
                  <a:pt x="351" y="327"/>
                </a:lnTo>
                <a:lnTo>
                  <a:pt x="347" y="301"/>
                </a:lnTo>
                <a:lnTo>
                  <a:pt x="349" y="290"/>
                </a:lnTo>
                <a:lnTo>
                  <a:pt x="353" y="279"/>
                </a:lnTo>
                <a:lnTo>
                  <a:pt x="358" y="268"/>
                </a:lnTo>
                <a:lnTo>
                  <a:pt x="364" y="257"/>
                </a:lnTo>
                <a:lnTo>
                  <a:pt x="369" y="253"/>
                </a:lnTo>
                <a:lnTo>
                  <a:pt x="377" y="247"/>
                </a:lnTo>
                <a:lnTo>
                  <a:pt x="381" y="240"/>
                </a:lnTo>
                <a:lnTo>
                  <a:pt x="382" y="233"/>
                </a:lnTo>
                <a:lnTo>
                  <a:pt x="390" y="225"/>
                </a:lnTo>
                <a:lnTo>
                  <a:pt x="397" y="218"/>
                </a:lnTo>
                <a:lnTo>
                  <a:pt x="434" y="186"/>
                </a:lnTo>
                <a:lnTo>
                  <a:pt x="449" y="172"/>
                </a:lnTo>
                <a:lnTo>
                  <a:pt x="453" y="173"/>
                </a:lnTo>
                <a:lnTo>
                  <a:pt x="456" y="177"/>
                </a:lnTo>
                <a:lnTo>
                  <a:pt x="458" y="181"/>
                </a:lnTo>
                <a:lnTo>
                  <a:pt x="460" y="184"/>
                </a:lnTo>
                <a:lnTo>
                  <a:pt x="464" y="190"/>
                </a:lnTo>
                <a:lnTo>
                  <a:pt x="465" y="192"/>
                </a:lnTo>
                <a:lnTo>
                  <a:pt x="469" y="194"/>
                </a:lnTo>
                <a:lnTo>
                  <a:pt x="475" y="192"/>
                </a:lnTo>
                <a:lnTo>
                  <a:pt x="478" y="190"/>
                </a:lnTo>
                <a:lnTo>
                  <a:pt x="478" y="186"/>
                </a:lnTo>
                <a:lnTo>
                  <a:pt x="478" y="183"/>
                </a:lnTo>
                <a:lnTo>
                  <a:pt x="477" y="179"/>
                </a:lnTo>
                <a:lnTo>
                  <a:pt x="473" y="172"/>
                </a:lnTo>
                <a:lnTo>
                  <a:pt x="471" y="164"/>
                </a:lnTo>
                <a:lnTo>
                  <a:pt x="473" y="159"/>
                </a:lnTo>
                <a:lnTo>
                  <a:pt x="477" y="155"/>
                </a:lnTo>
                <a:lnTo>
                  <a:pt x="482" y="151"/>
                </a:lnTo>
                <a:lnTo>
                  <a:pt x="490" y="146"/>
                </a:lnTo>
                <a:lnTo>
                  <a:pt x="486" y="135"/>
                </a:lnTo>
                <a:lnTo>
                  <a:pt x="480" y="127"/>
                </a:lnTo>
                <a:lnTo>
                  <a:pt x="477" y="122"/>
                </a:lnTo>
                <a:lnTo>
                  <a:pt x="471" y="118"/>
                </a:lnTo>
                <a:lnTo>
                  <a:pt x="462" y="114"/>
                </a:lnTo>
                <a:lnTo>
                  <a:pt x="453" y="112"/>
                </a:lnTo>
                <a:lnTo>
                  <a:pt x="438" y="111"/>
                </a:lnTo>
                <a:lnTo>
                  <a:pt x="427" y="112"/>
                </a:lnTo>
                <a:lnTo>
                  <a:pt x="417" y="114"/>
                </a:lnTo>
                <a:lnTo>
                  <a:pt x="412" y="118"/>
                </a:lnTo>
                <a:lnTo>
                  <a:pt x="406" y="120"/>
                </a:lnTo>
                <a:lnTo>
                  <a:pt x="403" y="122"/>
                </a:lnTo>
                <a:lnTo>
                  <a:pt x="399" y="123"/>
                </a:lnTo>
                <a:lnTo>
                  <a:pt x="395" y="122"/>
                </a:lnTo>
                <a:lnTo>
                  <a:pt x="388" y="116"/>
                </a:lnTo>
                <a:lnTo>
                  <a:pt x="386" y="109"/>
                </a:lnTo>
                <a:lnTo>
                  <a:pt x="386" y="101"/>
                </a:lnTo>
                <a:lnTo>
                  <a:pt x="388" y="94"/>
                </a:lnTo>
                <a:lnTo>
                  <a:pt x="392" y="77"/>
                </a:lnTo>
                <a:lnTo>
                  <a:pt x="393" y="55"/>
                </a:lnTo>
                <a:lnTo>
                  <a:pt x="393" y="50"/>
                </a:lnTo>
                <a:lnTo>
                  <a:pt x="392" y="44"/>
                </a:lnTo>
                <a:lnTo>
                  <a:pt x="388" y="37"/>
                </a:lnTo>
                <a:lnTo>
                  <a:pt x="384" y="31"/>
                </a:lnTo>
                <a:lnTo>
                  <a:pt x="371" y="20"/>
                </a:lnTo>
                <a:lnTo>
                  <a:pt x="357" y="13"/>
                </a:lnTo>
                <a:lnTo>
                  <a:pt x="342" y="5"/>
                </a:lnTo>
                <a:lnTo>
                  <a:pt x="327" y="0"/>
                </a:lnTo>
                <a:lnTo>
                  <a:pt x="314" y="0"/>
                </a:lnTo>
                <a:lnTo>
                  <a:pt x="305" y="0"/>
                </a:lnTo>
                <a:lnTo>
                  <a:pt x="297" y="11"/>
                </a:lnTo>
                <a:lnTo>
                  <a:pt x="288" y="22"/>
                </a:lnTo>
                <a:lnTo>
                  <a:pt x="284" y="27"/>
                </a:lnTo>
                <a:lnTo>
                  <a:pt x="279" y="31"/>
                </a:lnTo>
                <a:lnTo>
                  <a:pt x="275" y="33"/>
                </a:lnTo>
                <a:lnTo>
                  <a:pt x="272" y="33"/>
                </a:lnTo>
                <a:lnTo>
                  <a:pt x="277" y="38"/>
                </a:lnTo>
                <a:lnTo>
                  <a:pt x="281" y="44"/>
                </a:lnTo>
                <a:lnTo>
                  <a:pt x="283" y="46"/>
                </a:lnTo>
                <a:lnTo>
                  <a:pt x="283" y="48"/>
                </a:lnTo>
                <a:lnTo>
                  <a:pt x="283" y="51"/>
                </a:lnTo>
                <a:lnTo>
                  <a:pt x="281" y="53"/>
                </a:lnTo>
                <a:lnTo>
                  <a:pt x="275" y="57"/>
                </a:lnTo>
                <a:lnTo>
                  <a:pt x="270" y="59"/>
                </a:lnTo>
                <a:lnTo>
                  <a:pt x="266" y="57"/>
                </a:lnTo>
                <a:lnTo>
                  <a:pt x="262" y="53"/>
                </a:lnTo>
                <a:lnTo>
                  <a:pt x="257" y="46"/>
                </a:lnTo>
                <a:lnTo>
                  <a:pt x="253" y="42"/>
                </a:lnTo>
                <a:lnTo>
                  <a:pt x="249" y="48"/>
                </a:lnTo>
                <a:lnTo>
                  <a:pt x="249" y="53"/>
                </a:lnTo>
                <a:lnTo>
                  <a:pt x="240" y="51"/>
                </a:lnTo>
                <a:lnTo>
                  <a:pt x="229" y="51"/>
                </a:lnTo>
                <a:lnTo>
                  <a:pt x="223" y="55"/>
                </a:lnTo>
                <a:lnTo>
                  <a:pt x="222" y="61"/>
                </a:lnTo>
                <a:lnTo>
                  <a:pt x="222" y="64"/>
                </a:lnTo>
                <a:lnTo>
                  <a:pt x="222" y="70"/>
                </a:lnTo>
                <a:lnTo>
                  <a:pt x="223" y="74"/>
                </a:lnTo>
                <a:lnTo>
                  <a:pt x="223" y="79"/>
                </a:lnTo>
                <a:lnTo>
                  <a:pt x="222" y="85"/>
                </a:lnTo>
                <a:lnTo>
                  <a:pt x="218" y="90"/>
                </a:lnTo>
                <a:lnTo>
                  <a:pt x="194" y="90"/>
                </a:lnTo>
                <a:lnTo>
                  <a:pt x="166" y="88"/>
                </a:lnTo>
                <a:lnTo>
                  <a:pt x="151" y="87"/>
                </a:lnTo>
                <a:lnTo>
                  <a:pt x="140" y="87"/>
                </a:lnTo>
                <a:lnTo>
                  <a:pt x="137" y="87"/>
                </a:lnTo>
                <a:lnTo>
                  <a:pt x="133" y="88"/>
                </a:lnTo>
                <a:lnTo>
                  <a:pt x="131" y="90"/>
                </a:lnTo>
                <a:lnTo>
                  <a:pt x="131" y="94"/>
                </a:lnTo>
                <a:lnTo>
                  <a:pt x="133" y="109"/>
                </a:lnTo>
                <a:lnTo>
                  <a:pt x="137" y="129"/>
                </a:lnTo>
                <a:lnTo>
                  <a:pt x="140" y="146"/>
                </a:lnTo>
                <a:lnTo>
                  <a:pt x="140" y="155"/>
                </a:lnTo>
                <a:lnTo>
                  <a:pt x="137" y="183"/>
                </a:lnTo>
                <a:lnTo>
                  <a:pt x="127" y="208"/>
                </a:lnTo>
                <a:lnTo>
                  <a:pt x="124" y="221"/>
                </a:lnTo>
                <a:lnTo>
                  <a:pt x="120" y="233"/>
                </a:lnTo>
                <a:lnTo>
                  <a:pt x="120" y="244"/>
                </a:lnTo>
                <a:lnTo>
                  <a:pt x="120" y="251"/>
                </a:lnTo>
                <a:lnTo>
                  <a:pt x="126" y="260"/>
                </a:lnTo>
                <a:lnTo>
                  <a:pt x="131" y="266"/>
                </a:lnTo>
                <a:lnTo>
                  <a:pt x="137" y="269"/>
                </a:lnTo>
                <a:lnTo>
                  <a:pt x="144" y="273"/>
                </a:lnTo>
                <a:lnTo>
                  <a:pt x="148" y="286"/>
                </a:lnTo>
                <a:lnTo>
                  <a:pt x="150" y="299"/>
                </a:lnTo>
                <a:lnTo>
                  <a:pt x="161" y="318"/>
                </a:lnTo>
                <a:lnTo>
                  <a:pt x="172" y="329"/>
                </a:lnTo>
                <a:lnTo>
                  <a:pt x="177" y="334"/>
                </a:lnTo>
                <a:lnTo>
                  <a:pt x="181" y="338"/>
                </a:lnTo>
                <a:lnTo>
                  <a:pt x="183" y="345"/>
                </a:lnTo>
                <a:lnTo>
                  <a:pt x="185" y="351"/>
                </a:lnTo>
                <a:lnTo>
                  <a:pt x="183" y="354"/>
                </a:lnTo>
                <a:lnTo>
                  <a:pt x="179" y="356"/>
                </a:lnTo>
                <a:lnTo>
                  <a:pt x="174" y="354"/>
                </a:lnTo>
                <a:lnTo>
                  <a:pt x="168" y="353"/>
                </a:lnTo>
                <a:lnTo>
                  <a:pt x="161" y="356"/>
                </a:lnTo>
                <a:lnTo>
                  <a:pt x="157" y="360"/>
                </a:lnTo>
                <a:lnTo>
                  <a:pt x="155" y="366"/>
                </a:lnTo>
                <a:lnTo>
                  <a:pt x="153" y="371"/>
                </a:lnTo>
                <a:lnTo>
                  <a:pt x="153" y="377"/>
                </a:lnTo>
                <a:lnTo>
                  <a:pt x="151" y="384"/>
                </a:lnTo>
                <a:lnTo>
                  <a:pt x="148" y="393"/>
                </a:lnTo>
                <a:lnTo>
                  <a:pt x="142" y="401"/>
                </a:lnTo>
                <a:lnTo>
                  <a:pt x="135" y="408"/>
                </a:lnTo>
                <a:lnTo>
                  <a:pt x="129" y="412"/>
                </a:lnTo>
                <a:lnTo>
                  <a:pt x="124" y="414"/>
                </a:lnTo>
                <a:lnTo>
                  <a:pt x="116" y="415"/>
                </a:lnTo>
                <a:lnTo>
                  <a:pt x="107" y="417"/>
                </a:lnTo>
                <a:lnTo>
                  <a:pt x="100" y="421"/>
                </a:lnTo>
                <a:lnTo>
                  <a:pt x="98" y="434"/>
                </a:lnTo>
                <a:lnTo>
                  <a:pt x="102" y="454"/>
                </a:lnTo>
                <a:lnTo>
                  <a:pt x="92" y="456"/>
                </a:lnTo>
                <a:lnTo>
                  <a:pt x="85" y="454"/>
                </a:lnTo>
                <a:lnTo>
                  <a:pt x="78" y="452"/>
                </a:lnTo>
                <a:lnTo>
                  <a:pt x="68" y="452"/>
                </a:lnTo>
                <a:lnTo>
                  <a:pt x="63" y="460"/>
                </a:lnTo>
                <a:lnTo>
                  <a:pt x="57" y="469"/>
                </a:lnTo>
                <a:lnTo>
                  <a:pt x="50" y="467"/>
                </a:lnTo>
                <a:lnTo>
                  <a:pt x="41" y="463"/>
                </a:lnTo>
                <a:lnTo>
                  <a:pt x="37" y="471"/>
                </a:lnTo>
                <a:lnTo>
                  <a:pt x="31" y="478"/>
                </a:lnTo>
                <a:lnTo>
                  <a:pt x="26" y="478"/>
                </a:lnTo>
                <a:lnTo>
                  <a:pt x="20" y="476"/>
                </a:lnTo>
                <a:lnTo>
                  <a:pt x="17" y="476"/>
                </a:lnTo>
                <a:lnTo>
                  <a:pt x="15" y="476"/>
                </a:lnTo>
                <a:lnTo>
                  <a:pt x="11" y="478"/>
                </a:lnTo>
                <a:lnTo>
                  <a:pt x="9" y="482"/>
                </a:lnTo>
                <a:lnTo>
                  <a:pt x="6" y="488"/>
                </a:lnTo>
                <a:lnTo>
                  <a:pt x="6" y="493"/>
                </a:lnTo>
                <a:lnTo>
                  <a:pt x="6" y="497"/>
                </a:lnTo>
                <a:lnTo>
                  <a:pt x="7" y="499"/>
                </a:lnTo>
                <a:lnTo>
                  <a:pt x="13" y="502"/>
                </a:lnTo>
                <a:lnTo>
                  <a:pt x="15" y="508"/>
                </a:lnTo>
                <a:lnTo>
                  <a:pt x="7" y="515"/>
                </a:lnTo>
                <a:lnTo>
                  <a:pt x="2" y="521"/>
                </a:lnTo>
                <a:lnTo>
                  <a:pt x="4" y="534"/>
                </a:lnTo>
                <a:lnTo>
                  <a:pt x="7" y="545"/>
                </a:lnTo>
                <a:lnTo>
                  <a:pt x="6" y="556"/>
                </a:lnTo>
                <a:lnTo>
                  <a:pt x="4" y="565"/>
                </a:lnTo>
                <a:lnTo>
                  <a:pt x="11" y="573"/>
                </a:lnTo>
                <a:lnTo>
                  <a:pt x="17" y="584"/>
                </a:lnTo>
                <a:lnTo>
                  <a:pt x="9" y="585"/>
                </a:lnTo>
                <a:lnTo>
                  <a:pt x="0" y="591"/>
                </a:lnTo>
                <a:lnTo>
                  <a:pt x="15" y="604"/>
                </a:lnTo>
                <a:lnTo>
                  <a:pt x="30" y="615"/>
                </a:lnTo>
                <a:lnTo>
                  <a:pt x="24" y="624"/>
                </a:lnTo>
                <a:lnTo>
                  <a:pt x="20" y="635"/>
                </a:lnTo>
                <a:lnTo>
                  <a:pt x="30" y="645"/>
                </a:lnTo>
                <a:lnTo>
                  <a:pt x="37" y="654"/>
                </a:lnTo>
                <a:lnTo>
                  <a:pt x="30" y="667"/>
                </a:lnTo>
                <a:lnTo>
                  <a:pt x="22" y="680"/>
                </a:lnTo>
                <a:lnTo>
                  <a:pt x="39" y="685"/>
                </a:lnTo>
                <a:lnTo>
                  <a:pt x="55" y="696"/>
                </a:lnTo>
                <a:lnTo>
                  <a:pt x="54" y="707"/>
                </a:lnTo>
                <a:lnTo>
                  <a:pt x="54" y="722"/>
                </a:lnTo>
                <a:lnTo>
                  <a:pt x="46" y="730"/>
                </a:lnTo>
                <a:lnTo>
                  <a:pt x="44" y="737"/>
                </a:lnTo>
                <a:lnTo>
                  <a:pt x="44" y="744"/>
                </a:lnTo>
                <a:lnTo>
                  <a:pt x="48" y="750"/>
                </a:lnTo>
                <a:lnTo>
                  <a:pt x="57" y="759"/>
                </a:lnTo>
                <a:lnTo>
                  <a:pt x="65" y="765"/>
                </a:lnTo>
                <a:lnTo>
                  <a:pt x="65" y="772"/>
                </a:lnTo>
                <a:lnTo>
                  <a:pt x="63" y="778"/>
                </a:lnTo>
                <a:lnTo>
                  <a:pt x="63" y="783"/>
                </a:lnTo>
                <a:lnTo>
                  <a:pt x="59" y="787"/>
                </a:lnTo>
                <a:lnTo>
                  <a:pt x="68" y="783"/>
                </a:lnTo>
                <a:lnTo>
                  <a:pt x="96" y="772"/>
                </a:lnTo>
                <a:lnTo>
                  <a:pt x="111" y="768"/>
                </a:lnTo>
                <a:lnTo>
                  <a:pt x="124" y="765"/>
                </a:lnTo>
                <a:lnTo>
                  <a:pt x="137" y="765"/>
                </a:lnTo>
                <a:lnTo>
                  <a:pt x="144" y="767"/>
                </a:lnTo>
                <a:lnTo>
                  <a:pt x="146" y="768"/>
                </a:lnTo>
                <a:lnTo>
                  <a:pt x="148" y="770"/>
                </a:lnTo>
                <a:lnTo>
                  <a:pt x="148" y="772"/>
                </a:lnTo>
                <a:lnTo>
                  <a:pt x="148" y="774"/>
                </a:lnTo>
                <a:lnTo>
                  <a:pt x="146" y="778"/>
                </a:lnTo>
                <a:lnTo>
                  <a:pt x="144" y="783"/>
                </a:lnTo>
                <a:lnTo>
                  <a:pt x="146" y="789"/>
                </a:lnTo>
                <a:lnTo>
                  <a:pt x="148" y="794"/>
                </a:lnTo>
                <a:lnTo>
                  <a:pt x="144" y="798"/>
                </a:lnTo>
                <a:lnTo>
                  <a:pt x="139" y="800"/>
                </a:lnTo>
                <a:lnTo>
                  <a:pt x="137" y="803"/>
                </a:lnTo>
                <a:lnTo>
                  <a:pt x="133" y="807"/>
                </a:lnTo>
                <a:lnTo>
                  <a:pt x="131" y="815"/>
                </a:lnTo>
                <a:lnTo>
                  <a:pt x="129" y="826"/>
                </a:lnTo>
                <a:lnTo>
                  <a:pt x="116" y="839"/>
                </a:lnTo>
                <a:lnTo>
                  <a:pt x="109" y="850"/>
                </a:lnTo>
                <a:lnTo>
                  <a:pt x="109" y="866"/>
                </a:lnTo>
                <a:lnTo>
                  <a:pt x="109" y="885"/>
                </a:lnTo>
                <a:lnTo>
                  <a:pt x="103" y="894"/>
                </a:lnTo>
                <a:lnTo>
                  <a:pt x="98" y="903"/>
                </a:lnTo>
                <a:lnTo>
                  <a:pt x="96" y="907"/>
                </a:lnTo>
                <a:lnTo>
                  <a:pt x="94" y="911"/>
                </a:lnTo>
                <a:lnTo>
                  <a:pt x="94" y="916"/>
                </a:lnTo>
                <a:lnTo>
                  <a:pt x="96" y="922"/>
                </a:lnTo>
                <a:lnTo>
                  <a:pt x="100" y="925"/>
                </a:lnTo>
                <a:lnTo>
                  <a:pt x="102" y="927"/>
                </a:lnTo>
                <a:lnTo>
                  <a:pt x="105" y="929"/>
                </a:lnTo>
                <a:lnTo>
                  <a:pt x="109" y="929"/>
                </a:lnTo>
                <a:lnTo>
                  <a:pt x="116" y="929"/>
                </a:lnTo>
                <a:lnTo>
                  <a:pt x="126" y="925"/>
                </a:lnTo>
                <a:lnTo>
                  <a:pt x="133" y="924"/>
                </a:lnTo>
                <a:lnTo>
                  <a:pt x="142" y="924"/>
                </a:lnTo>
                <a:lnTo>
                  <a:pt x="151" y="924"/>
                </a:lnTo>
                <a:lnTo>
                  <a:pt x="161" y="929"/>
                </a:lnTo>
                <a:lnTo>
                  <a:pt x="163" y="935"/>
                </a:lnTo>
                <a:lnTo>
                  <a:pt x="164" y="942"/>
                </a:lnTo>
                <a:lnTo>
                  <a:pt x="164" y="949"/>
                </a:lnTo>
                <a:lnTo>
                  <a:pt x="164" y="955"/>
                </a:lnTo>
                <a:lnTo>
                  <a:pt x="166" y="961"/>
                </a:lnTo>
                <a:lnTo>
                  <a:pt x="168" y="964"/>
                </a:lnTo>
                <a:lnTo>
                  <a:pt x="174" y="966"/>
                </a:lnTo>
                <a:lnTo>
                  <a:pt x="181" y="966"/>
                </a:lnTo>
                <a:lnTo>
                  <a:pt x="188" y="966"/>
                </a:lnTo>
                <a:lnTo>
                  <a:pt x="192" y="962"/>
                </a:lnTo>
                <a:lnTo>
                  <a:pt x="194" y="959"/>
                </a:lnTo>
                <a:lnTo>
                  <a:pt x="196" y="953"/>
                </a:lnTo>
                <a:lnTo>
                  <a:pt x="196" y="949"/>
                </a:lnTo>
                <a:lnTo>
                  <a:pt x="196" y="944"/>
                </a:lnTo>
                <a:lnTo>
                  <a:pt x="198" y="940"/>
                </a:lnTo>
                <a:lnTo>
                  <a:pt x="201" y="937"/>
                </a:lnTo>
                <a:lnTo>
                  <a:pt x="212" y="935"/>
                </a:lnTo>
                <a:lnTo>
                  <a:pt x="225" y="929"/>
                </a:lnTo>
                <a:lnTo>
                  <a:pt x="233" y="909"/>
                </a:lnTo>
                <a:lnTo>
                  <a:pt x="244" y="888"/>
                </a:lnTo>
                <a:lnTo>
                  <a:pt x="259" y="887"/>
                </a:lnTo>
                <a:lnTo>
                  <a:pt x="270" y="887"/>
                </a:lnTo>
                <a:lnTo>
                  <a:pt x="275" y="879"/>
                </a:lnTo>
                <a:lnTo>
                  <a:pt x="283" y="870"/>
                </a:lnTo>
                <a:lnTo>
                  <a:pt x="286" y="866"/>
                </a:lnTo>
                <a:lnTo>
                  <a:pt x="290" y="864"/>
                </a:lnTo>
                <a:lnTo>
                  <a:pt x="296" y="863"/>
                </a:lnTo>
                <a:lnTo>
                  <a:pt x="303" y="863"/>
                </a:lnTo>
                <a:lnTo>
                  <a:pt x="308" y="864"/>
                </a:lnTo>
                <a:lnTo>
                  <a:pt x="312" y="868"/>
                </a:lnTo>
                <a:lnTo>
                  <a:pt x="314" y="874"/>
                </a:lnTo>
                <a:lnTo>
                  <a:pt x="316" y="879"/>
                </a:lnTo>
                <a:lnTo>
                  <a:pt x="318" y="892"/>
                </a:lnTo>
                <a:lnTo>
                  <a:pt x="318" y="905"/>
                </a:lnTo>
                <a:lnTo>
                  <a:pt x="323" y="911"/>
                </a:lnTo>
                <a:lnTo>
                  <a:pt x="331" y="914"/>
                </a:lnTo>
                <a:lnTo>
                  <a:pt x="334" y="918"/>
                </a:lnTo>
                <a:lnTo>
                  <a:pt x="336" y="922"/>
                </a:lnTo>
                <a:lnTo>
                  <a:pt x="338" y="927"/>
                </a:lnTo>
                <a:lnTo>
                  <a:pt x="338" y="935"/>
                </a:lnTo>
                <a:lnTo>
                  <a:pt x="338" y="938"/>
                </a:lnTo>
                <a:lnTo>
                  <a:pt x="334" y="942"/>
                </a:lnTo>
                <a:lnTo>
                  <a:pt x="331" y="944"/>
                </a:lnTo>
                <a:lnTo>
                  <a:pt x="327" y="946"/>
                </a:lnTo>
                <a:lnTo>
                  <a:pt x="316" y="949"/>
                </a:lnTo>
                <a:lnTo>
                  <a:pt x="303" y="953"/>
                </a:lnTo>
                <a:lnTo>
                  <a:pt x="292" y="955"/>
                </a:lnTo>
                <a:lnTo>
                  <a:pt x="281" y="957"/>
                </a:lnTo>
                <a:lnTo>
                  <a:pt x="273" y="959"/>
                </a:lnTo>
                <a:lnTo>
                  <a:pt x="270" y="961"/>
                </a:lnTo>
                <a:lnTo>
                  <a:pt x="270" y="966"/>
                </a:lnTo>
                <a:lnTo>
                  <a:pt x="273" y="972"/>
                </a:lnTo>
                <a:lnTo>
                  <a:pt x="277" y="975"/>
                </a:lnTo>
                <a:lnTo>
                  <a:pt x="283" y="979"/>
                </a:lnTo>
                <a:lnTo>
                  <a:pt x="288" y="983"/>
                </a:lnTo>
                <a:lnTo>
                  <a:pt x="292" y="986"/>
                </a:lnTo>
                <a:lnTo>
                  <a:pt x="296" y="990"/>
                </a:lnTo>
                <a:lnTo>
                  <a:pt x="297" y="994"/>
                </a:lnTo>
                <a:lnTo>
                  <a:pt x="288" y="1003"/>
                </a:lnTo>
                <a:lnTo>
                  <a:pt x="270" y="1023"/>
                </a:lnTo>
                <a:lnTo>
                  <a:pt x="264" y="1034"/>
                </a:lnTo>
                <a:lnTo>
                  <a:pt x="262" y="1044"/>
                </a:lnTo>
                <a:lnTo>
                  <a:pt x="260" y="1051"/>
                </a:lnTo>
                <a:lnTo>
                  <a:pt x="259" y="1060"/>
                </a:lnTo>
                <a:lnTo>
                  <a:pt x="242" y="1068"/>
                </a:lnTo>
                <a:lnTo>
                  <a:pt x="227" y="1077"/>
                </a:lnTo>
                <a:lnTo>
                  <a:pt x="233" y="1090"/>
                </a:lnTo>
                <a:lnTo>
                  <a:pt x="240" y="1103"/>
                </a:lnTo>
                <a:lnTo>
                  <a:pt x="233" y="1116"/>
                </a:lnTo>
                <a:lnTo>
                  <a:pt x="225" y="1127"/>
                </a:lnTo>
                <a:lnTo>
                  <a:pt x="222" y="1132"/>
                </a:lnTo>
                <a:lnTo>
                  <a:pt x="220" y="1140"/>
                </a:lnTo>
                <a:lnTo>
                  <a:pt x="218" y="1149"/>
                </a:lnTo>
                <a:lnTo>
                  <a:pt x="220" y="1158"/>
                </a:lnTo>
                <a:lnTo>
                  <a:pt x="229" y="1166"/>
                </a:lnTo>
                <a:lnTo>
                  <a:pt x="236" y="1171"/>
                </a:lnTo>
                <a:lnTo>
                  <a:pt x="244" y="1175"/>
                </a:lnTo>
                <a:lnTo>
                  <a:pt x="253" y="1179"/>
                </a:lnTo>
                <a:lnTo>
                  <a:pt x="272" y="1182"/>
                </a:lnTo>
                <a:lnTo>
                  <a:pt x="296" y="1186"/>
                </a:lnTo>
                <a:lnTo>
                  <a:pt x="297" y="1195"/>
                </a:lnTo>
                <a:lnTo>
                  <a:pt x="299" y="1212"/>
                </a:lnTo>
                <a:lnTo>
                  <a:pt x="303" y="1223"/>
                </a:lnTo>
                <a:lnTo>
                  <a:pt x="305" y="1230"/>
                </a:lnTo>
                <a:lnTo>
                  <a:pt x="310" y="1240"/>
                </a:lnTo>
                <a:lnTo>
                  <a:pt x="320" y="1243"/>
                </a:lnTo>
                <a:lnTo>
                  <a:pt x="320" y="1245"/>
                </a:lnTo>
                <a:lnTo>
                  <a:pt x="321" y="1245"/>
                </a:lnTo>
                <a:lnTo>
                  <a:pt x="325" y="1245"/>
                </a:lnTo>
                <a:lnTo>
                  <a:pt x="329" y="1247"/>
                </a:lnTo>
                <a:lnTo>
                  <a:pt x="331" y="1247"/>
                </a:lnTo>
                <a:lnTo>
                  <a:pt x="332" y="1247"/>
                </a:lnTo>
                <a:lnTo>
                  <a:pt x="334" y="1247"/>
                </a:lnTo>
                <a:lnTo>
                  <a:pt x="334" y="1245"/>
                </a:lnTo>
                <a:lnTo>
                  <a:pt x="336" y="1245"/>
                </a:lnTo>
                <a:lnTo>
                  <a:pt x="347" y="1234"/>
                </a:lnTo>
                <a:lnTo>
                  <a:pt x="355" y="1221"/>
                </a:lnTo>
                <a:lnTo>
                  <a:pt x="364" y="1223"/>
                </a:lnTo>
                <a:lnTo>
                  <a:pt x="379" y="1228"/>
                </a:lnTo>
                <a:lnTo>
                  <a:pt x="392" y="1221"/>
                </a:lnTo>
                <a:lnTo>
                  <a:pt x="405" y="1216"/>
                </a:lnTo>
                <a:lnTo>
                  <a:pt x="417" y="1223"/>
                </a:lnTo>
                <a:lnTo>
                  <a:pt x="432" y="1230"/>
                </a:lnTo>
                <a:lnTo>
                  <a:pt x="440" y="1236"/>
                </a:lnTo>
                <a:lnTo>
                  <a:pt x="447" y="1238"/>
                </a:lnTo>
                <a:lnTo>
                  <a:pt x="454" y="1240"/>
                </a:lnTo>
                <a:lnTo>
                  <a:pt x="460" y="1240"/>
                </a:lnTo>
                <a:lnTo>
                  <a:pt x="465" y="1238"/>
                </a:lnTo>
                <a:lnTo>
                  <a:pt x="471" y="1230"/>
                </a:lnTo>
                <a:lnTo>
                  <a:pt x="478" y="1223"/>
                </a:lnTo>
                <a:lnTo>
                  <a:pt x="486" y="1214"/>
                </a:lnTo>
                <a:lnTo>
                  <a:pt x="493" y="1203"/>
                </a:lnTo>
                <a:lnTo>
                  <a:pt x="506" y="1193"/>
                </a:lnTo>
                <a:lnTo>
                  <a:pt x="512" y="1190"/>
                </a:lnTo>
                <a:lnTo>
                  <a:pt x="519" y="1188"/>
                </a:lnTo>
                <a:lnTo>
                  <a:pt x="528" y="1184"/>
                </a:lnTo>
                <a:lnTo>
                  <a:pt x="538" y="1182"/>
                </a:lnTo>
                <a:lnTo>
                  <a:pt x="541" y="1184"/>
                </a:lnTo>
                <a:lnTo>
                  <a:pt x="541" y="1190"/>
                </a:lnTo>
                <a:lnTo>
                  <a:pt x="539" y="1193"/>
                </a:lnTo>
                <a:lnTo>
                  <a:pt x="536" y="1201"/>
                </a:lnTo>
                <a:lnTo>
                  <a:pt x="528" y="1214"/>
                </a:lnTo>
                <a:lnTo>
                  <a:pt x="523" y="1221"/>
                </a:lnTo>
                <a:close/>
                <a:moveTo>
                  <a:pt x="331" y="726"/>
                </a:moveTo>
                <a:lnTo>
                  <a:pt x="336" y="720"/>
                </a:lnTo>
                <a:lnTo>
                  <a:pt x="340" y="713"/>
                </a:lnTo>
                <a:lnTo>
                  <a:pt x="344" y="713"/>
                </a:lnTo>
                <a:lnTo>
                  <a:pt x="349" y="713"/>
                </a:lnTo>
                <a:lnTo>
                  <a:pt x="349" y="707"/>
                </a:lnTo>
                <a:lnTo>
                  <a:pt x="349" y="702"/>
                </a:lnTo>
                <a:lnTo>
                  <a:pt x="344" y="700"/>
                </a:lnTo>
                <a:lnTo>
                  <a:pt x="342" y="700"/>
                </a:lnTo>
                <a:lnTo>
                  <a:pt x="338" y="700"/>
                </a:lnTo>
                <a:lnTo>
                  <a:pt x="336" y="702"/>
                </a:lnTo>
                <a:lnTo>
                  <a:pt x="332" y="709"/>
                </a:lnTo>
                <a:lnTo>
                  <a:pt x="332" y="718"/>
                </a:lnTo>
                <a:lnTo>
                  <a:pt x="331" y="718"/>
                </a:lnTo>
                <a:lnTo>
                  <a:pt x="329" y="720"/>
                </a:lnTo>
                <a:lnTo>
                  <a:pt x="329" y="722"/>
                </a:lnTo>
                <a:lnTo>
                  <a:pt x="331" y="726"/>
                </a:lnTo>
                <a:close/>
                <a:moveTo>
                  <a:pt x="362" y="682"/>
                </a:moveTo>
                <a:lnTo>
                  <a:pt x="369" y="683"/>
                </a:lnTo>
                <a:lnTo>
                  <a:pt x="375" y="685"/>
                </a:lnTo>
                <a:lnTo>
                  <a:pt x="382" y="682"/>
                </a:lnTo>
                <a:lnTo>
                  <a:pt x="390" y="678"/>
                </a:lnTo>
                <a:lnTo>
                  <a:pt x="390" y="682"/>
                </a:lnTo>
                <a:lnTo>
                  <a:pt x="390" y="685"/>
                </a:lnTo>
                <a:lnTo>
                  <a:pt x="388" y="689"/>
                </a:lnTo>
                <a:lnTo>
                  <a:pt x="384" y="694"/>
                </a:lnTo>
                <a:lnTo>
                  <a:pt x="386" y="700"/>
                </a:lnTo>
                <a:lnTo>
                  <a:pt x="388" y="707"/>
                </a:lnTo>
                <a:lnTo>
                  <a:pt x="388" y="711"/>
                </a:lnTo>
                <a:lnTo>
                  <a:pt x="388" y="715"/>
                </a:lnTo>
                <a:lnTo>
                  <a:pt x="388" y="717"/>
                </a:lnTo>
                <a:lnTo>
                  <a:pt x="386" y="717"/>
                </a:lnTo>
                <a:lnTo>
                  <a:pt x="377" y="713"/>
                </a:lnTo>
                <a:lnTo>
                  <a:pt x="369" y="709"/>
                </a:lnTo>
                <a:lnTo>
                  <a:pt x="366" y="709"/>
                </a:lnTo>
                <a:lnTo>
                  <a:pt x="360" y="711"/>
                </a:lnTo>
                <a:lnTo>
                  <a:pt x="358" y="709"/>
                </a:lnTo>
                <a:lnTo>
                  <a:pt x="358" y="706"/>
                </a:lnTo>
                <a:lnTo>
                  <a:pt x="360" y="704"/>
                </a:lnTo>
                <a:lnTo>
                  <a:pt x="360" y="691"/>
                </a:lnTo>
                <a:lnTo>
                  <a:pt x="362" y="682"/>
                </a:lnTo>
                <a:close/>
                <a:moveTo>
                  <a:pt x="388" y="728"/>
                </a:moveTo>
                <a:lnTo>
                  <a:pt x="388" y="730"/>
                </a:lnTo>
                <a:lnTo>
                  <a:pt x="390" y="731"/>
                </a:lnTo>
                <a:lnTo>
                  <a:pt x="388" y="735"/>
                </a:lnTo>
                <a:lnTo>
                  <a:pt x="386" y="735"/>
                </a:lnTo>
                <a:lnTo>
                  <a:pt x="386" y="731"/>
                </a:lnTo>
                <a:lnTo>
                  <a:pt x="386" y="730"/>
                </a:lnTo>
                <a:lnTo>
                  <a:pt x="388" y="728"/>
                </a:lnTo>
                <a:close/>
                <a:moveTo>
                  <a:pt x="401" y="728"/>
                </a:moveTo>
                <a:lnTo>
                  <a:pt x="403" y="728"/>
                </a:lnTo>
                <a:lnTo>
                  <a:pt x="405" y="730"/>
                </a:lnTo>
                <a:lnTo>
                  <a:pt x="403" y="730"/>
                </a:lnTo>
                <a:lnTo>
                  <a:pt x="401" y="731"/>
                </a:lnTo>
                <a:lnTo>
                  <a:pt x="397" y="730"/>
                </a:lnTo>
                <a:lnTo>
                  <a:pt x="397" y="728"/>
                </a:lnTo>
                <a:lnTo>
                  <a:pt x="401" y="728"/>
                </a:lnTo>
                <a:close/>
                <a:moveTo>
                  <a:pt x="395" y="667"/>
                </a:moveTo>
                <a:lnTo>
                  <a:pt x="395" y="667"/>
                </a:lnTo>
                <a:lnTo>
                  <a:pt x="395" y="669"/>
                </a:lnTo>
                <a:lnTo>
                  <a:pt x="395" y="670"/>
                </a:lnTo>
                <a:lnTo>
                  <a:pt x="393" y="669"/>
                </a:lnTo>
                <a:lnTo>
                  <a:pt x="393" y="667"/>
                </a:lnTo>
                <a:lnTo>
                  <a:pt x="395" y="667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79" name="Freeform 13"/>
          <p:cNvSpPr>
            <a:spLocks/>
          </p:cNvSpPr>
          <p:nvPr/>
        </p:nvSpPr>
        <p:spPr bwMode="auto">
          <a:xfrm>
            <a:off x="8162914" y="4911349"/>
            <a:ext cx="1370065" cy="1029430"/>
          </a:xfrm>
          <a:custGeom>
            <a:avLst/>
            <a:gdLst>
              <a:gd name="T0" fmla="*/ 335431 w 789"/>
              <a:gd name="T1" fmla="*/ 561975 h 547"/>
              <a:gd name="T2" fmla="*/ 457007 w 789"/>
              <a:gd name="T3" fmla="*/ 542925 h 547"/>
              <a:gd name="T4" fmla="*/ 484837 w 789"/>
              <a:gd name="T5" fmla="*/ 527050 h 547"/>
              <a:gd name="T6" fmla="*/ 615202 w 789"/>
              <a:gd name="T7" fmla="*/ 595312 h 547"/>
              <a:gd name="T8" fmla="*/ 663539 w 789"/>
              <a:gd name="T9" fmla="*/ 654050 h 547"/>
              <a:gd name="T10" fmla="*/ 708946 w 789"/>
              <a:gd name="T11" fmla="*/ 703262 h 547"/>
              <a:gd name="T12" fmla="*/ 760213 w 789"/>
              <a:gd name="T13" fmla="*/ 761999 h 547"/>
              <a:gd name="T14" fmla="*/ 830522 w 789"/>
              <a:gd name="T15" fmla="*/ 852487 h 547"/>
              <a:gd name="T16" fmla="*/ 919873 w 789"/>
              <a:gd name="T17" fmla="*/ 847725 h 547"/>
              <a:gd name="T18" fmla="*/ 1009223 w 789"/>
              <a:gd name="T19" fmla="*/ 852487 h 547"/>
              <a:gd name="T20" fmla="*/ 1091250 w 789"/>
              <a:gd name="T21" fmla="*/ 868362 h 547"/>
              <a:gd name="T22" fmla="*/ 1114687 w 789"/>
              <a:gd name="T23" fmla="*/ 785812 h 547"/>
              <a:gd name="T24" fmla="*/ 1123475 w 789"/>
              <a:gd name="T25" fmla="*/ 755649 h 547"/>
              <a:gd name="T26" fmla="*/ 1095645 w 789"/>
              <a:gd name="T27" fmla="*/ 682624 h 547"/>
              <a:gd name="T28" fmla="*/ 1006294 w 789"/>
              <a:gd name="T29" fmla="*/ 644525 h 547"/>
              <a:gd name="T30" fmla="*/ 985787 w 789"/>
              <a:gd name="T31" fmla="*/ 582612 h 547"/>
              <a:gd name="T32" fmla="*/ 993111 w 789"/>
              <a:gd name="T33" fmla="*/ 495300 h 547"/>
              <a:gd name="T34" fmla="*/ 1047307 w 789"/>
              <a:gd name="T35" fmla="*/ 427037 h 547"/>
              <a:gd name="T36" fmla="*/ 1088321 w 789"/>
              <a:gd name="T37" fmla="*/ 350837 h 547"/>
              <a:gd name="T38" fmla="*/ 1056096 w 789"/>
              <a:gd name="T39" fmla="*/ 319087 h 547"/>
              <a:gd name="T40" fmla="*/ 1104433 w 789"/>
              <a:gd name="T41" fmla="*/ 298450 h 547"/>
              <a:gd name="T42" fmla="*/ 1155700 w 789"/>
              <a:gd name="T43" fmla="*/ 274637 h 547"/>
              <a:gd name="T44" fmla="*/ 1145447 w 789"/>
              <a:gd name="T45" fmla="*/ 236537 h 547"/>
              <a:gd name="T46" fmla="*/ 1120546 w 789"/>
              <a:gd name="T47" fmla="*/ 173037 h 547"/>
              <a:gd name="T48" fmla="*/ 1085391 w 789"/>
              <a:gd name="T49" fmla="*/ 157162 h 547"/>
              <a:gd name="T50" fmla="*/ 1039984 w 789"/>
              <a:gd name="T51" fmla="*/ 193675 h 547"/>
              <a:gd name="T52" fmla="*/ 955027 w 789"/>
              <a:gd name="T53" fmla="*/ 273050 h 547"/>
              <a:gd name="T54" fmla="*/ 944774 w 789"/>
              <a:gd name="T55" fmla="*/ 307975 h 547"/>
              <a:gd name="T56" fmla="*/ 906690 w 789"/>
              <a:gd name="T57" fmla="*/ 315912 h 547"/>
              <a:gd name="T58" fmla="*/ 899366 w 789"/>
              <a:gd name="T59" fmla="*/ 269875 h 547"/>
              <a:gd name="T60" fmla="*/ 845170 w 789"/>
              <a:gd name="T61" fmla="*/ 254000 h 547"/>
              <a:gd name="T62" fmla="*/ 807086 w 789"/>
              <a:gd name="T63" fmla="*/ 254000 h 547"/>
              <a:gd name="T64" fmla="*/ 804156 w 789"/>
              <a:gd name="T65" fmla="*/ 219075 h 547"/>
              <a:gd name="T66" fmla="*/ 830522 w 789"/>
              <a:gd name="T67" fmla="*/ 117475 h 547"/>
              <a:gd name="T68" fmla="*/ 864212 w 789"/>
              <a:gd name="T69" fmla="*/ 55562 h 547"/>
              <a:gd name="T70" fmla="*/ 874465 w 789"/>
              <a:gd name="T71" fmla="*/ 20637 h 547"/>
              <a:gd name="T72" fmla="*/ 871536 w 789"/>
              <a:gd name="T73" fmla="*/ 3175 h 547"/>
              <a:gd name="T74" fmla="*/ 766072 w 789"/>
              <a:gd name="T75" fmla="*/ 25400 h 547"/>
              <a:gd name="T76" fmla="*/ 682581 w 789"/>
              <a:gd name="T77" fmla="*/ 66675 h 547"/>
              <a:gd name="T78" fmla="*/ 638638 w 789"/>
              <a:gd name="T79" fmla="*/ 134937 h 547"/>
              <a:gd name="T80" fmla="*/ 539034 w 789"/>
              <a:gd name="T81" fmla="*/ 155575 h 547"/>
              <a:gd name="T82" fmla="*/ 481908 w 789"/>
              <a:gd name="T83" fmla="*/ 180975 h 547"/>
              <a:gd name="T84" fmla="*/ 341290 w 789"/>
              <a:gd name="T85" fmla="*/ 201612 h 547"/>
              <a:gd name="T86" fmla="*/ 300277 w 789"/>
              <a:gd name="T87" fmla="*/ 173037 h 547"/>
              <a:gd name="T88" fmla="*/ 184560 w 789"/>
              <a:gd name="T89" fmla="*/ 169862 h 547"/>
              <a:gd name="T90" fmla="*/ 73238 w 789"/>
              <a:gd name="T91" fmla="*/ 146050 h 547"/>
              <a:gd name="T92" fmla="*/ 2930 w 789"/>
              <a:gd name="T93" fmla="*/ 187325 h 547"/>
              <a:gd name="T94" fmla="*/ 57126 w 789"/>
              <a:gd name="T95" fmla="*/ 242887 h 547"/>
              <a:gd name="T96" fmla="*/ 51267 w 789"/>
              <a:gd name="T97" fmla="*/ 277812 h 547"/>
              <a:gd name="T98" fmla="*/ 92280 w 789"/>
              <a:gd name="T99" fmla="*/ 257175 h 547"/>
              <a:gd name="T100" fmla="*/ 130364 w 789"/>
              <a:gd name="T101" fmla="*/ 266700 h 547"/>
              <a:gd name="T102" fmla="*/ 140617 w 789"/>
              <a:gd name="T103" fmla="*/ 315912 h 547"/>
              <a:gd name="T104" fmla="*/ 187490 w 789"/>
              <a:gd name="T105" fmla="*/ 301625 h 547"/>
              <a:gd name="T106" fmla="*/ 187490 w 789"/>
              <a:gd name="T107" fmla="*/ 384175 h 547"/>
              <a:gd name="T108" fmla="*/ 222644 w 789"/>
              <a:gd name="T109" fmla="*/ 409575 h 547"/>
              <a:gd name="T110" fmla="*/ 216785 w 789"/>
              <a:gd name="T111" fmla="*/ 471487 h 547"/>
              <a:gd name="T112" fmla="*/ 260728 w 789"/>
              <a:gd name="T113" fmla="*/ 519112 h 5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9"/>
              <a:gd name="T172" fmla="*/ 0 h 547"/>
              <a:gd name="T173" fmla="*/ 789 w 789"/>
              <a:gd name="T174" fmla="*/ 547 h 54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9" h="547">
                <a:moveTo>
                  <a:pt x="192" y="360"/>
                </a:moveTo>
                <a:lnTo>
                  <a:pt x="194" y="358"/>
                </a:lnTo>
                <a:lnTo>
                  <a:pt x="196" y="358"/>
                </a:lnTo>
                <a:lnTo>
                  <a:pt x="211" y="356"/>
                </a:lnTo>
                <a:lnTo>
                  <a:pt x="229" y="354"/>
                </a:lnTo>
                <a:lnTo>
                  <a:pt x="244" y="342"/>
                </a:lnTo>
                <a:lnTo>
                  <a:pt x="259" y="332"/>
                </a:lnTo>
                <a:lnTo>
                  <a:pt x="279" y="334"/>
                </a:lnTo>
                <a:lnTo>
                  <a:pt x="299" y="340"/>
                </a:lnTo>
                <a:lnTo>
                  <a:pt x="312" y="342"/>
                </a:lnTo>
                <a:lnTo>
                  <a:pt x="322" y="343"/>
                </a:lnTo>
                <a:lnTo>
                  <a:pt x="324" y="342"/>
                </a:lnTo>
                <a:lnTo>
                  <a:pt x="327" y="340"/>
                </a:lnTo>
                <a:lnTo>
                  <a:pt x="329" y="338"/>
                </a:lnTo>
                <a:lnTo>
                  <a:pt x="331" y="332"/>
                </a:lnTo>
                <a:lnTo>
                  <a:pt x="355" y="336"/>
                </a:lnTo>
                <a:lnTo>
                  <a:pt x="375" y="336"/>
                </a:lnTo>
                <a:lnTo>
                  <a:pt x="392" y="351"/>
                </a:lnTo>
                <a:lnTo>
                  <a:pt x="414" y="366"/>
                </a:lnTo>
                <a:lnTo>
                  <a:pt x="420" y="375"/>
                </a:lnTo>
                <a:lnTo>
                  <a:pt x="425" y="384"/>
                </a:lnTo>
                <a:lnTo>
                  <a:pt x="434" y="386"/>
                </a:lnTo>
                <a:lnTo>
                  <a:pt x="442" y="390"/>
                </a:lnTo>
                <a:lnTo>
                  <a:pt x="447" y="401"/>
                </a:lnTo>
                <a:lnTo>
                  <a:pt x="453" y="412"/>
                </a:lnTo>
                <a:lnTo>
                  <a:pt x="458" y="415"/>
                </a:lnTo>
                <a:lnTo>
                  <a:pt x="464" y="423"/>
                </a:lnTo>
                <a:lnTo>
                  <a:pt x="469" y="430"/>
                </a:lnTo>
                <a:lnTo>
                  <a:pt x="471" y="439"/>
                </a:lnTo>
                <a:lnTo>
                  <a:pt x="484" y="443"/>
                </a:lnTo>
                <a:lnTo>
                  <a:pt x="492" y="445"/>
                </a:lnTo>
                <a:lnTo>
                  <a:pt x="495" y="452"/>
                </a:lnTo>
                <a:lnTo>
                  <a:pt x="501" y="467"/>
                </a:lnTo>
                <a:lnTo>
                  <a:pt x="514" y="476"/>
                </a:lnTo>
                <a:lnTo>
                  <a:pt x="519" y="480"/>
                </a:lnTo>
                <a:lnTo>
                  <a:pt x="521" y="488"/>
                </a:lnTo>
                <a:lnTo>
                  <a:pt x="521" y="500"/>
                </a:lnTo>
                <a:lnTo>
                  <a:pt x="536" y="515"/>
                </a:lnTo>
                <a:lnTo>
                  <a:pt x="553" y="526"/>
                </a:lnTo>
                <a:lnTo>
                  <a:pt x="567" y="537"/>
                </a:lnTo>
                <a:lnTo>
                  <a:pt x="580" y="543"/>
                </a:lnTo>
                <a:lnTo>
                  <a:pt x="595" y="545"/>
                </a:lnTo>
                <a:lnTo>
                  <a:pt x="608" y="545"/>
                </a:lnTo>
                <a:lnTo>
                  <a:pt x="617" y="541"/>
                </a:lnTo>
                <a:lnTo>
                  <a:pt x="628" y="534"/>
                </a:lnTo>
                <a:lnTo>
                  <a:pt x="641" y="536"/>
                </a:lnTo>
                <a:lnTo>
                  <a:pt x="654" y="537"/>
                </a:lnTo>
                <a:lnTo>
                  <a:pt x="665" y="532"/>
                </a:lnTo>
                <a:lnTo>
                  <a:pt x="678" y="530"/>
                </a:lnTo>
                <a:lnTo>
                  <a:pt x="689" y="537"/>
                </a:lnTo>
                <a:lnTo>
                  <a:pt x="700" y="543"/>
                </a:lnTo>
                <a:lnTo>
                  <a:pt x="726" y="543"/>
                </a:lnTo>
                <a:lnTo>
                  <a:pt x="745" y="545"/>
                </a:lnTo>
                <a:lnTo>
                  <a:pt x="745" y="547"/>
                </a:lnTo>
                <a:lnTo>
                  <a:pt x="750" y="539"/>
                </a:lnTo>
                <a:lnTo>
                  <a:pt x="754" y="532"/>
                </a:lnTo>
                <a:lnTo>
                  <a:pt x="756" y="524"/>
                </a:lnTo>
                <a:lnTo>
                  <a:pt x="758" y="515"/>
                </a:lnTo>
                <a:lnTo>
                  <a:pt x="761" y="495"/>
                </a:lnTo>
                <a:lnTo>
                  <a:pt x="767" y="476"/>
                </a:lnTo>
                <a:lnTo>
                  <a:pt x="759" y="471"/>
                </a:lnTo>
                <a:lnTo>
                  <a:pt x="756" y="463"/>
                </a:lnTo>
                <a:lnTo>
                  <a:pt x="752" y="454"/>
                </a:lnTo>
                <a:lnTo>
                  <a:pt x="750" y="445"/>
                </a:lnTo>
                <a:lnTo>
                  <a:pt x="748" y="430"/>
                </a:lnTo>
                <a:lnTo>
                  <a:pt x="747" y="421"/>
                </a:lnTo>
                <a:lnTo>
                  <a:pt x="723" y="417"/>
                </a:lnTo>
                <a:lnTo>
                  <a:pt x="704" y="414"/>
                </a:lnTo>
                <a:lnTo>
                  <a:pt x="695" y="410"/>
                </a:lnTo>
                <a:lnTo>
                  <a:pt x="687" y="406"/>
                </a:lnTo>
                <a:lnTo>
                  <a:pt x="680" y="401"/>
                </a:lnTo>
                <a:lnTo>
                  <a:pt x="671" y="393"/>
                </a:lnTo>
                <a:lnTo>
                  <a:pt x="669" y="384"/>
                </a:lnTo>
                <a:lnTo>
                  <a:pt x="671" y="375"/>
                </a:lnTo>
                <a:lnTo>
                  <a:pt x="673" y="367"/>
                </a:lnTo>
                <a:lnTo>
                  <a:pt x="676" y="362"/>
                </a:lnTo>
                <a:lnTo>
                  <a:pt x="684" y="351"/>
                </a:lnTo>
                <a:lnTo>
                  <a:pt x="691" y="338"/>
                </a:lnTo>
                <a:lnTo>
                  <a:pt x="684" y="325"/>
                </a:lnTo>
                <a:lnTo>
                  <a:pt x="678" y="312"/>
                </a:lnTo>
                <a:lnTo>
                  <a:pt x="693" y="303"/>
                </a:lnTo>
                <a:lnTo>
                  <a:pt x="710" y="295"/>
                </a:lnTo>
                <a:lnTo>
                  <a:pt x="711" y="286"/>
                </a:lnTo>
                <a:lnTo>
                  <a:pt x="713" y="279"/>
                </a:lnTo>
                <a:lnTo>
                  <a:pt x="715" y="269"/>
                </a:lnTo>
                <a:lnTo>
                  <a:pt x="721" y="258"/>
                </a:lnTo>
                <a:lnTo>
                  <a:pt x="739" y="238"/>
                </a:lnTo>
                <a:lnTo>
                  <a:pt x="748" y="229"/>
                </a:lnTo>
                <a:lnTo>
                  <a:pt x="747" y="225"/>
                </a:lnTo>
                <a:lnTo>
                  <a:pt x="743" y="221"/>
                </a:lnTo>
                <a:lnTo>
                  <a:pt x="739" y="218"/>
                </a:lnTo>
                <a:lnTo>
                  <a:pt x="734" y="214"/>
                </a:lnTo>
                <a:lnTo>
                  <a:pt x="728" y="210"/>
                </a:lnTo>
                <a:lnTo>
                  <a:pt x="724" y="207"/>
                </a:lnTo>
                <a:lnTo>
                  <a:pt x="721" y="201"/>
                </a:lnTo>
                <a:lnTo>
                  <a:pt x="721" y="196"/>
                </a:lnTo>
                <a:lnTo>
                  <a:pt x="724" y="194"/>
                </a:lnTo>
                <a:lnTo>
                  <a:pt x="732" y="192"/>
                </a:lnTo>
                <a:lnTo>
                  <a:pt x="743" y="190"/>
                </a:lnTo>
                <a:lnTo>
                  <a:pt x="754" y="188"/>
                </a:lnTo>
                <a:lnTo>
                  <a:pt x="767" y="184"/>
                </a:lnTo>
                <a:lnTo>
                  <a:pt x="778" y="181"/>
                </a:lnTo>
                <a:lnTo>
                  <a:pt x="782" y="179"/>
                </a:lnTo>
                <a:lnTo>
                  <a:pt x="785" y="177"/>
                </a:lnTo>
                <a:lnTo>
                  <a:pt x="789" y="173"/>
                </a:lnTo>
                <a:lnTo>
                  <a:pt x="789" y="170"/>
                </a:lnTo>
                <a:lnTo>
                  <a:pt x="789" y="162"/>
                </a:lnTo>
                <a:lnTo>
                  <a:pt x="787" y="157"/>
                </a:lnTo>
                <a:lnTo>
                  <a:pt x="785" y="153"/>
                </a:lnTo>
                <a:lnTo>
                  <a:pt x="782" y="149"/>
                </a:lnTo>
                <a:lnTo>
                  <a:pt x="774" y="146"/>
                </a:lnTo>
                <a:lnTo>
                  <a:pt x="769" y="140"/>
                </a:lnTo>
                <a:lnTo>
                  <a:pt x="769" y="127"/>
                </a:lnTo>
                <a:lnTo>
                  <a:pt x="767" y="114"/>
                </a:lnTo>
                <a:lnTo>
                  <a:pt x="765" y="109"/>
                </a:lnTo>
                <a:lnTo>
                  <a:pt x="763" y="103"/>
                </a:lnTo>
                <a:lnTo>
                  <a:pt x="759" y="99"/>
                </a:lnTo>
                <a:lnTo>
                  <a:pt x="754" y="98"/>
                </a:lnTo>
                <a:lnTo>
                  <a:pt x="747" y="98"/>
                </a:lnTo>
                <a:lnTo>
                  <a:pt x="741" y="99"/>
                </a:lnTo>
                <a:lnTo>
                  <a:pt x="737" y="101"/>
                </a:lnTo>
                <a:lnTo>
                  <a:pt x="734" y="105"/>
                </a:lnTo>
                <a:lnTo>
                  <a:pt x="726" y="114"/>
                </a:lnTo>
                <a:lnTo>
                  <a:pt x="721" y="122"/>
                </a:lnTo>
                <a:lnTo>
                  <a:pt x="710" y="122"/>
                </a:lnTo>
                <a:lnTo>
                  <a:pt x="695" y="123"/>
                </a:lnTo>
                <a:lnTo>
                  <a:pt x="684" y="144"/>
                </a:lnTo>
                <a:lnTo>
                  <a:pt x="676" y="164"/>
                </a:lnTo>
                <a:lnTo>
                  <a:pt x="663" y="170"/>
                </a:lnTo>
                <a:lnTo>
                  <a:pt x="652" y="172"/>
                </a:lnTo>
                <a:lnTo>
                  <a:pt x="649" y="175"/>
                </a:lnTo>
                <a:lnTo>
                  <a:pt x="647" y="179"/>
                </a:lnTo>
                <a:lnTo>
                  <a:pt x="647" y="184"/>
                </a:lnTo>
                <a:lnTo>
                  <a:pt x="647" y="188"/>
                </a:lnTo>
                <a:lnTo>
                  <a:pt x="645" y="194"/>
                </a:lnTo>
                <a:lnTo>
                  <a:pt x="643" y="197"/>
                </a:lnTo>
                <a:lnTo>
                  <a:pt x="639" y="201"/>
                </a:lnTo>
                <a:lnTo>
                  <a:pt x="632" y="201"/>
                </a:lnTo>
                <a:lnTo>
                  <a:pt x="625" y="201"/>
                </a:lnTo>
                <a:lnTo>
                  <a:pt x="619" y="199"/>
                </a:lnTo>
                <a:lnTo>
                  <a:pt x="617" y="196"/>
                </a:lnTo>
                <a:lnTo>
                  <a:pt x="615" y="190"/>
                </a:lnTo>
                <a:lnTo>
                  <a:pt x="615" y="184"/>
                </a:lnTo>
                <a:lnTo>
                  <a:pt x="615" y="177"/>
                </a:lnTo>
                <a:lnTo>
                  <a:pt x="614" y="170"/>
                </a:lnTo>
                <a:lnTo>
                  <a:pt x="612" y="164"/>
                </a:lnTo>
                <a:lnTo>
                  <a:pt x="602" y="159"/>
                </a:lnTo>
                <a:lnTo>
                  <a:pt x="593" y="159"/>
                </a:lnTo>
                <a:lnTo>
                  <a:pt x="584" y="159"/>
                </a:lnTo>
                <a:lnTo>
                  <a:pt x="577" y="160"/>
                </a:lnTo>
                <a:lnTo>
                  <a:pt x="567" y="164"/>
                </a:lnTo>
                <a:lnTo>
                  <a:pt x="560" y="164"/>
                </a:lnTo>
                <a:lnTo>
                  <a:pt x="556" y="164"/>
                </a:lnTo>
                <a:lnTo>
                  <a:pt x="553" y="162"/>
                </a:lnTo>
                <a:lnTo>
                  <a:pt x="551" y="160"/>
                </a:lnTo>
                <a:lnTo>
                  <a:pt x="547" y="157"/>
                </a:lnTo>
                <a:lnTo>
                  <a:pt x="545" y="151"/>
                </a:lnTo>
                <a:lnTo>
                  <a:pt x="545" y="146"/>
                </a:lnTo>
                <a:lnTo>
                  <a:pt x="547" y="142"/>
                </a:lnTo>
                <a:lnTo>
                  <a:pt x="549" y="138"/>
                </a:lnTo>
                <a:lnTo>
                  <a:pt x="554" y="129"/>
                </a:lnTo>
                <a:lnTo>
                  <a:pt x="560" y="120"/>
                </a:lnTo>
                <a:lnTo>
                  <a:pt x="560" y="101"/>
                </a:lnTo>
                <a:lnTo>
                  <a:pt x="560" y="85"/>
                </a:lnTo>
                <a:lnTo>
                  <a:pt x="567" y="74"/>
                </a:lnTo>
                <a:lnTo>
                  <a:pt x="580" y="61"/>
                </a:lnTo>
                <a:lnTo>
                  <a:pt x="582" y="50"/>
                </a:lnTo>
                <a:lnTo>
                  <a:pt x="584" y="42"/>
                </a:lnTo>
                <a:lnTo>
                  <a:pt x="588" y="38"/>
                </a:lnTo>
                <a:lnTo>
                  <a:pt x="590" y="35"/>
                </a:lnTo>
                <a:lnTo>
                  <a:pt x="595" y="33"/>
                </a:lnTo>
                <a:lnTo>
                  <a:pt x="599" y="29"/>
                </a:lnTo>
                <a:lnTo>
                  <a:pt x="597" y="24"/>
                </a:lnTo>
                <a:lnTo>
                  <a:pt x="595" y="18"/>
                </a:lnTo>
                <a:lnTo>
                  <a:pt x="597" y="13"/>
                </a:lnTo>
                <a:lnTo>
                  <a:pt x="599" y="9"/>
                </a:lnTo>
                <a:lnTo>
                  <a:pt x="599" y="7"/>
                </a:lnTo>
                <a:lnTo>
                  <a:pt x="599" y="5"/>
                </a:lnTo>
                <a:lnTo>
                  <a:pt x="597" y="3"/>
                </a:lnTo>
                <a:lnTo>
                  <a:pt x="595" y="2"/>
                </a:lnTo>
                <a:lnTo>
                  <a:pt x="588" y="0"/>
                </a:lnTo>
                <a:lnTo>
                  <a:pt x="577" y="0"/>
                </a:lnTo>
                <a:lnTo>
                  <a:pt x="562" y="3"/>
                </a:lnTo>
                <a:lnTo>
                  <a:pt x="549" y="7"/>
                </a:lnTo>
                <a:lnTo>
                  <a:pt x="523" y="16"/>
                </a:lnTo>
                <a:lnTo>
                  <a:pt x="510" y="22"/>
                </a:lnTo>
                <a:lnTo>
                  <a:pt x="488" y="31"/>
                </a:lnTo>
                <a:lnTo>
                  <a:pt x="466" y="42"/>
                </a:lnTo>
                <a:lnTo>
                  <a:pt x="447" y="51"/>
                </a:lnTo>
                <a:lnTo>
                  <a:pt x="442" y="59"/>
                </a:lnTo>
                <a:lnTo>
                  <a:pt x="445" y="70"/>
                </a:lnTo>
                <a:lnTo>
                  <a:pt x="445" y="81"/>
                </a:lnTo>
                <a:lnTo>
                  <a:pt x="436" y="85"/>
                </a:lnTo>
                <a:lnTo>
                  <a:pt x="427" y="85"/>
                </a:lnTo>
                <a:lnTo>
                  <a:pt x="416" y="83"/>
                </a:lnTo>
                <a:lnTo>
                  <a:pt x="401" y="83"/>
                </a:lnTo>
                <a:lnTo>
                  <a:pt x="386" y="90"/>
                </a:lnTo>
                <a:lnTo>
                  <a:pt x="368" y="98"/>
                </a:lnTo>
                <a:lnTo>
                  <a:pt x="357" y="96"/>
                </a:lnTo>
                <a:lnTo>
                  <a:pt x="348" y="98"/>
                </a:lnTo>
                <a:lnTo>
                  <a:pt x="342" y="99"/>
                </a:lnTo>
                <a:lnTo>
                  <a:pt x="336" y="103"/>
                </a:lnTo>
                <a:lnTo>
                  <a:pt x="329" y="114"/>
                </a:lnTo>
                <a:lnTo>
                  <a:pt x="316" y="123"/>
                </a:lnTo>
                <a:lnTo>
                  <a:pt x="298" y="118"/>
                </a:lnTo>
                <a:lnTo>
                  <a:pt x="279" y="112"/>
                </a:lnTo>
                <a:lnTo>
                  <a:pt x="255" y="120"/>
                </a:lnTo>
                <a:lnTo>
                  <a:pt x="233" y="127"/>
                </a:lnTo>
                <a:lnTo>
                  <a:pt x="227" y="125"/>
                </a:lnTo>
                <a:lnTo>
                  <a:pt x="222" y="123"/>
                </a:lnTo>
                <a:lnTo>
                  <a:pt x="218" y="118"/>
                </a:lnTo>
                <a:lnTo>
                  <a:pt x="211" y="114"/>
                </a:lnTo>
                <a:lnTo>
                  <a:pt x="205" y="109"/>
                </a:lnTo>
                <a:lnTo>
                  <a:pt x="196" y="105"/>
                </a:lnTo>
                <a:lnTo>
                  <a:pt x="187" y="101"/>
                </a:lnTo>
                <a:lnTo>
                  <a:pt x="172" y="101"/>
                </a:lnTo>
                <a:lnTo>
                  <a:pt x="146" y="105"/>
                </a:lnTo>
                <a:lnTo>
                  <a:pt x="126" y="107"/>
                </a:lnTo>
                <a:lnTo>
                  <a:pt x="113" y="99"/>
                </a:lnTo>
                <a:lnTo>
                  <a:pt x="100" y="92"/>
                </a:lnTo>
                <a:lnTo>
                  <a:pt x="76" y="88"/>
                </a:lnTo>
                <a:lnTo>
                  <a:pt x="65" y="85"/>
                </a:lnTo>
                <a:lnTo>
                  <a:pt x="50" y="92"/>
                </a:lnTo>
                <a:lnTo>
                  <a:pt x="39" y="96"/>
                </a:lnTo>
                <a:lnTo>
                  <a:pt x="26" y="98"/>
                </a:lnTo>
                <a:lnTo>
                  <a:pt x="9" y="99"/>
                </a:lnTo>
                <a:lnTo>
                  <a:pt x="6" y="109"/>
                </a:lnTo>
                <a:lnTo>
                  <a:pt x="2" y="118"/>
                </a:lnTo>
                <a:lnTo>
                  <a:pt x="0" y="123"/>
                </a:lnTo>
                <a:lnTo>
                  <a:pt x="2" y="129"/>
                </a:lnTo>
                <a:lnTo>
                  <a:pt x="19" y="136"/>
                </a:lnTo>
                <a:lnTo>
                  <a:pt x="39" y="146"/>
                </a:lnTo>
                <a:lnTo>
                  <a:pt x="39" y="153"/>
                </a:lnTo>
                <a:lnTo>
                  <a:pt x="35" y="160"/>
                </a:lnTo>
                <a:lnTo>
                  <a:pt x="33" y="164"/>
                </a:lnTo>
                <a:lnTo>
                  <a:pt x="32" y="168"/>
                </a:lnTo>
                <a:lnTo>
                  <a:pt x="33" y="172"/>
                </a:lnTo>
                <a:lnTo>
                  <a:pt x="35" y="175"/>
                </a:lnTo>
                <a:lnTo>
                  <a:pt x="43" y="177"/>
                </a:lnTo>
                <a:lnTo>
                  <a:pt x="48" y="177"/>
                </a:lnTo>
                <a:lnTo>
                  <a:pt x="54" y="173"/>
                </a:lnTo>
                <a:lnTo>
                  <a:pt x="59" y="168"/>
                </a:lnTo>
                <a:lnTo>
                  <a:pt x="63" y="162"/>
                </a:lnTo>
                <a:lnTo>
                  <a:pt x="70" y="159"/>
                </a:lnTo>
                <a:lnTo>
                  <a:pt x="76" y="157"/>
                </a:lnTo>
                <a:lnTo>
                  <a:pt x="82" y="159"/>
                </a:lnTo>
                <a:lnTo>
                  <a:pt x="87" y="162"/>
                </a:lnTo>
                <a:lnTo>
                  <a:pt x="89" y="168"/>
                </a:lnTo>
                <a:lnTo>
                  <a:pt x="89" y="175"/>
                </a:lnTo>
                <a:lnTo>
                  <a:pt x="91" y="183"/>
                </a:lnTo>
                <a:lnTo>
                  <a:pt x="91" y="190"/>
                </a:lnTo>
                <a:lnTo>
                  <a:pt x="93" y="196"/>
                </a:lnTo>
                <a:lnTo>
                  <a:pt x="96" y="199"/>
                </a:lnTo>
                <a:lnTo>
                  <a:pt x="102" y="201"/>
                </a:lnTo>
                <a:lnTo>
                  <a:pt x="111" y="194"/>
                </a:lnTo>
                <a:lnTo>
                  <a:pt x="118" y="184"/>
                </a:lnTo>
                <a:lnTo>
                  <a:pt x="124" y="186"/>
                </a:lnTo>
                <a:lnTo>
                  <a:pt x="128" y="190"/>
                </a:lnTo>
                <a:lnTo>
                  <a:pt x="130" y="194"/>
                </a:lnTo>
                <a:lnTo>
                  <a:pt x="133" y="197"/>
                </a:lnTo>
                <a:lnTo>
                  <a:pt x="135" y="208"/>
                </a:lnTo>
                <a:lnTo>
                  <a:pt x="135" y="221"/>
                </a:lnTo>
                <a:lnTo>
                  <a:pt x="128" y="242"/>
                </a:lnTo>
                <a:lnTo>
                  <a:pt x="124" y="258"/>
                </a:lnTo>
                <a:lnTo>
                  <a:pt x="131" y="258"/>
                </a:lnTo>
                <a:lnTo>
                  <a:pt x="141" y="257"/>
                </a:lnTo>
                <a:lnTo>
                  <a:pt x="146" y="257"/>
                </a:lnTo>
                <a:lnTo>
                  <a:pt x="152" y="258"/>
                </a:lnTo>
                <a:lnTo>
                  <a:pt x="157" y="262"/>
                </a:lnTo>
                <a:lnTo>
                  <a:pt x="161" y="271"/>
                </a:lnTo>
                <a:lnTo>
                  <a:pt x="157" y="281"/>
                </a:lnTo>
                <a:lnTo>
                  <a:pt x="152" y="292"/>
                </a:lnTo>
                <a:lnTo>
                  <a:pt x="148" y="297"/>
                </a:lnTo>
                <a:lnTo>
                  <a:pt x="146" y="303"/>
                </a:lnTo>
                <a:lnTo>
                  <a:pt x="146" y="308"/>
                </a:lnTo>
                <a:lnTo>
                  <a:pt x="148" y="316"/>
                </a:lnTo>
                <a:lnTo>
                  <a:pt x="161" y="323"/>
                </a:lnTo>
                <a:lnTo>
                  <a:pt x="178" y="327"/>
                </a:lnTo>
                <a:lnTo>
                  <a:pt x="192" y="360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0" name="Freeform 14"/>
          <p:cNvSpPr>
            <a:spLocks noEditPoints="1"/>
          </p:cNvSpPr>
          <p:nvPr/>
        </p:nvSpPr>
        <p:spPr bwMode="auto">
          <a:xfrm>
            <a:off x="10639570" y="2927767"/>
            <a:ext cx="749019" cy="1179986"/>
          </a:xfrm>
          <a:custGeom>
            <a:avLst/>
            <a:gdLst>
              <a:gd name="T0" fmla="*/ 49842 w 431"/>
              <a:gd name="T1" fmla="*/ 666750 h 627"/>
              <a:gd name="T2" fmla="*/ 175914 w 431"/>
              <a:gd name="T3" fmla="*/ 777875 h 627"/>
              <a:gd name="T4" fmla="*/ 263871 w 431"/>
              <a:gd name="T5" fmla="*/ 842962 h 627"/>
              <a:gd name="T6" fmla="*/ 316645 w 431"/>
              <a:gd name="T7" fmla="*/ 871537 h 627"/>
              <a:gd name="T8" fmla="*/ 344499 w 431"/>
              <a:gd name="T9" fmla="*/ 898525 h 627"/>
              <a:gd name="T10" fmla="*/ 392875 w 431"/>
              <a:gd name="T11" fmla="*/ 933450 h 627"/>
              <a:gd name="T12" fmla="*/ 444183 w 431"/>
              <a:gd name="T13" fmla="*/ 981075 h 627"/>
              <a:gd name="T14" fmla="*/ 494026 w 431"/>
              <a:gd name="T15" fmla="*/ 992187 h 627"/>
              <a:gd name="T16" fmla="*/ 482298 w 431"/>
              <a:gd name="T17" fmla="*/ 960437 h 627"/>
              <a:gd name="T18" fmla="*/ 482298 w 431"/>
              <a:gd name="T19" fmla="*/ 919162 h 627"/>
              <a:gd name="T20" fmla="*/ 476434 w 431"/>
              <a:gd name="T21" fmla="*/ 860425 h 627"/>
              <a:gd name="T22" fmla="*/ 463241 w 431"/>
              <a:gd name="T23" fmla="*/ 809624 h 627"/>
              <a:gd name="T24" fmla="*/ 439785 w 431"/>
              <a:gd name="T25" fmla="*/ 766762 h 627"/>
              <a:gd name="T26" fmla="*/ 417796 w 431"/>
              <a:gd name="T27" fmla="*/ 728662 h 627"/>
              <a:gd name="T28" fmla="*/ 389943 w 431"/>
              <a:gd name="T29" fmla="*/ 712787 h 627"/>
              <a:gd name="T30" fmla="*/ 395807 w 431"/>
              <a:gd name="T31" fmla="*/ 695325 h 627"/>
              <a:gd name="T32" fmla="*/ 425126 w 431"/>
              <a:gd name="T33" fmla="*/ 614362 h 627"/>
              <a:gd name="T34" fmla="*/ 425126 w 431"/>
              <a:gd name="T35" fmla="*/ 596900 h 627"/>
              <a:gd name="T36" fmla="*/ 392875 w 431"/>
              <a:gd name="T37" fmla="*/ 563562 h 627"/>
              <a:gd name="T38" fmla="*/ 357692 w 431"/>
              <a:gd name="T39" fmla="*/ 534987 h 627"/>
              <a:gd name="T40" fmla="*/ 344499 w 431"/>
              <a:gd name="T41" fmla="*/ 458787 h 627"/>
              <a:gd name="T42" fmla="*/ 366488 w 431"/>
              <a:gd name="T43" fmla="*/ 414337 h 627"/>
              <a:gd name="T44" fmla="*/ 382613 w 431"/>
              <a:gd name="T45" fmla="*/ 355600 h 627"/>
              <a:gd name="T46" fmla="*/ 316645 w 431"/>
              <a:gd name="T47" fmla="*/ 323850 h 627"/>
              <a:gd name="T48" fmla="*/ 260939 w 431"/>
              <a:gd name="T49" fmla="*/ 258762 h 627"/>
              <a:gd name="T50" fmla="*/ 271201 w 431"/>
              <a:gd name="T51" fmla="*/ 200025 h 627"/>
              <a:gd name="T52" fmla="*/ 296122 w 431"/>
              <a:gd name="T53" fmla="*/ 179387 h 627"/>
              <a:gd name="T54" fmla="*/ 293190 w 431"/>
              <a:gd name="T55" fmla="*/ 153987 h 627"/>
              <a:gd name="T56" fmla="*/ 246280 w 431"/>
              <a:gd name="T57" fmla="*/ 127000 h 627"/>
              <a:gd name="T58" fmla="*/ 219893 w 431"/>
              <a:gd name="T59" fmla="*/ 134937 h 627"/>
              <a:gd name="T60" fmla="*/ 184710 w 431"/>
              <a:gd name="T61" fmla="*/ 117475 h 627"/>
              <a:gd name="T62" fmla="*/ 155391 w 431"/>
              <a:gd name="T63" fmla="*/ 100012 h 627"/>
              <a:gd name="T64" fmla="*/ 98219 w 431"/>
              <a:gd name="T65" fmla="*/ 155575 h 627"/>
              <a:gd name="T66" fmla="*/ 60104 w 431"/>
              <a:gd name="T67" fmla="*/ 176212 h 627"/>
              <a:gd name="T68" fmla="*/ 68900 w 431"/>
              <a:gd name="T69" fmla="*/ 234950 h 627"/>
              <a:gd name="T70" fmla="*/ 92355 w 431"/>
              <a:gd name="T71" fmla="*/ 306387 h 627"/>
              <a:gd name="T72" fmla="*/ 82093 w 431"/>
              <a:gd name="T73" fmla="*/ 365125 h 627"/>
              <a:gd name="T74" fmla="*/ 30785 w 431"/>
              <a:gd name="T75" fmla="*/ 393700 h 627"/>
              <a:gd name="T76" fmla="*/ 16125 w 431"/>
              <a:gd name="T77" fmla="*/ 420687 h 627"/>
              <a:gd name="T78" fmla="*/ 27853 w 431"/>
              <a:gd name="T79" fmla="*/ 449262 h 627"/>
              <a:gd name="T80" fmla="*/ 76229 w 431"/>
              <a:gd name="T81" fmla="*/ 449262 h 627"/>
              <a:gd name="T82" fmla="*/ 101151 w 431"/>
              <a:gd name="T83" fmla="*/ 452437 h 627"/>
              <a:gd name="T84" fmla="*/ 85025 w 431"/>
              <a:gd name="T85" fmla="*/ 534987 h 627"/>
              <a:gd name="T86" fmla="*/ 57172 w 431"/>
              <a:gd name="T87" fmla="*/ 581025 h 627"/>
              <a:gd name="T88" fmla="*/ 19057 w 431"/>
              <a:gd name="T89" fmla="*/ 619125 h 627"/>
              <a:gd name="T90" fmla="*/ 603972 w 431"/>
              <a:gd name="T91" fmla="*/ 0 h 627"/>
              <a:gd name="T92" fmla="*/ 609836 w 431"/>
              <a:gd name="T93" fmla="*/ 12700 h 627"/>
              <a:gd name="T94" fmla="*/ 494026 w 431"/>
              <a:gd name="T95" fmla="*/ 58737 h 627"/>
              <a:gd name="T96" fmla="*/ 529208 w 431"/>
              <a:gd name="T97" fmla="*/ 58737 h 627"/>
              <a:gd name="T98" fmla="*/ 555596 w 431"/>
              <a:gd name="T99" fmla="*/ 68262 h 627"/>
              <a:gd name="T100" fmla="*/ 498423 w 431"/>
              <a:gd name="T101" fmla="*/ 71437 h 627"/>
              <a:gd name="T102" fmla="*/ 485230 w 431"/>
              <a:gd name="T103" fmla="*/ 57150 h 6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1"/>
              <a:gd name="T157" fmla="*/ 0 h 627"/>
              <a:gd name="T158" fmla="*/ 431 w 431"/>
              <a:gd name="T159" fmla="*/ 627 h 62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1" h="627">
                <a:moveTo>
                  <a:pt x="0" y="394"/>
                </a:moveTo>
                <a:lnTo>
                  <a:pt x="8" y="400"/>
                </a:lnTo>
                <a:lnTo>
                  <a:pt x="19" y="407"/>
                </a:lnTo>
                <a:lnTo>
                  <a:pt x="34" y="420"/>
                </a:lnTo>
                <a:lnTo>
                  <a:pt x="52" y="442"/>
                </a:lnTo>
                <a:lnTo>
                  <a:pt x="76" y="457"/>
                </a:lnTo>
                <a:lnTo>
                  <a:pt x="100" y="470"/>
                </a:lnTo>
                <a:lnTo>
                  <a:pt x="120" y="490"/>
                </a:lnTo>
                <a:lnTo>
                  <a:pt x="137" y="503"/>
                </a:lnTo>
                <a:lnTo>
                  <a:pt x="152" y="514"/>
                </a:lnTo>
                <a:lnTo>
                  <a:pt x="168" y="522"/>
                </a:lnTo>
                <a:lnTo>
                  <a:pt x="180" y="531"/>
                </a:lnTo>
                <a:lnTo>
                  <a:pt x="191" y="538"/>
                </a:lnTo>
                <a:lnTo>
                  <a:pt x="198" y="544"/>
                </a:lnTo>
                <a:lnTo>
                  <a:pt x="205" y="546"/>
                </a:lnTo>
                <a:lnTo>
                  <a:pt x="216" y="549"/>
                </a:lnTo>
                <a:lnTo>
                  <a:pt x="220" y="549"/>
                </a:lnTo>
                <a:lnTo>
                  <a:pt x="226" y="557"/>
                </a:lnTo>
                <a:lnTo>
                  <a:pt x="229" y="562"/>
                </a:lnTo>
                <a:lnTo>
                  <a:pt x="235" y="566"/>
                </a:lnTo>
                <a:lnTo>
                  <a:pt x="239" y="568"/>
                </a:lnTo>
                <a:lnTo>
                  <a:pt x="248" y="571"/>
                </a:lnTo>
                <a:lnTo>
                  <a:pt x="257" y="577"/>
                </a:lnTo>
                <a:lnTo>
                  <a:pt x="268" y="588"/>
                </a:lnTo>
                <a:lnTo>
                  <a:pt x="277" y="601"/>
                </a:lnTo>
                <a:lnTo>
                  <a:pt x="283" y="608"/>
                </a:lnTo>
                <a:lnTo>
                  <a:pt x="290" y="612"/>
                </a:lnTo>
                <a:lnTo>
                  <a:pt x="303" y="618"/>
                </a:lnTo>
                <a:lnTo>
                  <a:pt x="318" y="621"/>
                </a:lnTo>
                <a:lnTo>
                  <a:pt x="327" y="625"/>
                </a:lnTo>
                <a:lnTo>
                  <a:pt x="335" y="627"/>
                </a:lnTo>
                <a:lnTo>
                  <a:pt x="337" y="625"/>
                </a:lnTo>
                <a:lnTo>
                  <a:pt x="337" y="621"/>
                </a:lnTo>
                <a:lnTo>
                  <a:pt x="335" y="618"/>
                </a:lnTo>
                <a:lnTo>
                  <a:pt x="333" y="614"/>
                </a:lnTo>
                <a:lnTo>
                  <a:pt x="329" y="605"/>
                </a:lnTo>
                <a:lnTo>
                  <a:pt x="327" y="599"/>
                </a:lnTo>
                <a:lnTo>
                  <a:pt x="329" y="590"/>
                </a:lnTo>
                <a:lnTo>
                  <a:pt x="331" y="584"/>
                </a:lnTo>
                <a:lnTo>
                  <a:pt x="329" y="579"/>
                </a:lnTo>
                <a:lnTo>
                  <a:pt x="322" y="568"/>
                </a:lnTo>
                <a:lnTo>
                  <a:pt x="327" y="555"/>
                </a:lnTo>
                <a:lnTo>
                  <a:pt x="327" y="549"/>
                </a:lnTo>
                <a:lnTo>
                  <a:pt x="325" y="542"/>
                </a:lnTo>
                <a:lnTo>
                  <a:pt x="320" y="531"/>
                </a:lnTo>
                <a:lnTo>
                  <a:pt x="322" y="522"/>
                </a:lnTo>
                <a:lnTo>
                  <a:pt x="322" y="516"/>
                </a:lnTo>
                <a:lnTo>
                  <a:pt x="316" y="510"/>
                </a:lnTo>
                <a:lnTo>
                  <a:pt x="309" y="503"/>
                </a:lnTo>
                <a:lnTo>
                  <a:pt x="307" y="494"/>
                </a:lnTo>
                <a:lnTo>
                  <a:pt x="303" y="488"/>
                </a:lnTo>
                <a:lnTo>
                  <a:pt x="300" y="483"/>
                </a:lnTo>
                <a:lnTo>
                  <a:pt x="296" y="477"/>
                </a:lnTo>
                <a:lnTo>
                  <a:pt x="287" y="470"/>
                </a:lnTo>
                <a:lnTo>
                  <a:pt x="283" y="464"/>
                </a:lnTo>
                <a:lnTo>
                  <a:pt x="285" y="459"/>
                </a:lnTo>
                <a:lnTo>
                  <a:pt x="285" y="453"/>
                </a:lnTo>
                <a:lnTo>
                  <a:pt x="285" y="449"/>
                </a:lnTo>
                <a:lnTo>
                  <a:pt x="281" y="449"/>
                </a:lnTo>
                <a:lnTo>
                  <a:pt x="266" y="449"/>
                </a:lnTo>
                <a:lnTo>
                  <a:pt x="261" y="449"/>
                </a:lnTo>
                <a:lnTo>
                  <a:pt x="259" y="444"/>
                </a:lnTo>
                <a:lnTo>
                  <a:pt x="261" y="440"/>
                </a:lnTo>
                <a:lnTo>
                  <a:pt x="270" y="438"/>
                </a:lnTo>
                <a:lnTo>
                  <a:pt x="276" y="433"/>
                </a:lnTo>
                <a:lnTo>
                  <a:pt x="279" y="411"/>
                </a:lnTo>
                <a:lnTo>
                  <a:pt x="287" y="388"/>
                </a:lnTo>
                <a:lnTo>
                  <a:pt x="290" y="387"/>
                </a:lnTo>
                <a:lnTo>
                  <a:pt x="296" y="387"/>
                </a:lnTo>
                <a:lnTo>
                  <a:pt x="298" y="383"/>
                </a:lnTo>
                <a:lnTo>
                  <a:pt x="301" y="379"/>
                </a:lnTo>
                <a:lnTo>
                  <a:pt x="290" y="376"/>
                </a:lnTo>
                <a:lnTo>
                  <a:pt x="279" y="370"/>
                </a:lnTo>
                <a:lnTo>
                  <a:pt x="276" y="363"/>
                </a:lnTo>
                <a:lnTo>
                  <a:pt x="272" y="359"/>
                </a:lnTo>
                <a:lnTo>
                  <a:pt x="268" y="355"/>
                </a:lnTo>
                <a:lnTo>
                  <a:pt x="265" y="353"/>
                </a:lnTo>
                <a:lnTo>
                  <a:pt x="255" y="352"/>
                </a:lnTo>
                <a:lnTo>
                  <a:pt x="250" y="348"/>
                </a:lnTo>
                <a:lnTo>
                  <a:pt x="244" y="337"/>
                </a:lnTo>
                <a:lnTo>
                  <a:pt x="242" y="326"/>
                </a:lnTo>
                <a:lnTo>
                  <a:pt x="240" y="313"/>
                </a:lnTo>
                <a:lnTo>
                  <a:pt x="240" y="302"/>
                </a:lnTo>
                <a:lnTo>
                  <a:pt x="235" y="289"/>
                </a:lnTo>
                <a:lnTo>
                  <a:pt x="235" y="278"/>
                </a:lnTo>
                <a:lnTo>
                  <a:pt x="237" y="272"/>
                </a:lnTo>
                <a:lnTo>
                  <a:pt x="240" y="268"/>
                </a:lnTo>
                <a:lnTo>
                  <a:pt x="250" y="261"/>
                </a:lnTo>
                <a:lnTo>
                  <a:pt x="261" y="252"/>
                </a:lnTo>
                <a:lnTo>
                  <a:pt x="263" y="244"/>
                </a:lnTo>
                <a:lnTo>
                  <a:pt x="263" y="233"/>
                </a:lnTo>
                <a:lnTo>
                  <a:pt x="261" y="224"/>
                </a:lnTo>
                <a:lnTo>
                  <a:pt x="255" y="218"/>
                </a:lnTo>
                <a:lnTo>
                  <a:pt x="242" y="213"/>
                </a:lnTo>
                <a:lnTo>
                  <a:pt x="226" y="207"/>
                </a:lnTo>
                <a:lnTo>
                  <a:pt x="216" y="204"/>
                </a:lnTo>
                <a:lnTo>
                  <a:pt x="207" y="200"/>
                </a:lnTo>
                <a:lnTo>
                  <a:pt x="196" y="191"/>
                </a:lnTo>
                <a:lnTo>
                  <a:pt x="187" y="180"/>
                </a:lnTo>
                <a:lnTo>
                  <a:pt x="178" y="163"/>
                </a:lnTo>
                <a:lnTo>
                  <a:pt x="172" y="148"/>
                </a:lnTo>
                <a:lnTo>
                  <a:pt x="170" y="135"/>
                </a:lnTo>
                <a:lnTo>
                  <a:pt x="172" y="126"/>
                </a:lnTo>
                <a:lnTo>
                  <a:pt x="185" y="126"/>
                </a:lnTo>
                <a:lnTo>
                  <a:pt x="194" y="122"/>
                </a:lnTo>
                <a:lnTo>
                  <a:pt x="198" y="121"/>
                </a:lnTo>
                <a:lnTo>
                  <a:pt x="200" y="119"/>
                </a:lnTo>
                <a:lnTo>
                  <a:pt x="202" y="113"/>
                </a:lnTo>
                <a:lnTo>
                  <a:pt x="204" y="108"/>
                </a:lnTo>
                <a:lnTo>
                  <a:pt x="204" y="104"/>
                </a:lnTo>
                <a:lnTo>
                  <a:pt x="202" y="100"/>
                </a:lnTo>
                <a:lnTo>
                  <a:pt x="200" y="97"/>
                </a:lnTo>
                <a:lnTo>
                  <a:pt x="194" y="95"/>
                </a:lnTo>
                <a:lnTo>
                  <a:pt x="185" y="89"/>
                </a:lnTo>
                <a:lnTo>
                  <a:pt x="174" y="84"/>
                </a:lnTo>
                <a:lnTo>
                  <a:pt x="168" y="80"/>
                </a:lnTo>
                <a:lnTo>
                  <a:pt x="163" y="78"/>
                </a:lnTo>
                <a:lnTo>
                  <a:pt x="159" y="78"/>
                </a:lnTo>
                <a:lnTo>
                  <a:pt x="156" y="80"/>
                </a:lnTo>
                <a:lnTo>
                  <a:pt x="150" y="85"/>
                </a:lnTo>
                <a:lnTo>
                  <a:pt x="144" y="89"/>
                </a:lnTo>
                <a:lnTo>
                  <a:pt x="139" y="82"/>
                </a:lnTo>
                <a:lnTo>
                  <a:pt x="135" y="76"/>
                </a:lnTo>
                <a:lnTo>
                  <a:pt x="126" y="74"/>
                </a:lnTo>
                <a:lnTo>
                  <a:pt x="117" y="72"/>
                </a:lnTo>
                <a:lnTo>
                  <a:pt x="111" y="71"/>
                </a:lnTo>
                <a:lnTo>
                  <a:pt x="107" y="69"/>
                </a:lnTo>
                <a:lnTo>
                  <a:pt x="106" y="63"/>
                </a:lnTo>
                <a:lnTo>
                  <a:pt x="104" y="58"/>
                </a:lnTo>
                <a:lnTo>
                  <a:pt x="83" y="84"/>
                </a:lnTo>
                <a:lnTo>
                  <a:pt x="76" y="93"/>
                </a:lnTo>
                <a:lnTo>
                  <a:pt x="67" y="98"/>
                </a:lnTo>
                <a:lnTo>
                  <a:pt x="54" y="104"/>
                </a:lnTo>
                <a:lnTo>
                  <a:pt x="48" y="106"/>
                </a:lnTo>
                <a:lnTo>
                  <a:pt x="45" y="108"/>
                </a:lnTo>
                <a:lnTo>
                  <a:pt x="41" y="111"/>
                </a:lnTo>
                <a:lnTo>
                  <a:pt x="39" y="115"/>
                </a:lnTo>
                <a:lnTo>
                  <a:pt x="39" y="126"/>
                </a:lnTo>
                <a:lnTo>
                  <a:pt x="43" y="137"/>
                </a:lnTo>
                <a:lnTo>
                  <a:pt x="47" y="148"/>
                </a:lnTo>
                <a:lnTo>
                  <a:pt x="54" y="159"/>
                </a:lnTo>
                <a:lnTo>
                  <a:pt x="58" y="172"/>
                </a:lnTo>
                <a:lnTo>
                  <a:pt x="63" y="185"/>
                </a:lnTo>
                <a:lnTo>
                  <a:pt x="63" y="193"/>
                </a:lnTo>
                <a:lnTo>
                  <a:pt x="63" y="202"/>
                </a:lnTo>
                <a:lnTo>
                  <a:pt x="63" y="211"/>
                </a:lnTo>
                <a:lnTo>
                  <a:pt x="61" y="220"/>
                </a:lnTo>
                <a:lnTo>
                  <a:pt x="56" y="230"/>
                </a:lnTo>
                <a:lnTo>
                  <a:pt x="48" y="235"/>
                </a:lnTo>
                <a:lnTo>
                  <a:pt x="39" y="239"/>
                </a:lnTo>
                <a:lnTo>
                  <a:pt x="30" y="242"/>
                </a:lnTo>
                <a:lnTo>
                  <a:pt x="21" y="248"/>
                </a:lnTo>
                <a:lnTo>
                  <a:pt x="15" y="254"/>
                </a:lnTo>
                <a:lnTo>
                  <a:pt x="13" y="255"/>
                </a:lnTo>
                <a:lnTo>
                  <a:pt x="11" y="259"/>
                </a:lnTo>
                <a:lnTo>
                  <a:pt x="11" y="265"/>
                </a:lnTo>
                <a:lnTo>
                  <a:pt x="11" y="270"/>
                </a:lnTo>
                <a:lnTo>
                  <a:pt x="13" y="276"/>
                </a:lnTo>
                <a:lnTo>
                  <a:pt x="15" y="279"/>
                </a:lnTo>
                <a:lnTo>
                  <a:pt x="19" y="283"/>
                </a:lnTo>
                <a:lnTo>
                  <a:pt x="23" y="285"/>
                </a:lnTo>
                <a:lnTo>
                  <a:pt x="32" y="285"/>
                </a:lnTo>
                <a:lnTo>
                  <a:pt x="43" y="285"/>
                </a:lnTo>
                <a:lnTo>
                  <a:pt x="52" y="283"/>
                </a:lnTo>
                <a:lnTo>
                  <a:pt x="61" y="283"/>
                </a:lnTo>
                <a:lnTo>
                  <a:pt x="65" y="283"/>
                </a:lnTo>
                <a:lnTo>
                  <a:pt x="67" y="283"/>
                </a:lnTo>
                <a:lnTo>
                  <a:pt x="69" y="285"/>
                </a:lnTo>
                <a:lnTo>
                  <a:pt x="69" y="289"/>
                </a:lnTo>
                <a:lnTo>
                  <a:pt x="67" y="311"/>
                </a:lnTo>
                <a:lnTo>
                  <a:pt x="65" y="333"/>
                </a:lnTo>
                <a:lnTo>
                  <a:pt x="58" y="337"/>
                </a:lnTo>
                <a:lnTo>
                  <a:pt x="52" y="342"/>
                </a:lnTo>
                <a:lnTo>
                  <a:pt x="47" y="350"/>
                </a:lnTo>
                <a:lnTo>
                  <a:pt x="43" y="357"/>
                </a:lnTo>
                <a:lnTo>
                  <a:pt x="39" y="366"/>
                </a:lnTo>
                <a:lnTo>
                  <a:pt x="34" y="374"/>
                </a:lnTo>
                <a:lnTo>
                  <a:pt x="30" y="379"/>
                </a:lnTo>
                <a:lnTo>
                  <a:pt x="24" y="383"/>
                </a:lnTo>
                <a:lnTo>
                  <a:pt x="13" y="390"/>
                </a:lnTo>
                <a:lnTo>
                  <a:pt x="0" y="394"/>
                </a:lnTo>
                <a:close/>
                <a:moveTo>
                  <a:pt x="399" y="10"/>
                </a:moveTo>
                <a:lnTo>
                  <a:pt x="405" y="4"/>
                </a:lnTo>
                <a:lnTo>
                  <a:pt x="412" y="0"/>
                </a:lnTo>
                <a:lnTo>
                  <a:pt x="422" y="0"/>
                </a:lnTo>
                <a:lnTo>
                  <a:pt x="431" y="0"/>
                </a:lnTo>
                <a:lnTo>
                  <a:pt x="423" y="6"/>
                </a:lnTo>
                <a:lnTo>
                  <a:pt x="416" y="8"/>
                </a:lnTo>
                <a:lnTo>
                  <a:pt x="409" y="10"/>
                </a:lnTo>
                <a:lnTo>
                  <a:pt x="399" y="10"/>
                </a:lnTo>
                <a:close/>
                <a:moveTo>
                  <a:pt x="335" y="32"/>
                </a:moveTo>
                <a:lnTo>
                  <a:pt x="337" y="37"/>
                </a:lnTo>
                <a:lnTo>
                  <a:pt x="342" y="39"/>
                </a:lnTo>
                <a:lnTo>
                  <a:pt x="348" y="39"/>
                </a:lnTo>
                <a:lnTo>
                  <a:pt x="353" y="39"/>
                </a:lnTo>
                <a:lnTo>
                  <a:pt x="361" y="37"/>
                </a:lnTo>
                <a:lnTo>
                  <a:pt x="368" y="37"/>
                </a:lnTo>
                <a:lnTo>
                  <a:pt x="375" y="39"/>
                </a:lnTo>
                <a:lnTo>
                  <a:pt x="381" y="41"/>
                </a:lnTo>
                <a:lnTo>
                  <a:pt x="379" y="43"/>
                </a:lnTo>
                <a:lnTo>
                  <a:pt x="379" y="47"/>
                </a:lnTo>
                <a:lnTo>
                  <a:pt x="364" y="47"/>
                </a:lnTo>
                <a:lnTo>
                  <a:pt x="348" y="47"/>
                </a:lnTo>
                <a:lnTo>
                  <a:pt x="340" y="45"/>
                </a:lnTo>
                <a:lnTo>
                  <a:pt x="335" y="45"/>
                </a:lnTo>
                <a:lnTo>
                  <a:pt x="329" y="43"/>
                </a:lnTo>
                <a:lnTo>
                  <a:pt x="325" y="39"/>
                </a:lnTo>
                <a:lnTo>
                  <a:pt x="331" y="36"/>
                </a:lnTo>
                <a:lnTo>
                  <a:pt x="335" y="32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1" name="Freeform 15"/>
          <p:cNvSpPr>
            <a:spLocks noEditPoints="1"/>
          </p:cNvSpPr>
          <p:nvPr/>
        </p:nvSpPr>
        <p:spPr bwMode="auto">
          <a:xfrm>
            <a:off x="9982766" y="1860697"/>
            <a:ext cx="837471" cy="1808561"/>
          </a:xfrm>
          <a:custGeom>
            <a:avLst/>
            <a:gdLst>
              <a:gd name="T0" fmla="*/ 297525 w 482"/>
              <a:gd name="T1" fmla="*/ 649288 h 961"/>
              <a:gd name="T2" fmla="*/ 285800 w 482"/>
              <a:gd name="T3" fmla="*/ 636588 h 961"/>
              <a:gd name="T4" fmla="*/ 227174 w 482"/>
              <a:gd name="T5" fmla="*/ 574675 h 961"/>
              <a:gd name="T6" fmla="*/ 281403 w 482"/>
              <a:gd name="T7" fmla="*/ 477838 h 961"/>
              <a:gd name="T8" fmla="*/ 275540 w 482"/>
              <a:gd name="T9" fmla="*/ 536575 h 961"/>
              <a:gd name="T10" fmla="*/ 326838 w 482"/>
              <a:gd name="T11" fmla="*/ 609600 h 961"/>
              <a:gd name="T12" fmla="*/ 373738 w 482"/>
              <a:gd name="T13" fmla="*/ 671513 h 961"/>
              <a:gd name="T14" fmla="*/ 397188 w 482"/>
              <a:gd name="T15" fmla="*/ 687388 h 961"/>
              <a:gd name="T16" fmla="*/ 375204 w 482"/>
              <a:gd name="T17" fmla="*/ 806450 h 961"/>
              <a:gd name="T18" fmla="*/ 410379 w 482"/>
              <a:gd name="T19" fmla="*/ 974725 h 961"/>
              <a:gd name="T20" fmla="*/ 467539 w 482"/>
              <a:gd name="T21" fmla="*/ 1190625 h 961"/>
              <a:gd name="T22" fmla="*/ 422104 w 482"/>
              <a:gd name="T23" fmla="*/ 1276350 h 961"/>
              <a:gd name="T24" fmla="*/ 467539 w 482"/>
              <a:gd name="T25" fmla="*/ 1325563 h 961"/>
              <a:gd name="T26" fmla="*/ 480730 w 482"/>
              <a:gd name="T27" fmla="*/ 1381125 h 961"/>
              <a:gd name="T28" fmla="*/ 540821 w 482"/>
              <a:gd name="T29" fmla="*/ 1511300 h 961"/>
              <a:gd name="T30" fmla="*/ 611171 w 482"/>
              <a:gd name="T31" fmla="*/ 1481138 h 961"/>
              <a:gd name="T32" fmla="*/ 655141 w 482"/>
              <a:gd name="T33" fmla="*/ 1358900 h 961"/>
              <a:gd name="T34" fmla="*/ 600912 w 482"/>
              <a:gd name="T35" fmla="*/ 1352550 h 961"/>
              <a:gd name="T36" fmla="*/ 570134 w 482"/>
              <a:gd name="T37" fmla="*/ 1311275 h 961"/>
              <a:gd name="T38" fmla="*/ 636087 w 482"/>
              <a:gd name="T39" fmla="*/ 1265238 h 961"/>
              <a:gd name="T40" fmla="*/ 633156 w 482"/>
              <a:gd name="T41" fmla="*/ 1152525 h 961"/>
              <a:gd name="T42" fmla="*/ 624362 w 482"/>
              <a:gd name="T43" fmla="*/ 1068388 h 961"/>
              <a:gd name="T44" fmla="*/ 703507 w 482"/>
              <a:gd name="T45" fmla="*/ 974725 h 961"/>
              <a:gd name="T46" fmla="*/ 659538 w 482"/>
              <a:gd name="T47" fmla="*/ 950913 h 961"/>
              <a:gd name="T48" fmla="*/ 652209 w 482"/>
              <a:gd name="T49" fmla="*/ 989013 h 961"/>
              <a:gd name="T50" fmla="*/ 578927 w 482"/>
              <a:gd name="T51" fmla="*/ 923925 h 961"/>
              <a:gd name="T52" fmla="*/ 549615 w 482"/>
              <a:gd name="T53" fmla="*/ 841375 h 961"/>
              <a:gd name="T54" fmla="*/ 530561 w 482"/>
              <a:gd name="T55" fmla="*/ 812800 h 961"/>
              <a:gd name="T56" fmla="*/ 480730 w 482"/>
              <a:gd name="T57" fmla="*/ 742950 h 961"/>
              <a:gd name="T58" fmla="*/ 515905 w 482"/>
              <a:gd name="T59" fmla="*/ 695325 h 961"/>
              <a:gd name="T60" fmla="*/ 546683 w 482"/>
              <a:gd name="T61" fmla="*/ 674688 h 961"/>
              <a:gd name="T62" fmla="*/ 527630 w 482"/>
              <a:gd name="T63" fmla="*/ 612775 h 961"/>
              <a:gd name="T64" fmla="*/ 546683 w 482"/>
              <a:gd name="T65" fmla="*/ 595313 h 961"/>
              <a:gd name="T66" fmla="*/ 570134 w 482"/>
              <a:gd name="T67" fmla="*/ 498475 h 961"/>
              <a:gd name="T68" fmla="*/ 608240 w 482"/>
              <a:gd name="T69" fmla="*/ 398463 h 961"/>
              <a:gd name="T70" fmla="*/ 703507 w 482"/>
              <a:gd name="T71" fmla="*/ 373063 h 961"/>
              <a:gd name="T72" fmla="*/ 662469 w 482"/>
              <a:gd name="T73" fmla="*/ 269875 h 961"/>
              <a:gd name="T74" fmla="*/ 652209 w 482"/>
              <a:gd name="T75" fmla="*/ 203200 h 961"/>
              <a:gd name="T76" fmla="*/ 622897 w 482"/>
              <a:gd name="T77" fmla="*/ 155575 h 961"/>
              <a:gd name="T78" fmla="*/ 614103 w 482"/>
              <a:gd name="T79" fmla="*/ 88900 h 961"/>
              <a:gd name="T80" fmla="*/ 614103 w 482"/>
              <a:gd name="T81" fmla="*/ 30163 h 961"/>
              <a:gd name="T82" fmla="*/ 543752 w 482"/>
              <a:gd name="T83" fmla="*/ 3175 h 961"/>
              <a:gd name="T84" fmla="*/ 514439 w 482"/>
              <a:gd name="T85" fmla="*/ 82550 h 961"/>
              <a:gd name="T86" fmla="*/ 480730 w 482"/>
              <a:gd name="T87" fmla="*/ 185738 h 961"/>
              <a:gd name="T88" fmla="*/ 403051 w 482"/>
              <a:gd name="T89" fmla="*/ 211138 h 961"/>
              <a:gd name="T90" fmla="*/ 313647 w 482"/>
              <a:gd name="T91" fmla="*/ 263525 h 961"/>
              <a:gd name="T92" fmla="*/ 294593 w 482"/>
              <a:gd name="T93" fmla="*/ 152400 h 961"/>
              <a:gd name="T94" fmla="*/ 208121 w 482"/>
              <a:gd name="T95" fmla="*/ 166688 h 961"/>
              <a:gd name="T96" fmla="*/ 124579 w 482"/>
              <a:gd name="T97" fmla="*/ 214313 h 961"/>
              <a:gd name="T98" fmla="*/ 80610 w 482"/>
              <a:gd name="T99" fmla="*/ 282575 h 961"/>
              <a:gd name="T100" fmla="*/ 26382 w 482"/>
              <a:gd name="T101" fmla="*/ 317500 h 961"/>
              <a:gd name="T102" fmla="*/ 0 w 482"/>
              <a:gd name="T103" fmla="*/ 363538 h 961"/>
              <a:gd name="T104" fmla="*/ 32244 w 482"/>
              <a:gd name="T105" fmla="*/ 407988 h 961"/>
              <a:gd name="T106" fmla="*/ 39572 w 482"/>
              <a:gd name="T107" fmla="*/ 449263 h 961"/>
              <a:gd name="T108" fmla="*/ 109923 w 482"/>
              <a:gd name="T109" fmla="*/ 495300 h 961"/>
              <a:gd name="T110" fmla="*/ 140701 w 482"/>
              <a:gd name="T111" fmla="*/ 549275 h 961"/>
              <a:gd name="T112" fmla="*/ 215449 w 482"/>
              <a:gd name="T113" fmla="*/ 615950 h 961"/>
              <a:gd name="T114" fmla="*/ 622897 w 482"/>
              <a:gd name="T115" fmla="*/ 777875 h 961"/>
              <a:gd name="T116" fmla="*/ 614103 w 482"/>
              <a:gd name="T117" fmla="*/ 877888 h 961"/>
              <a:gd name="T118" fmla="*/ 589187 w 482"/>
              <a:gd name="T119" fmla="*/ 819150 h 961"/>
              <a:gd name="T120" fmla="*/ 608240 w 482"/>
              <a:gd name="T121" fmla="*/ 768350 h 9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"/>
              <a:gd name="T184" fmla="*/ 0 h 961"/>
              <a:gd name="T185" fmla="*/ 482 w 482"/>
              <a:gd name="T186" fmla="*/ 961 h 9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" h="961">
                <a:moveTo>
                  <a:pt x="190" y="423"/>
                </a:moveTo>
                <a:lnTo>
                  <a:pt x="190" y="418"/>
                </a:lnTo>
                <a:lnTo>
                  <a:pt x="192" y="412"/>
                </a:lnTo>
                <a:lnTo>
                  <a:pt x="194" y="410"/>
                </a:lnTo>
                <a:lnTo>
                  <a:pt x="197" y="409"/>
                </a:lnTo>
                <a:lnTo>
                  <a:pt x="201" y="409"/>
                </a:lnTo>
                <a:lnTo>
                  <a:pt x="203" y="409"/>
                </a:lnTo>
                <a:lnTo>
                  <a:pt x="207" y="410"/>
                </a:lnTo>
                <a:lnTo>
                  <a:pt x="208" y="414"/>
                </a:lnTo>
                <a:lnTo>
                  <a:pt x="212" y="410"/>
                </a:lnTo>
                <a:lnTo>
                  <a:pt x="212" y="407"/>
                </a:lnTo>
                <a:lnTo>
                  <a:pt x="210" y="405"/>
                </a:lnTo>
                <a:lnTo>
                  <a:pt x="207" y="403"/>
                </a:lnTo>
                <a:lnTo>
                  <a:pt x="195" y="401"/>
                </a:lnTo>
                <a:lnTo>
                  <a:pt x="190" y="401"/>
                </a:lnTo>
                <a:lnTo>
                  <a:pt x="177" y="388"/>
                </a:lnTo>
                <a:lnTo>
                  <a:pt x="171" y="381"/>
                </a:lnTo>
                <a:lnTo>
                  <a:pt x="170" y="373"/>
                </a:lnTo>
                <a:lnTo>
                  <a:pt x="168" y="370"/>
                </a:lnTo>
                <a:lnTo>
                  <a:pt x="160" y="364"/>
                </a:lnTo>
                <a:lnTo>
                  <a:pt x="155" y="362"/>
                </a:lnTo>
                <a:lnTo>
                  <a:pt x="151" y="359"/>
                </a:lnTo>
                <a:lnTo>
                  <a:pt x="146" y="349"/>
                </a:lnTo>
                <a:lnTo>
                  <a:pt x="153" y="336"/>
                </a:lnTo>
                <a:lnTo>
                  <a:pt x="170" y="303"/>
                </a:lnTo>
                <a:lnTo>
                  <a:pt x="175" y="303"/>
                </a:lnTo>
                <a:lnTo>
                  <a:pt x="183" y="305"/>
                </a:lnTo>
                <a:lnTo>
                  <a:pt x="192" y="301"/>
                </a:lnTo>
                <a:lnTo>
                  <a:pt x="195" y="301"/>
                </a:lnTo>
                <a:lnTo>
                  <a:pt x="195" y="307"/>
                </a:lnTo>
                <a:lnTo>
                  <a:pt x="192" y="312"/>
                </a:lnTo>
                <a:lnTo>
                  <a:pt x="190" y="316"/>
                </a:lnTo>
                <a:lnTo>
                  <a:pt x="186" y="318"/>
                </a:lnTo>
                <a:lnTo>
                  <a:pt x="186" y="327"/>
                </a:lnTo>
                <a:lnTo>
                  <a:pt x="188" y="338"/>
                </a:lnTo>
                <a:lnTo>
                  <a:pt x="190" y="349"/>
                </a:lnTo>
                <a:lnTo>
                  <a:pt x="195" y="357"/>
                </a:lnTo>
                <a:lnTo>
                  <a:pt x="201" y="364"/>
                </a:lnTo>
                <a:lnTo>
                  <a:pt x="205" y="370"/>
                </a:lnTo>
                <a:lnTo>
                  <a:pt x="210" y="372"/>
                </a:lnTo>
                <a:lnTo>
                  <a:pt x="218" y="375"/>
                </a:lnTo>
                <a:lnTo>
                  <a:pt x="223" y="384"/>
                </a:lnTo>
                <a:lnTo>
                  <a:pt x="231" y="392"/>
                </a:lnTo>
                <a:lnTo>
                  <a:pt x="240" y="397"/>
                </a:lnTo>
                <a:lnTo>
                  <a:pt x="251" y="401"/>
                </a:lnTo>
                <a:lnTo>
                  <a:pt x="255" y="407"/>
                </a:lnTo>
                <a:lnTo>
                  <a:pt x="255" y="412"/>
                </a:lnTo>
                <a:lnTo>
                  <a:pt x="255" y="420"/>
                </a:lnTo>
                <a:lnTo>
                  <a:pt x="255" y="423"/>
                </a:lnTo>
                <a:lnTo>
                  <a:pt x="256" y="425"/>
                </a:lnTo>
                <a:lnTo>
                  <a:pt x="262" y="423"/>
                </a:lnTo>
                <a:lnTo>
                  <a:pt x="264" y="421"/>
                </a:lnTo>
                <a:lnTo>
                  <a:pt x="266" y="423"/>
                </a:lnTo>
                <a:lnTo>
                  <a:pt x="268" y="423"/>
                </a:lnTo>
                <a:lnTo>
                  <a:pt x="269" y="427"/>
                </a:lnTo>
                <a:lnTo>
                  <a:pt x="271" y="433"/>
                </a:lnTo>
                <a:lnTo>
                  <a:pt x="271" y="436"/>
                </a:lnTo>
                <a:lnTo>
                  <a:pt x="269" y="440"/>
                </a:lnTo>
                <a:lnTo>
                  <a:pt x="269" y="444"/>
                </a:lnTo>
                <a:lnTo>
                  <a:pt x="264" y="451"/>
                </a:lnTo>
                <a:lnTo>
                  <a:pt x="258" y="458"/>
                </a:lnTo>
                <a:lnTo>
                  <a:pt x="256" y="482"/>
                </a:lnTo>
                <a:lnTo>
                  <a:pt x="256" y="508"/>
                </a:lnTo>
                <a:lnTo>
                  <a:pt x="262" y="518"/>
                </a:lnTo>
                <a:lnTo>
                  <a:pt x="268" y="527"/>
                </a:lnTo>
                <a:lnTo>
                  <a:pt x="271" y="534"/>
                </a:lnTo>
                <a:lnTo>
                  <a:pt x="273" y="543"/>
                </a:lnTo>
                <a:lnTo>
                  <a:pt x="279" y="566"/>
                </a:lnTo>
                <a:lnTo>
                  <a:pt x="280" y="590"/>
                </a:lnTo>
                <a:lnTo>
                  <a:pt x="280" y="614"/>
                </a:lnTo>
                <a:lnTo>
                  <a:pt x="282" y="636"/>
                </a:lnTo>
                <a:lnTo>
                  <a:pt x="295" y="656"/>
                </a:lnTo>
                <a:lnTo>
                  <a:pt x="306" y="676"/>
                </a:lnTo>
                <a:lnTo>
                  <a:pt x="310" y="708"/>
                </a:lnTo>
                <a:lnTo>
                  <a:pt x="314" y="726"/>
                </a:lnTo>
                <a:lnTo>
                  <a:pt x="317" y="737"/>
                </a:lnTo>
                <a:lnTo>
                  <a:pt x="319" y="750"/>
                </a:lnTo>
                <a:lnTo>
                  <a:pt x="312" y="763"/>
                </a:lnTo>
                <a:lnTo>
                  <a:pt x="308" y="776"/>
                </a:lnTo>
                <a:lnTo>
                  <a:pt x="308" y="785"/>
                </a:lnTo>
                <a:lnTo>
                  <a:pt x="306" y="795"/>
                </a:lnTo>
                <a:lnTo>
                  <a:pt x="299" y="798"/>
                </a:lnTo>
                <a:lnTo>
                  <a:pt x="290" y="800"/>
                </a:lnTo>
                <a:lnTo>
                  <a:pt x="288" y="804"/>
                </a:lnTo>
                <a:lnTo>
                  <a:pt x="290" y="808"/>
                </a:lnTo>
                <a:lnTo>
                  <a:pt x="292" y="811"/>
                </a:lnTo>
                <a:lnTo>
                  <a:pt x="295" y="815"/>
                </a:lnTo>
                <a:lnTo>
                  <a:pt x="304" y="819"/>
                </a:lnTo>
                <a:lnTo>
                  <a:pt x="317" y="822"/>
                </a:lnTo>
                <a:lnTo>
                  <a:pt x="319" y="828"/>
                </a:lnTo>
                <a:lnTo>
                  <a:pt x="319" y="835"/>
                </a:lnTo>
                <a:lnTo>
                  <a:pt x="321" y="839"/>
                </a:lnTo>
                <a:lnTo>
                  <a:pt x="321" y="843"/>
                </a:lnTo>
                <a:lnTo>
                  <a:pt x="325" y="846"/>
                </a:lnTo>
                <a:lnTo>
                  <a:pt x="328" y="850"/>
                </a:lnTo>
                <a:lnTo>
                  <a:pt x="327" y="858"/>
                </a:lnTo>
                <a:lnTo>
                  <a:pt x="327" y="863"/>
                </a:lnTo>
                <a:lnTo>
                  <a:pt x="328" y="870"/>
                </a:lnTo>
                <a:lnTo>
                  <a:pt x="332" y="876"/>
                </a:lnTo>
                <a:lnTo>
                  <a:pt x="332" y="882"/>
                </a:lnTo>
                <a:lnTo>
                  <a:pt x="332" y="889"/>
                </a:lnTo>
                <a:lnTo>
                  <a:pt x="334" y="896"/>
                </a:lnTo>
                <a:lnTo>
                  <a:pt x="338" y="904"/>
                </a:lnTo>
                <a:lnTo>
                  <a:pt x="354" y="926"/>
                </a:lnTo>
                <a:lnTo>
                  <a:pt x="369" y="952"/>
                </a:lnTo>
                <a:lnTo>
                  <a:pt x="375" y="957"/>
                </a:lnTo>
                <a:lnTo>
                  <a:pt x="378" y="961"/>
                </a:lnTo>
                <a:lnTo>
                  <a:pt x="391" y="957"/>
                </a:lnTo>
                <a:lnTo>
                  <a:pt x="402" y="950"/>
                </a:lnTo>
                <a:lnTo>
                  <a:pt x="408" y="946"/>
                </a:lnTo>
                <a:lnTo>
                  <a:pt x="412" y="941"/>
                </a:lnTo>
                <a:lnTo>
                  <a:pt x="417" y="933"/>
                </a:lnTo>
                <a:lnTo>
                  <a:pt x="421" y="924"/>
                </a:lnTo>
                <a:lnTo>
                  <a:pt x="425" y="917"/>
                </a:lnTo>
                <a:lnTo>
                  <a:pt x="430" y="909"/>
                </a:lnTo>
                <a:lnTo>
                  <a:pt x="436" y="904"/>
                </a:lnTo>
                <a:lnTo>
                  <a:pt x="443" y="900"/>
                </a:lnTo>
                <a:lnTo>
                  <a:pt x="445" y="878"/>
                </a:lnTo>
                <a:lnTo>
                  <a:pt x="447" y="856"/>
                </a:lnTo>
                <a:lnTo>
                  <a:pt x="447" y="852"/>
                </a:lnTo>
                <a:lnTo>
                  <a:pt x="445" y="850"/>
                </a:lnTo>
                <a:lnTo>
                  <a:pt x="443" y="850"/>
                </a:lnTo>
                <a:lnTo>
                  <a:pt x="439" y="850"/>
                </a:lnTo>
                <a:lnTo>
                  <a:pt x="430" y="850"/>
                </a:lnTo>
                <a:lnTo>
                  <a:pt x="421" y="852"/>
                </a:lnTo>
                <a:lnTo>
                  <a:pt x="410" y="852"/>
                </a:lnTo>
                <a:lnTo>
                  <a:pt x="401" y="852"/>
                </a:lnTo>
                <a:lnTo>
                  <a:pt x="397" y="850"/>
                </a:lnTo>
                <a:lnTo>
                  <a:pt x="393" y="846"/>
                </a:lnTo>
                <a:lnTo>
                  <a:pt x="391" y="843"/>
                </a:lnTo>
                <a:lnTo>
                  <a:pt x="389" y="837"/>
                </a:lnTo>
                <a:lnTo>
                  <a:pt x="389" y="832"/>
                </a:lnTo>
                <a:lnTo>
                  <a:pt x="389" y="826"/>
                </a:lnTo>
                <a:lnTo>
                  <a:pt x="391" y="822"/>
                </a:lnTo>
                <a:lnTo>
                  <a:pt x="393" y="821"/>
                </a:lnTo>
                <a:lnTo>
                  <a:pt x="399" y="815"/>
                </a:lnTo>
                <a:lnTo>
                  <a:pt x="408" y="809"/>
                </a:lnTo>
                <a:lnTo>
                  <a:pt x="417" y="806"/>
                </a:lnTo>
                <a:lnTo>
                  <a:pt x="426" y="802"/>
                </a:lnTo>
                <a:lnTo>
                  <a:pt x="434" y="797"/>
                </a:lnTo>
                <a:lnTo>
                  <a:pt x="439" y="787"/>
                </a:lnTo>
                <a:lnTo>
                  <a:pt x="441" y="778"/>
                </a:lnTo>
                <a:lnTo>
                  <a:pt x="441" y="769"/>
                </a:lnTo>
                <a:lnTo>
                  <a:pt x="441" y="760"/>
                </a:lnTo>
                <a:lnTo>
                  <a:pt x="441" y="752"/>
                </a:lnTo>
                <a:lnTo>
                  <a:pt x="436" y="739"/>
                </a:lnTo>
                <a:lnTo>
                  <a:pt x="432" y="726"/>
                </a:lnTo>
                <a:lnTo>
                  <a:pt x="425" y="715"/>
                </a:lnTo>
                <a:lnTo>
                  <a:pt x="421" y="704"/>
                </a:lnTo>
                <a:lnTo>
                  <a:pt x="417" y="693"/>
                </a:lnTo>
                <a:lnTo>
                  <a:pt x="417" y="682"/>
                </a:lnTo>
                <a:lnTo>
                  <a:pt x="419" y="678"/>
                </a:lnTo>
                <a:lnTo>
                  <a:pt x="423" y="675"/>
                </a:lnTo>
                <a:lnTo>
                  <a:pt x="426" y="673"/>
                </a:lnTo>
                <a:lnTo>
                  <a:pt x="432" y="671"/>
                </a:lnTo>
                <a:lnTo>
                  <a:pt x="445" y="665"/>
                </a:lnTo>
                <a:lnTo>
                  <a:pt x="454" y="660"/>
                </a:lnTo>
                <a:lnTo>
                  <a:pt x="461" y="651"/>
                </a:lnTo>
                <a:lnTo>
                  <a:pt x="482" y="625"/>
                </a:lnTo>
                <a:lnTo>
                  <a:pt x="480" y="619"/>
                </a:lnTo>
                <a:lnTo>
                  <a:pt x="480" y="614"/>
                </a:lnTo>
                <a:lnTo>
                  <a:pt x="480" y="604"/>
                </a:lnTo>
                <a:lnTo>
                  <a:pt x="478" y="597"/>
                </a:lnTo>
                <a:lnTo>
                  <a:pt x="474" y="593"/>
                </a:lnTo>
                <a:lnTo>
                  <a:pt x="471" y="591"/>
                </a:lnTo>
                <a:lnTo>
                  <a:pt x="463" y="591"/>
                </a:lnTo>
                <a:lnTo>
                  <a:pt x="458" y="593"/>
                </a:lnTo>
                <a:lnTo>
                  <a:pt x="450" y="599"/>
                </a:lnTo>
                <a:lnTo>
                  <a:pt x="445" y="604"/>
                </a:lnTo>
                <a:lnTo>
                  <a:pt x="441" y="606"/>
                </a:lnTo>
                <a:lnTo>
                  <a:pt x="441" y="608"/>
                </a:lnTo>
                <a:lnTo>
                  <a:pt x="441" y="610"/>
                </a:lnTo>
                <a:lnTo>
                  <a:pt x="443" y="614"/>
                </a:lnTo>
                <a:lnTo>
                  <a:pt x="445" y="619"/>
                </a:lnTo>
                <a:lnTo>
                  <a:pt x="445" y="623"/>
                </a:lnTo>
                <a:lnTo>
                  <a:pt x="437" y="627"/>
                </a:lnTo>
                <a:lnTo>
                  <a:pt x="432" y="627"/>
                </a:lnTo>
                <a:lnTo>
                  <a:pt x="426" y="627"/>
                </a:lnTo>
                <a:lnTo>
                  <a:pt x="421" y="625"/>
                </a:lnTo>
                <a:lnTo>
                  <a:pt x="413" y="617"/>
                </a:lnTo>
                <a:lnTo>
                  <a:pt x="406" y="608"/>
                </a:lnTo>
                <a:lnTo>
                  <a:pt x="395" y="582"/>
                </a:lnTo>
                <a:lnTo>
                  <a:pt x="384" y="556"/>
                </a:lnTo>
                <a:lnTo>
                  <a:pt x="384" y="551"/>
                </a:lnTo>
                <a:lnTo>
                  <a:pt x="384" y="547"/>
                </a:lnTo>
                <a:lnTo>
                  <a:pt x="380" y="545"/>
                </a:lnTo>
                <a:lnTo>
                  <a:pt x="375" y="538"/>
                </a:lnTo>
                <a:lnTo>
                  <a:pt x="373" y="534"/>
                </a:lnTo>
                <a:lnTo>
                  <a:pt x="375" y="530"/>
                </a:lnTo>
                <a:lnTo>
                  <a:pt x="375" y="529"/>
                </a:lnTo>
                <a:lnTo>
                  <a:pt x="373" y="527"/>
                </a:lnTo>
                <a:lnTo>
                  <a:pt x="371" y="525"/>
                </a:lnTo>
                <a:lnTo>
                  <a:pt x="364" y="523"/>
                </a:lnTo>
                <a:lnTo>
                  <a:pt x="362" y="518"/>
                </a:lnTo>
                <a:lnTo>
                  <a:pt x="362" y="514"/>
                </a:lnTo>
                <a:lnTo>
                  <a:pt x="362" y="512"/>
                </a:lnTo>
                <a:lnTo>
                  <a:pt x="360" y="512"/>
                </a:lnTo>
                <a:lnTo>
                  <a:pt x="356" y="512"/>
                </a:lnTo>
                <a:lnTo>
                  <a:pt x="349" y="514"/>
                </a:lnTo>
                <a:lnTo>
                  <a:pt x="341" y="501"/>
                </a:lnTo>
                <a:lnTo>
                  <a:pt x="336" y="490"/>
                </a:lnTo>
                <a:lnTo>
                  <a:pt x="330" y="477"/>
                </a:lnTo>
                <a:lnTo>
                  <a:pt x="328" y="468"/>
                </a:lnTo>
                <a:lnTo>
                  <a:pt x="338" y="464"/>
                </a:lnTo>
                <a:lnTo>
                  <a:pt x="343" y="460"/>
                </a:lnTo>
                <a:lnTo>
                  <a:pt x="345" y="455"/>
                </a:lnTo>
                <a:lnTo>
                  <a:pt x="345" y="449"/>
                </a:lnTo>
                <a:lnTo>
                  <a:pt x="343" y="440"/>
                </a:lnTo>
                <a:lnTo>
                  <a:pt x="343" y="436"/>
                </a:lnTo>
                <a:lnTo>
                  <a:pt x="352" y="438"/>
                </a:lnTo>
                <a:lnTo>
                  <a:pt x="360" y="442"/>
                </a:lnTo>
                <a:lnTo>
                  <a:pt x="362" y="442"/>
                </a:lnTo>
                <a:lnTo>
                  <a:pt x="365" y="442"/>
                </a:lnTo>
                <a:lnTo>
                  <a:pt x="369" y="440"/>
                </a:lnTo>
                <a:lnTo>
                  <a:pt x="371" y="434"/>
                </a:lnTo>
                <a:lnTo>
                  <a:pt x="373" y="429"/>
                </a:lnTo>
                <a:lnTo>
                  <a:pt x="373" y="425"/>
                </a:lnTo>
                <a:lnTo>
                  <a:pt x="371" y="421"/>
                </a:lnTo>
                <a:lnTo>
                  <a:pt x="367" y="418"/>
                </a:lnTo>
                <a:lnTo>
                  <a:pt x="360" y="414"/>
                </a:lnTo>
                <a:lnTo>
                  <a:pt x="358" y="410"/>
                </a:lnTo>
                <a:lnTo>
                  <a:pt x="360" y="407"/>
                </a:lnTo>
                <a:lnTo>
                  <a:pt x="360" y="405"/>
                </a:lnTo>
                <a:lnTo>
                  <a:pt x="360" y="386"/>
                </a:lnTo>
                <a:lnTo>
                  <a:pt x="358" y="366"/>
                </a:lnTo>
                <a:lnTo>
                  <a:pt x="360" y="364"/>
                </a:lnTo>
                <a:lnTo>
                  <a:pt x="362" y="364"/>
                </a:lnTo>
                <a:lnTo>
                  <a:pt x="364" y="364"/>
                </a:lnTo>
                <a:lnTo>
                  <a:pt x="365" y="366"/>
                </a:lnTo>
                <a:lnTo>
                  <a:pt x="369" y="370"/>
                </a:lnTo>
                <a:lnTo>
                  <a:pt x="373" y="375"/>
                </a:lnTo>
                <a:lnTo>
                  <a:pt x="384" y="383"/>
                </a:lnTo>
                <a:lnTo>
                  <a:pt x="401" y="390"/>
                </a:lnTo>
                <a:lnTo>
                  <a:pt x="395" y="375"/>
                </a:lnTo>
                <a:lnTo>
                  <a:pt x="386" y="349"/>
                </a:lnTo>
                <a:lnTo>
                  <a:pt x="388" y="340"/>
                </a:lnTo>
                <a:lnTo>
                  <a:pt x="391" y="329"/>
                </a:lnTo>
                <a:lnTo>
                  <a:pt x="389" y="314"/>
                </a:lnTo>
                <a:lnTo>
                  <a:pt x="388" y="303"/>
                </a:lnTo>
                <a:lnTo>
                  <a:pt x="389" y="298"/>
                </a:lnTo>
                <a:lnTo>
                  <a:pt x="393" y="290"/>
                </a:lnTo>
                <a:lnTo>
                  <a:pt x="399" y="281"/>
                </a:lnTo>
                <a:lnTo>
                  <a:pt x="406" y="270"/>
                </a:lnTo>
                <a:lnTo>
                  <a:pt x="410" y="259"/>
                </a:lnTo>
                <a:lnTo>
                  <a:pt x="415" y="251"/>
                </a:lnTo>
                <a:lnTo>
                  <a:pt x="432" y="246"/>
                </a:lnTo>
                <a:lnTo>
                  <a:pt x="447" y="244"/>
                </a:lnTo>
                <a:lnTo>
                  <a:pt x="463" y="244"/>
                </a:lnTo>
                <a:lnTo>
                  <a:pt x="480" y="242"/>
                </a:lnTo>
                <a:lnTo>
                  <a:pt x="482" y="240"/>
                </a:lnTo>
                <a:lnTo>
                  <a:pt x="482" y="237"/>
                </a:lnTo>
                <a:lnTo>
                  <a:pt x="480" y="235"/>
                </a:lnTo>
                <a:lnTo>
                  <a:pt x="476" y="231"/>
                </a:lnTo>
                <a:lnTo>
                  <a:pt x="469" y="226"/>
                </a:lnTo>
                <a:lnTo>
                  <a:pt x="463" y="218"/>
                </a:lnTo>
                <a:lnTo>
                  <a:pt x="458" y="207"/>
                </a:lnTo>
                <a:lnTo>
                  <a:pt x="456" y="194"/>
                </a:lnTo>
                <a:lnTo>
                  <a:pt x="454" y="183"/>
                </a:lnTo>
                <a:lnTo>
                  <a:pt x="452" y="170"/>
                </a:lnTo>
                <a:lnTo>
                  <a:pt x="449" y="161"/>
                </a:lnTo>
                <a:lnTo>
                  <a:pt x="447" y="152"/>
                </a:lnTo>
                <a:lnTo>
                  <a:pt x="450" y="144"/>
                </a:lnTo>
                <a:lnTo>
                  <a:pt x="452" y="141"/>
                </a:lnTo>
                <a:lnTo>
                  <a:pt x="452" y="137"/>
                </a:lnTo>
                <a:lnTo>
                  <a:pt x="450" y="133"/>
                </a:lnTo>
                <a:lnTo>
                  <a:pt x="445" y="128"/>
                </a:lnTo>
                <a:lnTo>
                  <a:pt x="432" y="126"/>
                </a:lnTo>
                <a:lnTo>
                  <a:pt x="436" y="113"/>
                </a:lnTo>
                <a:lnTo>
                  <a:pt x="437" y="100"/>
                </a:lnTo>
                <a:lnTo>
                  <a:pt x="434" y="98"/>
                </a:lnTo>
                <a:lnTo>
                  <a:pt x="430" y="98"/>
                </a:lnTo>
                <a:lnTo>
                  <a:pt x="426" y="98"/>
                </a:lnTo>
                <a:lnTo>
                  <a:pt x="425" y="98"/>
                </a:lnTo>
                <a:lnTo>
                  <a:pt x="425" y="96"/>
                </a:lnTo>
                <a:lnTo>
                  <a:pt x="425" y="94"/>
                </a:lnTo>
                <a:lnTo>
                  <a:pt x="430" y="85"/>
                </a:lnTo>
                <a:lnTo>
                  <a:pt x="432" y="78"/>
                </a:lnTo>
                <a:lnTo>
                  <a:pt x="426" y="72"/>
                </a:lnTo>
                <a:lnTo>
                  <a:pt x="417" y="61"/>
                </a:lnTo>
                <a:lnTo>
                  <a:pt x="419" y="56"/>
                </a:lnTo>
                <a:lnTo>
                  <a:pt x="421" y="48"/>
                </a:lnTo>
                <a:lnTo>
                  <a:pt x="423" y="44"/>
                </a:lnTo>
                <a:lnTo>
                  <a:pt x="423" y="39"/>
                </a:lnTo>
                <a:lnTo>
                  <a:pt x="421" y="32"/>
                </a:lnTo>
                <a:lnTo>
                  <a:pt x="419" y="24"/>
                </a:lnTo>
                <a:lnTo>
                  <a:pt x="419" y="20"/>
                </a:lnTo>
                <a:lnTo>
                  <a:pt x="419" y="19"/>
                </a:lnTo>
                <a:lnTo>
                  <a:pt x="410" y="15"/>
                </a:lnTo>
                <a:lnTo>
                  <a:pt x="401" y="11"/>
                </a:lnTo>
                <a:lnTo>
                  <a:pt x="386" y="13"/>
                </a:lnTo>
                <a:lnTo>
                  <a:pt x="376" y="13"/>
                </a:lnTo>
                <a:lnTo>
                  <a:pt x="375" y="9"/>
                </a:lnTo>
                <a:lnTo>
                  <a:pt x="373" y="4"/>
                </a:lnTo>
                <a:lnTo>
                  <a:pt x="371" y="2"/>
                </a:lnTo>
                <a:lnTo>
                  <a:pt x="367" y="0"/>
                </a:lnTo>
                <a:lnTo>
                  <a:pt x="358" y="9"/>
                </a:lnTo>
                <a:lnTo>
                  <a:pt x="349" y="17"/>
                </a:lnTo>
                <a:lnTo>
                  <a:pt x="347" y="24"/>
                </a:lnTo>
                <a:lnTo>
                  <a:pt x="347" y="32"/>
                </a:lnTo>
                <a:lnTo>
                  <a:pt x="349" y="41"/>
                </a:lnTo>
                <a:lnTo>
                  <a:pt x="351" y="52"/>
                </a:lnTo>
                <a:lnTo>
                  <a:pt x="341" y="67"/>
                </a:lnTo>
                <a:lnTo>
                  <a:pt x="338" y="81"/>
                </a:lnTo>
                <a:lnTo>
                  <a:pt x="334" y="87"/>
                </a:lnTo>
                <a:lnTo>
                  <a:pt x="330" y="93"/>
                </a:lnTo>
                <a:lnTo>
                  <a:pt x="328" y="100"/>
                </a:lnTo>
                <a:lnTo>
                  <a:pt x="328" y="109"/>
                </a:lnTo>
                <a:lnTo>
                  <a:pt x="328" y="117"/>
                </a:lnTo>
                <a:lnTo>
                  <a:pt x="327" y="124"/>
                </a:lnTo>
                <a:lnTo>
                  <a:pt x="327" y="129"/>
                </a:lnTo>
                <a:lnTo>
                  <a:pt x="325" y="133"/>
                </a:lnTo>
                <a:lnTo>
                  <a:pt x="323" y="137"/>
                </a:lnTo>
                <a:lnTo>
                  <a:pt x="319" y="142"/>
                </a:lnTo>
                <a:lnTo>
                  <a:pt x="297" y="137"/>
                </a:lnTo>
                <a:lnTo>
                  <a:pt x="275" y="133"/>
                </a:lnTo>
                <a:lnTo>
                  <a:pt x="255" y="141"/>
                </a:lnTo>
                <a:lnTo>
                  <a:pt x="234" y="150"/>
                </a:lnTo>
                <a:lnTo>
                  <a:pt x="229" y="155"/>
                </a:lnTo>
                <a:lnTo>
                  <a:pt x="223" y="163"/>
                </a:lnTo>
                <a:lnTo>
                  <a:pt x="219" y="165"/>
                </a:lnTo>
                <a:lnTo>
                  <a:pt x="216" y="166"/>
                </a:lnTo>
                <a:lnTo>
                  <a:pt x="214" y="166"/>
                </a:lnTo>
                <a:lnTo>
                  <a:pt x="210" y="165"/>
                </a:lnTo>
                <a:lnTo>
                  <a:pt x="205" y="152"/>
                </a:lnTo>
                <a:lnTo>
                  <a:pt x="201" y="141"/>
                </a:lnTo>
                <a:lnTo>
                  <a:pt x="199" y="131"/>
                </a:lnTo>
                <a:lnTo>
                  <a:pt x="199" y="122"/>
                </a:lnTo>
                <a:lnTo>
                  <a:pt x="203" y="107"/>
                </a:lnTo>
                <a:lnTo>
                  <a:pt x="201" y="96"/>
                </a:lnTo>
                <a:lnTo>
                  <a:pt x="195" y="94"/>
                </a:lnTo>
                <a:lnTo>
                  <a:pt x="190" y="96"/>
                </a:lnTo>
                <a:lnTo>
                  <a:pt x="184" y="96"/>
                </a:lnTo>
                <a:lnTo>
                  <a:pt x="179" y="98"/>
                </a:lnTo>
                <a:lnTo>
                  <a:pt x="170" y="104"/>
                </a:lnTo>
                <a:lnTo>
                  <a:pt x="159" y="109"/>
                </a:lnTo>
                <a:lnTo>
                  <a:pt x="142" y="105"/>
                </a:lnTo>
                <a:lnTo>
                  <a:pt x="123" y="104"/>
                </a:lnTo>
                <a:lnTo>
                  <a:pt x="114" y="113"/>
                </a:lnTo>
                <a:lnTo>
                  <a:pt x="103" y="126"/>
                </a:lnTo>
                <a:lnTo>
                  <a:pt x="96" y="128"/>
                </a:lnTo>
                <a:lnTo>
                  <a:pt x="90" y="129"/>
                </a:lnTo>
                <a:lnTo>
                  <a:pt x="86" y="131"/>
                </a:lnTo>
                <a:lnTo>
                  <a:pt x="85" y="135"/>
                </a:lnTo>
                <a:lnTo>
                  <a:pt x="81" y="144"/>
                </a:lnTo>
                <a:lnTo>
                  <a:pt x="79" y="152"/>
                </a:lnTo>
                <a:lnTo>
                  <a:pt x="75" y="157"/>
                </a:lnTo>
                <a:lnTo>
                  <a:pt x="66" y="163"/>
                </a:lnTo>
                <a:lnTo>
                  <a:pt x="62" y="170"/>
                </a:lnTo>
                <a:lnTo>
                  <a:pt x="59" y="176"/>
                </a:lnTo>
                <a:lnTo>
                  <a:pt x="55" y="178"/>
                </a:lnTo>
                <a:lnTo>
                  <a:pt x="51" y="179"/>
                </a:lnTo>
                <a:lnTo>
                  <a:pt x="44" y="179"/>
                </a:lnTo>
                <a:lnTo>
                  <a:pt x="38" y="181"/>
                </a:lnTo>
                <a:lnTo>
                  <a:pt x="35" y="192"/>
                </a:lnTo>
                <a:lnTo>
                  <a:pt x="33" y="203"/>
                </a:lnTo>
                <a:lnTo>
                  <a:pt x="26" y="202"/>
                </a:lnTo>
                <a:lnTo>
                  <a:pt x="18" y="200"/>
                </a:lnTo>
                <a:lnTo>
                  <a:pt x="14" y="202"/>
                </a:lnTo>
                <a:lnTo>
                  <a:pt x="11" y="203"/>
                </a:lnTo>
                <a:lnTo>
                  <a:pt x="9" y="207"/>
                </a:lnTo>
                <a:lnTo>
                  <a:pt x="7" y="211"/>
                </a:lnTo>
                <a:lnTo>
                  <a:pt x="3" y="220"/>
                </a:lnTo>
                <a:lnTo>
                  <a:pt x="1" y="229"/>
                </a:lnTo>
                <a:lnTo>
                  <a:pt x="0" y="229"/>
                </a:lnTo>
                <a:lnTo>
                  <a:pt x="0" y="239"/>
                </a:lnTo>
                <a:lnTo>
                  <a:pt x="1" y="248"/>
                </a:lnTo>
                <a:lnTo>
                  <a:pt x="5" y="250"/>
                </a:lnTo>
                <a:lnTo>
                  <a:pt x="9" y="253"/>
                </a:lnTo>
                <a:lnTo>
                  <a:pt x="14" y="255"/>
                </a:lnTo>
                <a:lnTo>
                  <a:pt x="22" y="257"/>
                </a:lnTo>
                <a:lnTo>
                  <a:pt x="27" y="261"/>
                </a:lnTo>
                <a:lnTo>
                  <a:pt x="29" y="264"/>
                </a:lnTo>
                <a:lnTo>
                  <a:pt x="29" y="268"/>
                </a:lnTo>
                <a:lnTo>
                  <a:pt x="29" y="272"/>
                </a:lnTo>
                <a:lnTo>
                  <a:pt x="27" y="275"/>
                </a:lnTo>
                <a:lnTo>
                  <a:pt x="27" y="279"/>
                </a:lnTo>
                <a:lnTo>
                  <a:pt x="27" y="283"/>
                </a:lnTo>
                <a:lnTo>
                  <a:pt x="29" y="285"/>
                </a:lnTo>
                <a:lnTo>
                  <a:pt x="40" y="294"/>
                </a:lnTo>
                <a:lnTo>
                  <a:pt x="51" y="298"/>
                </a:lnTo>
                <a:lnTo>
                  <a:pt x="62" y="301"/>
                </a:lnTo>
                <a:lnTo>
                  <a:pt x="74" y="305"/>
                </a:lnTo>
                <a:lnTo>
                  <a:pt x="75" y="309"/>
                </a:lnTo>
                <a:lnTo>
                  <a:pt x="75" y="312"/>
                </a:lnTo>
                <a:lnTo>
                  <a:pt x="75" y="316"/>
                </a:lnTo>
                <a:lnTo>
                  <a:pt x="81" y="322"/>
                </a:lnTo>
                <a:lnTo>
                  <a:pt x="85" y="324"/>
                </a:lnTo>
                <a:lnTo>
                  <a:pt x="90" y="327"/>
                </a:lnTo>
                <a:lnTo>
                  <a:pt x="96" y="331"/>
                </a:lnTo>
                <a:lnTo>
                  <a:pt x="99" y="336"/>
                </a:lnTo>
                <a:lnTo>
                  <a:pt x="96" y="346"/>
                </a:lnTo>
                <a:lnTo>
                  <a:pt x="92" y="357"/>
                </a:lnTo>
                <a:lnTo>
                  <a:pt x="110" y="359"/>
                </a:lnTo>
                <a:lnTo>
                  <a:pt x="133" y="359"/>
                </a:lnTo>
                <a:lnTo>
                  <a:pt x="138" y="364"/>
                </a:lnTo>
                <a:lnTo>
                  <a:pt x="142" y="373"/>
                </a:lnTo>
                <a:lnTo>
                  <a:pt x="146" y="381"/>
                </a:lnTo>
                <a:lnTo>
                  <a:pt x="147" y="388"/>
                </a:lnTo>
                <a:lnTo>
                  <a:pt x="160" y="396"/>
                </a:lnTo>
                <a:lnTo>
                  <a:pt x="170" y="401"/>
                </a:lnTo>
                <a:lnTo>
                  <a:pt x="170" y="405"/>
                </a:lnTo>
                <a:lnTo>
                  <a:pt x="171" y="409"/>
                </a:lnTo>
                <a:lnTo>
                  <a:pt x="177" y="414"/>
                </a:lnTo>
                <a:lnTo>
                  <a:pt x="190" y="423"/>
                </a:lnTo>
                <a:close/>
                <a:moveTo>
                  <a:pt x="425" y="490"/>
                </a:moveTo>
                <a:lnTo>
                  <a:pt x="423" y="505"/>
                </a:lnTo>
                <a:lnTo>
                  <a:pt x="421" y="519"/>
                </a:lnTo>
                <a:lnTo>
                  <a:pt x="423" y="536"/>
                </a:lnTo>
                <a:lnTo>
                  <a:pt x="425" y="553"/>
                </a:lnTo>
                <a:lnTo>
                  <a:pt x="423" y="554"/>
                </a:lnTo>
                <a:lnTo>
                  <a:pt x="421" y="554"/>
                </a:lnTo>
                <a:lnTo>
                  <a:pt x="419" y="553"/>
                </a:lnTo>
                <a:lnTo>
                  <a:pt x="417" y="551"/>
                </a:lnTo>
                <a:lnTo>
                  <a:pt x="413" y="543"/>
                </a:lnTo>
                <a:lnTo>
                  <a:pt x="412" y="530"/>
                </a:lnTo>
                <a:lnTo>
                  <a:pt x="408" y="527"/>
                </a:lnTo>
                <a:lnTo>
                  <a:pt x="404" y="523"/>
                </a:lnTo>
                <a:lnTo>
                  <a:pt x="402" y="519"/>
                </a:lnTo>
                <a:lnTo>
                  <a:pt x="402" y="516"/>
                </a:lnTo>
                <a:lnTo>
                  <a:pt x="404" y="510"/>
                </a:lnTo>
                <a:lnTo>
                  <a:pt x="410" y="505"/>
                </a:lnTo>
                <a:lnTo>
                  <a:pt x="406" y="497"/>
                </a:lnTo>
                <a:lnTo>
                  <a:pt x="404" y="490"/>
                </a:lnTo>
                <a:lnTo>
                  <a:pt x="404" y="484"/>
                </a:lnTo>
                <a:lnTo>
                  <a:pt x="406" y="481"/>
                </a:lnTo>
                <a:lnTo>
                  <a:pt x="415" y="484"/>
                </a:lnTo>
                <a:lnTo>
                  <a:pt x="425" y="490"/>
                </a:lnTo>
                <a:close/>
              </a:path>
            </a:pathLst>
          </a:custGeom>
          <a:solidFill>
            <a:schemeClr val="accent5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2" name="Freeform 16"/>
          <p:cNvSpPr>
            <a:spLocks/>
          </p:cNvSpPr>
          <p:nvPr/>
        </p:nvSpPr>
        <p:spPr bwMode="auto">
          <a:xfrm>
            <a:off x="9835974" y="6347282"/>
            <a:ext cx="79042" cy="99744"/>
          </a:xfrm>
          <a:custGeom>
            <a:avLst/>
            <a:gdLst>
              <a:gd name="T0" fmla="*/ 57978 w 46"/>
              <a:gd name="T1" fmla="*/ 0 h 53"/>
              <a:gd name="T2" fmla="*/ 37686 w 46"/>
              <a:gd name="T3" fmla="*/ 3175 h 53"/>
              <a:gd name="T4" fmla="*/ 20292 w 46"/>
              <a:gd name="T5" fmla="*/ 7938 h 53"/>
              <a:gd name="T6" fmla="*/ 13045 w 46"/>
              <a:gd name="T7" fmla="*/ 7938 h 53"/>
              <a:gd name="T8" fmla="*/ 7247 w 46"/>
              <a:gd name="T9" fmla="*/ 6350 h 53"/>
              <a:gd name="T10" fmla="*/ 2899 w 46"/>
              <a:gd name="T11" fmla="*/ 17463 h 53"/>
              <a:gd name="T12" fmla="*/ 0 w 46"/>
              <a:gd name="T13" fmla="*/ 25400 h 53"/>
              <a:gd name="T14" fmla="*/ 7247 w 46"/>
              <a:gd name="T15" fmla="*/ 38100 h 53"/>
              <a:gd name="T16" fmla="*/ 18843 w 46"/>
              <a:gd name="T17" fmla="*/ 46038 h 53"/>
              <a:gd name="T18" fmla="*/ 23191 w 46"/>
              <a:gd name="T19" fmla="*/ 66675 h 53"/>
              <a:gd name="T20" fmla="*/ 34787 w 46"/>
              <a:gd name="T21" fmla="*/ 82550 h 53"/>
              <a:gd name="T22" fmla="*/ 44933 w 46"/>
              <a:gd name="T23" fmla="*/ 84138 h 53"/>
              <a:gd name="T24" fmla="*/ 55079 w 46"/>
              <a:gd name="T25" fmla="*/ 82550 h 53"/>
              <a:gd name="T26" fmla="*/ 60877 w 46"/>
              <a:gd name="T27" fmla="*/ 76200 h 53"/>
              <a:gd name="T28" fmla="*/ 66675 w 46"/>
              <a:gd name="T29" fmla="*/ 66675 h 53"/>
              <a:gd name="T30" fmla="*/ 66675 w 46"/>
              <a:gd name="T31" fmla="*/ 49213 h 53"/>
              <a:gd name="T32" fmla="*/ 63776 w 46"/>
              <a:gd name="T33" fmla="*/ 31750 h 53"/>
              <a:gd name="T34" fmla="*/ 60877 w 46"/>
              <a:gd name="T35" fmla="*/ 17463 h 53"/>
              <a:gd name="T36" fmla="*/ 57978 w 46"/>
              <a:gd name="T37" fmla="*/ 0 h 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53"/>
              <a:gd name="T59" fmla="*/ 46 w 46"/>
              <a:gd name="T60" fmla="*/ 53 h 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53">
                <a:moveTo>
                  <a:pt x="40" y="0"/>
                </a:moveTo>
                <a:lnTo>
                  <a:pt x="26" y="2"/>
                </a:lnTo>
                <a:lnTo>
                  <a:pt x="14" y="5"/>
                </a:lnTo>
                <a:lnTo>
                  <a:pt x="9" y="5"/>
                </a:lnTo>
                <a:lnTo>
                  <a:pt x="5" y="4"/>
                </a:lnTo>
                <a:lnTo>
                  <a:pt x="2" y="11"/>
                </a:lnTo>
                <a:lnTo>
                  <a:pt x="0" y="16"/>
                </a:lnTo>
                <a:lnTo>
                  <a:pt x="5" y="24"/>
                </a:lnTo>
                <a:lnTo>
                  <a:pt x="13" y="29"/>
                </a:lnTo>
                <a:lnTo>
                  <a:pt x="16" y="42"/>
                </a:lnTo>
                <a:lnTo>
                  <a:pt x="24" y="52"/>
                </a:lnTo>
                <a:lnTo>
                  <a:pt x="31" y="53"/>
                </a:lnTo>
                <a:lnTo>
                  <a:pt x="38" y="52"/>
                </a:lnTo>
                <a:lnTo>
                  <a:pt x="42" y="48"/>
                </a:lnTo>
                <a:lnTo>
                  <a:pt x="46" y="42"/>
                </a:lnTo>
                <a:lnTo>
                  <a:pt x="46" y="31"/>
                </a:lnTo>
                <a:lnTo>
                  <a:pt x="44" y="20"/>
                </a:lnTo>
                <a:lnTo>
                  <a:pt x="42" y="1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3" name="Freeform 17"/>
          <p:cNvSpPr>
            <a:spLocks/>
          </p:cNvSpPr>
          <p:nvPr/>
        </p:nvSpPr>
        <p:spPr bwMode="auto">
          <a:xfrm>
            <a:off x="5597806" y="2114762"/>
            <a:ext cx="1642949" cy="1562024"/>
          </a:xfrm>
          <a:custGeom>
            <a:avLst/>
            <a:gdLst>
              <a:gd name="T0" fmla="*/ 1232063 w 946"/>
              <a:gd name="T1" fmla="*/ 474663 h 830"/>
              <a:gd name="T2" fmla="*/ 1264293 w 946"/>
              <a:gd name="T3" fmla="*/ 492125 h 830"/>
              <a:gd name="T4" fmla="*/ 1191043 w 946"/>
              <a:gd name="T5" fmla="*/ 566738 h 830"/>
              <a:gd name="T6" fmla="*/ 1085564 w 946"/>
              <a:gd name="T7" fmla="*/ 647700 h 830"/>
              <a:gd name="T8" fmla="*/ 1111933 w 946"/>
              <a:gd name="T9" fmla="*/ 577850 h 830"/>
              <a:gd name="T10" fmla="*/ 1215948 w 946"/>
              <a:gd name="T11" fmla="*/ 449263 h 830"/>
              <a:gd name="T12" fmla="*/ 1264293 w 946"/>
              <a:gd name="T13" fmla="*/ 384175 h 830"/>
              <a:gd name="T14" fmla="*/ 1305313 w 946"/>
              <a:gd name="T15" fmla="*/ 328613 h 830"/>
              <a:gd name="T16" fmla="*/ 1305313 w 946"/>
              <a:gd name="T17" fmla="*/ 258763 h 830"/>
              <a:gd name="T18" fmla="*/ 1299453 w 946"/>
              <a:gd name="T19" fmla="*/ 231775 h 830"/>
              <a:gd name="T20" fmla="*/ 1293593 w 946"/>
              <a:gd name="T21" fmla="*/ 161925 h 830"/>
              <a:gd name="T22" fmla="*/ 1264293 w 946"/>
              <a:gd name="T23" fmla="*/ 146050 h 830"/>
              <a:gd name="T24" fmla="*/ 1213018 w 946"/>
              <a:gd name="T25" fmla="*/ 103188 h 830"/>
              <a:gd name="T26" fmla="*/ 1120723 w 946"/>
              <a:gd name="T27" fmla="*/ 146050 h 830"/>
              <a:gd name="T28" fmla="*/ 1094353 w 946"/>
              <a:gd name="T29" fmla="*/ 87312 h 830"/>
              <a:gd name="T30" fmla="*/ 1021104 w 946"/>
              <a:gd name="T31" fmla="*/ 85725 h 830"/>
              <a:gd name="T32" fmla="*/ 1031359 w 946"/>
              <a:gd name="T33" fmla="*/ 23812 h 830"/>
              <a:gd name="T34" fmla="*/ 980084 w 946"/>
              <a:gd name="T35" fmla="*/ 14288 h 830"/>
              <a:gd name="T36" fmla="*/ 934669 w 946"/>
              <a:gd name="T37" fmla="*/ 52388 h 830"/>
              <a:gd name="T38" fmla="*/ 912694 w 946"/>
              <a:gd name="T39" fmla="*/ 149225 h 830"/>
              <a:gd name="T40" fmla="*/ 900974 w 946"/>
              <a:gd name="T41" fmla="*/ 173037 h 830"/>
              <a:gd name="T42" fmla="*/ 861419 w 946"/>
              <a:gd name="T43" fmla="*/ 217488 h 830"/>
              <a:gd name="T44" fmla="*/ 753009 w 946"/>
              <a:gd name="T45" fmla="*/ 238125 h 830"/>
              <a:gd name="T46" fmla="*/ 663644 w 946"/>
              <a:gd name="T47" fmla="*/ 214313 h 830"/>
              <a:gd name="T48" fmla="*/ 625554 w 946"/>
              <a:gd name="T49" fmla="*/ 255588 h 830"/>
              <a:gd name="T50" fmla="*/ 544979 w 946"/>
              <a:gd name="T51" fmla="*/ 276225 h 830"/>
              <a:gd name="T52" fmla="*/ 476124 w 946"/>
              <a:gd name="T53" fmla="*/ 342900 h 830"/>
              <a:gd name="T54" fmla="*/ 449754 w 946"/>
              <a:gd name="T55" fmla="*/ 377825 h 830"/>
              <a:gd name="T56" fmla="*/ 449754 w 946"/>
              <a:gd name="T57" fmla="*/ 487363 h 830"/>
              <a:gd name="T58" fmla="*/ 417524 w 946"/>
              <a:gd name="T59" fmla="*/ 473075 h 830"/>
              <a:gd name="T60" fmla="*/ 241725 w 946"/>
              <a:gd name="T61" fmla="*/ 454025 h 830"/>
              <a:gd name="T62" fmla="*/ 184590 w 946"/>
              <a:gd name="T63" fmla="*/ 554038 h 830"/>
              <a:gd name="T64" fmla="*/ 232935 w 946"/>
              <a:gd name="T65" fmla="*/ 677862 h 830"/>
              <a:gd name="T66" fmla="*/ 230005 w 946"/>
              <a:gd name="T67" fmla="*/ 833438 h 830"/>
              <a:gd name="T68" fmla="*/ 230005 w 946"/>
              <a:gd name="T69" fmla="*/ 992188 h 830"/>
              <a:gd name="T70" fmla="*/ 178730 w 946"/>
              <a:gd name="T71" fmla="*/ 912813 h 830"/>
              <a:gd name="T72" fmla="*/ 208030 w 946"/>
              <a:gd name="T73" fmla="*/ 806450 h 830"/>
              <a:gd name="T74" fmla="*/ 172870 w 946"/>
              <a:gd name="T75" fmla="*/ 788987 h 830"/>
              <a:gd name="T76" fmla="*/ 219750 w 946"/>
              <a:gd name="T77" fmla="*/ 701675 h 830"/>
              <a:gd name="T78" fmla="*/ 84970 w 946"/>
              <a:gd name="T79" fmla="*/ 577850 h 830"/>
              <a:gd name="T80" fmla="*/ 92295 w 946"/>
              <a:gd name="T81" fmla="*/ 665162 h 830"/>
              <a:gd name="T82" fmla="*/ 108410 w 946"/>
              <a:gd name="T83" fmla="*/ 762000 h 830"/>
              <a:gd name="T84" fmla="*/ 41020 w 946"/>
              <a:gd name="T85" fmla="*/ 868363 h 830"/>
              <a:gd name="T86" fmla="*/ 19045 w 946"/>
              <a:gd name="T87" fmla="*/ 954088 h 830"/>
              <a:gd name="T88" fmla="*/ 120130 w 946"/>
              <a:gd name="T89" fmla="*/ 1012825 h 830"/>
              <a:gd name="T90" fmla="*/ 124525 w 946"/>
              <a:gd name="T91" fmla="*/ 1144588 h 830"/>
              <a:gd name="T92" fmla="*/ 187520 w 946"/>
              <a:gd name="T93" fmla="*/ 1293813 h 830"/>
              <a:gd name="T94" fmla="*/ 279815 w 946"/>
              <a:gd name="T95" fmla="*/ 1203325 h 830"/>
              <a:gd name="T96" fmla="*/ 351599 w 946"/>
              <a:gd name="T97" fmla="*/ 1311275 h 830"/>
              <a:gd name="T98" fmla="*/ 587464 w 946"/>
              <a:gd name="T99" fmla="*/ 1204913 h 830"/>
              <a:gd name="T100" fmla="*/ 650459 w 946"/>
              <a:gd name="T101" fmla="*/ 1111250 h 830"/>
              <a:gd name="T102" fmla="*/ 864349 w 946"/>
              <a:gd name="T103" fmla="*/ 1012825 h 830"/>
              <a:gd name="T104" fmla="*/ 1021104 w 946"/>
              <a:gd name="T105" fmla="*/ 1096963 h 830"/>
              <a:gd name="T106" fmla="*/ 1110468 w 946"/>
              <a:gd name="T107" fmla="*/ 1085850 h 830"/>
              <a:gd name="T108" fmla="*/ 1201298 w 946"/>
              <a:gd name="T109" fmla="*/ 1031875 h 830"/>
              <a:gd name="T110" fmla="*/ 1318498 w 946"/>
              <a:gd name="T111" fmla="*/ 909638 h 830"/>
              <a:gd name="T112" fmla="*/ 1350728 w 946"/>
              <a:gd name="T113" fmla="*/ 747712 h 830"/>
              <a:gd name="T114" fmla="*/ 1271618 w 946"/>
              <a:gd name="T115" fmla="*/ 609600 h 830"/>
              <a:gd name="T116" fmla="*/ 1267223 w 946"/>
              <a:gd name="T117" fmla="*/ 504825 h 8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46"/>
              <a:gd name="T178" fmla="*/ 0 h 830"/>
              <a:gd name="T179" fmla="*/ 946 w 946"/>
              <a:gd name="T180" fmla="*/ 830 h 8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46" h="830">
                <a:moveTo>
                  <a:pt x="874" y="303"/>
                </a:moveTo>
                <a:lnTo>
                  <a:pt x="874" y="303"/>
                </a:lnTo>
                <a:lnTo>
                  <a:pt x="872" y="301"/>
                </a:lnTo>
                <a:lnTo>
                  <a:pt x="872" y="294"/>
                </a:lnTo>
                <a:lnTo>
                  <a:pt x="867" y="286"/>
                </a:lnTo>
                <a:lnTo>
                  <a:pt x="861" y="294"/>
                </a:lnTo>
                <a:lnTo>
                  <a:pt x="854" y="299"/>
                </a:lnTo>
                <a:lnTo>
                  <a:pt x="850" y="296"/>
                </a:lnTo>
                <a:lnTo>
                  <a:pt x="844" y="294"/>
                </a:lnTo>
                <a:lnTo>
                  <a:pt x="841" y="299"/>
                </a:lnTo>
                <a:lnTo>
                  <a:pt x="833" y="305"/>
                </a:lnTo>
                <a:lnTo>
                  <a:pt x="830" y="312"/>
                </a:lnTo>
                <a:lnTo>
                  <a:pt x="828" y="318"/>
                </a:lnTo>
                <a:lnTo>
                  <a:pt x="833" y="320"/>
                </a:lnTo>
                <a:lnTo>
                  <a:pt x="839" y="318"/>
                </a:lnTo>
                <a:lnTo>
                  <a:pt x="846" y="314"/>
                </a:lnTo>
                <a:lnTo>
                  <a:pt x="854" y="309"/>
                </a:lnTo>
                <a:lnTo>
                  <a:pt x="859" y="309"/>
                </a:lnTo>
                <a:lnTo>
                  <a:pt x="863" y="309"/>
                </a:lnTo>
                <a:lnTo>
                  <a:pt x="863" y="310"/>
                </a:lnTo>
                <a:lnTo>
                  <a:pt x="865" y="312"/>
                </a:lnTo>
                <a:lnTo>
                  <a:pt x="861" y="320"/>
                </a:lnTo>
                <a:lnTo>
                  <a:pt x="856" y="329"/>
                </a:lnTo>
                <a:lnTo>
                  <a:pt x="850" y="334"/>
                </a:lnTo>
                <a:lnTo>
                  <a:pt x="844" y="344"/>
                </a:lnTo>
                <a:lnTo>
                  <a:pt x="832" y="338"/>
                </a:lnTo>
                <a:lnTo>
                  <a:pt x="822" y="333"/>
                </a:lnTo>
                <a:lnTo>
                  <a:pt x="820" y="344"/>
                </a:lnTo>
                <a:lnTo>
                  <a:pt x="820" y="355"/>
                </a:lnTo>
                <a:lnTo>
                  <a:pt x="813" y="357"/>
                </a:lnTo>
                <a:lnTo>
                  <a:pt x="806" y="357"/>
                </a:lnTo>
                <a:lnTo>
                  <a:pt x="804" y="366"/>
                </a:lnTo>
                <a:lnTo>
                  <a:pt x="800" y="375"/>
                </a:lnTo>
                <a:lnTo>
                  <a:pt x="780" y="375"/>
                </a:lnTo>
                <a:lnTo>
                  <a:pt x="765" y="375"/>
                </a:lnTo>
                <a:lnTo>
                  <a:pt x="759" y="384"/>
                </a:lnTo>
                <a:lnTo>
                  <a:pt x="754" y="395"/>
                </a:lnTo>
                <a:lnTo>
                  <a:pt x="752" y="401"/>
                </a:lnTo>
                <a:lnTo>
                  <a:pt x="747" y="405"/>
                </a:lnTo>
                <a:lnTo>
                  <a:pt x="741" y="408"/>
                </a:lnTo>
                <a:lnTo>
                  <a:pt x="734" y="410"/>
                </a:lnTo>
                <a:lnTo>
                  <a:pt x="732" y="408"/>
                </a:lnTo>
                <a:lnTo>
                  <a:pt x="730" y="407"/>
                </a:lnTo>
                <a:lnTo>
                  <a:pt x="732" y="403"/>
                </a:lnTo>
                <a:lnTo>
                  <a:pt x="735" y="399"/>
                </a:lnTo>
                <a:lnTo>
                  <a:pt x="743" y="390"/>
                </a:lnTo>
                <a:lnTo>
                  <a:pt x="748" y="386"/>
                </a:lnTo>
                <a:lnTo>
                  <a:pt x="748" y="381"/>
                </a:lnTo>
                <a:lnTo>
                  <a:pt x="747" y="375"/>
                </a:lnTo>
                <a:lnTo>
                  <a:pt x="759" y="364"/>
                </a:lnTo>
                <a:lnTo>
                  <a:pt x="774" y="355"/>
                </a:lnTo>
                <a:lnTo>
                  <a:pt x="774" y="346"/>
                </a:lnTo>
                <a:lnTo>
                  <a:pt x="774" y="336"/>
                </a:lnTo>
                <a:lnTo>
                  <a:pt x="787" y="333"/>
                </a:lnTo>
                <a:lnTo>
                  <a:pt x="802" y="329"/>
                </a:lnTo>
                <a:lnTo>
                  <a:pt x="806" y="318"/>
                </a:lnTo>
                <a:lnTo>
                  <a:pt x="809" y="307"/>
                </a:lnTo>
                <a:lnTo>
                  <a:pt x="820" y="299"/>
                </a:lnTo>
                <a:lnTo>
                  <a:pt x="832" y="292"/>
                </a:lnTo>
                <a:lnTo>
                  <a:pt x="830" y="283"/>
                </a:lnTo>
                <a:lnTo>
                  <a:pt x="826" y="270"/>
                </a:lnTo>
                <a:lnTo>
                  <a:pt x="830" y="266"/>
                </a:lnTo>
                <a:lnTo>
                  <a:pt x="835" y="266"/>
                </a:lnTo>
                <a:lnTo>
                  <a:pt x="841" y="262"/>
                </a:lnTo>
                <a:lnTo>
                  <a:pt x="846" y="253"/>
                </a:lnTo>
                <a:lnTo>
                  <a:pt x="850" y="251"/>
                </a:lnTo>
                <a:lnTo>
                  <a:pt x="856" y="251"/>
                </a:lnTo>
                <a:lnTo>
                  <a:pt x="857" y="249"/>
                </a:lnTo>
                <a:lnTo>
                  <a:pt x="859" y="248"/>
                </a:lnTo>
                <a:lnTo>
                  <a:pt x="863" y="242"/>
                </a:lnTo>
                <a:lnTo>
                  <a:pt x="863" y="233"/>
                </a:lnTo>
                <a:lnTo>
                  <a:pt x="868" y="231"/>
                </a:lnTo>
                <a:lnTo>
                  <a:pt x="874" y="229"/>
                </a:lnTo>
                <a:lnTo>
                  <a:pt x="878" y="227"/>
                </a:lnTo>
                <a:lnTo>
                  <a:pt x="880" y="225"/>
                </a:lnTo>
                <a:lnTo>
                  <a:pt x="881" y="222"/>
                </a:lnTo>
                <a:lnTo>
                  <a:pt x="881" y="214"/>
                </a:lnTo>
                <a:lnTo>
                  <a:pt x="883" y="211"/>
                </a:lnTo>
                <a:lnTo>
                  <a:pt x="887" y="209"/>
                </a:lnTo>
                <a:lnTo>
                  <a:pt x="891" y="207"/>
                </a:lnTo>
                <a:lnTo>
                  <a:pt x="894" y="207"/>
                </a:lnTo>
                <a:lnTo>
                  <a:pt x="896" y="205"/>
                </a:lnTo>
                <a:lnTo>
                  <a:pt x="900" y="200"/>
                </a:lnTo>
                <a:lnTo>
                  <a:pt x="902" y="192"/>
                </a:lnTo>
                <a:lnTo>
                  <a:pt x="904" y="179"/>
                </a:lnTo>
                <a:lnTo>
                  <a:pt x="904" y="174"/>
                </a:lnTo>
                <a:lnTo>
                  <a:pt x="902" y="168"/>
                </a:lnTo>
                <a:lnTo>
                  <a:pt x="900" y="164"/>
                </a:lnTo>
                <a:lnTo>
                  <a:pt x="896" y="163"/>
                </a:lnTo>
                <a:lnTo>
                  <a:pt x="891" y="163"/>
                </a:lnTo>
                <a:lnTo>
                  <a:pt x="883" y="161"/>
                </a:lnTo>
                <a:lnTo>
                  <a:pt x="876" y="155"/>
                </a:lnTo>
                <a:lnTo>
                  <a:pt x="870" y="148"/>
                </a:lnTo>
                <a:lnTo>
                  <a:pt x="870" y="144"/>
                </a:lnTo>
                <a:lnTo>
                  <a:pt x="868" y="142"/>
                </a:lnTo>
                <a:lnTo>
                  <a:pt x="868" y="139"/>
                </a:lnTo>
                <a:lnTo>
                  <a:pt x="870" y="137"/>
                </a:lnTo>
                <a:lnTo>
                  <a:pt x="878" y="139"/>
                </a:lnTo>
                <a:lnTo>
                  <a:pt x="885" y="140"/>
                </a:lnTo>
                <a:lnTo>
                  <a:pt x="887" y="146"/>
                </a:lnTo>
                <a:lnTo>
                  <a:pt x="889" y="150"/>
                </a:lnTo>
                <a:lnTo>
                  <a:pt x="891" y="150"/>
                </a:lnTo>
                <a:lnTo>
                  <a:pt x="894" y="150"/>
                </a:lnTo>
                <a:lnTo>
                  <a:pt x="894" y="139"/>
                </a:lnTo>
                <a:lnTo>
                  <a:pt x="894" y="133"/>
                </a:lnTo>
                <a:lnTo>
                  <a:pt x="892" y="128"/>
                </a:lnTo>
                <a:lnTo>
                  <a:pt x="887" y="124"/>
                </a:lnTo>
                <a:lnTo>
                  <a:pt x="887" y="116"/>
                </a:lnTo>
                <a:lnTo>
                  <a:pt x="885" y="109"/>
                </a:lnTo>
                <a:lnTo>
                  <a:pt x="883" y="102"/>
                </a:lnTo>
                <a:lnTo>
                  <a:pt x="878" y="100"/>
                </a:lnTo>
                <a:lnTo>
                  <a:pt x="874" y="107"/>
                </a:lnTo>
                <a:lnTo>
                  <a:pt x="872" y="115"/>
                </a:lnTo>
                <a:lnTo>
                  <a:pt x="867" y="111"/>
                </a:lnTo>
                <a:lnTo>
                  <a:pt x="865" y="107"/>
                </a:lnTo>
                <a:lnTo>
                  <a:pt x="863" y="105"/>
                </a:lnTo>
                <a:lnTo>
                  <a:pt x="865" y="102"/>
                </a:lnTo>
                <a:lnTo>
                  <a:pt x="865" y="96"/>
                </a:lnTo>
                <a:lnTo>
                  <a:pt x="865" y="92"/>
                </a:lnTo>
                <a:lnTo>
                  <a:pt x="863" y="92"/>
                </a:lnTo>
                <a:lnTo>
                  <a:pt x="859" y="92"/>
                </a:lnTo>
                <a:lnTo>
                  <a:pt x="850" y="96"/>
                </a:lnTo>
                <a:lnTo>
                  <a:pt x="844" y="96"/>
                </a:lnTo>
                <a:lnTo>
                  <a:pt x="843" y="91"/>
                </a:lnTo>
                <a:lnTo>
                  <a:pt x="844" y="83"/>
                </a:lnTo>
                <a:lnTo>
                  <a:pt x="839" y="78"/>
                </a:lnTo>
                <a:lnTo>
                  <a:pt x="835" y="74"/>
                </a:lnTo>
                <a:lnTo>
                  <a:pt x="833" y="70"/>
                </a:lnTo>
                <a:lnTo>
                  <a:pt x="832" y="67"/>
                </a:lnTo>
                <a:lnTo>
                  <a:pt x="828" y="65"/>
                </a:lnTo>
                <a:lnTo>
                  <a:pt x="822" y="67"/>
                </a:lnTo>
                <a:lnTo>
                  <a:pt x="809" y="72"/>
                </a:lnTo>
                <a:lnTo>
                  <a:pt x="795" y="76"/>
                </a:lnTo>
                <a:lnTo>
                  <a:pt x="776" y="72"/>
                </a:lnTo>
                <a:lnTo>
                  <a:pt x="761" y="72"/>
                </a:lnTo>
                <a:lnTo>
                  <a:pt x="759" y="74"/>
                </a:lnTo>
                <a:lnTo>
                  <a:pt x="761" y="78"/>
                </a:lnTo>
                <a:lnTo>
                  <a:pt x="763" y="81"/>
                </a:lnTo>
                <a:lnTo>
                  <a:pt x="767" y="87"/>
                </a:lnTo>
                <a:lnTo>
                  <a:pt x="765" y="92"/>
                </a:lnTo>
                <a:lnTo>
                  <a:pt x="761" y="94"/>
                </a:lnTo>
                <a:lnTo>
                  <a:pt x="758" y="96"/>
                </a:lnTo>
                <a:lnTo>
                  <a:pt x="750" y="98"/>
                </a:lnTo>
                <a:lnTo>
                  <a:pt x="745" y="96"/>
                </a:lnTo>
                <a:lnTo>
                  <a:pt x="741" y="94"/>
                </a:lnTo>
                <a:lnTo>
                  <a:pt x="737" y="92"/>
                </a:lnTo>
                <a:lnTo>
                  <a:pt x="735" y="89"/>
                </a:lnTo>
                <a:lnTo>
                  <a:pt x="745" y="74"/>
                </a:lnTo>
                <a:lnTo>
                  <a:pt x="750" y="57"/>
                </a:lnTo>
                <a:lnTo>
                  <a:pt x="747" y="55"/>
                </a:lnTo>
                <a:lnTo>
                  <a:pt x="743" y="54"/>
                </a:lnTo>
                <a:lnTo>
                  <a:pt x="739" y="55"/>
                </a:lnTo>
                <a:lnTo>
                  <a:pt x="735" y="55"/>
                </a:lnTo>
                <a:lnTo>
                  <a:pt x="724" y="57"/>
                </a:lnTo>
                <a:lnTo>
                  <a:pt x="715" y="59"/>
                </a:lnTo>
                <a:lnTo>
                  <a:pt x="711" y="55"/>
                </a:lnTo>
                <a:lnTo>
                  <a:pt x="710" y="52"/>
                </a:lnTo>
                <a:lnTo>
                  <a:pt x="704" y="52"/>
                </a:lnTo>
                <a:lnTo>
                  <a:pt x="700" y="54"/>
                </a:lnTo>
                <a:lnTo>
                  <a:pt x="697" y="54"/>
                </a:lnTo>
                <a:lnTo>
                  <a:pt x="695" y="52"/>
                </a:lnTo>
                <a:lnTo>
                  <a:pt x="693" y="50"/>
                </a:lnTo>
                <a:lnTo>
                  <a:pt x="693" y="46"/>
                </a:lnTo>
                <a:lnTo>
                  <a:pt x="695" y="41"/>
                </a:lnTo>
                <a:lnTo>
                  <a:pt x="702" y="35"/>
                </a:lnTo>
                <a:lnTo>
                  <a:pt x="711" y="31"/>
                </a:lnTo>
                <a:lnTo>
                  <a:pt x="719" y="28"/>
                </a:lnTo>
                <a:lnTo>
                  <a:pt x="715" y="20"/>
                </a:lnTo>
                <a:lnTo>
                  <a:pt x="708" y="15"/>
                </a:lnTo>
                <a:lnTo>
                  <a:pt x="704" y="15"/>
                </a:lnTo>
                <a:lnTo>
                  <a:pt x="702" y="15"/>
                </a:lnTo>
                <a:lnTo>
                  <a:pt x="699" y="15"/>
                </a:lnTo>
                <a:lnTo>
                  <a:pt x="695" y="11"/>
                </a:lnTo>
                <a:lnTo>
                  <a:pt x="693" y="6"/>
                </a:lnTo>
                <a:lnTo>
                  <a:pt x="689" y="2"/>
                </a:lnTo>
                <a:lnTo>
                  <a:pt x="686" y="0"/>
                </a:lnTo>
                <a:lnTo>
                  <a:pt x="680" y="0"/>
                </a:lnTo>
                <a:lnTo>
                  <a:pt x="675" y="0"/>
                </a:lnTo>
                <a:lnTo>
                  <a:pt x="671" y="4"/>
                </a:lnTo>
                <a:lnTo>
                  <a:pt x="669" y="9"/>
                </a:lnTo>
                <a:lnTo>
                  <a:pt x="665" y="13"/>
                </a:lnTo>
                <a:lnTo>
                  <a:pt x="662" y="15"/>
                </a:lnTo>
                <a:lnTo>
                  <a:pt x="658" y="17"/>
                </a:lnTo>
                <a:lnTo>
                  <a:pt x="656" y="19"/>
                </a:lnTo>
                <a:lnTo>
                  <a:pt x="656" y="20"/>
                </a:lnTo>
                <a:lnTo>
                  <a:pt x="654" y="26"/>
                </a:lnTo>
                <a:lnTo>
                  <a:pt x="652" y="31"/>
                </a:lnTo>
                <a:lnTo>
                  <a:pt x="647" y="33"/>
                </a:lnTo>
                <a:lnTo>
                  <a:pt x="641" y="33"/>
                </a:lnTo>
                <a:lnTo>
                  <a:pt x="638" y="33"/>
                </a:lnTo>
                <a:lnTo>
                  <a:pt x="634" y="37"/>
                </a:lnTo>
                <a:lnTo>
                  <a:pt x="632" y="43"/>
                </a:lnTo>
                <a:lnTo>
                  <a:pt x="630" y="50"/>
                </a:lnTo>
                <a:lnTo>
                  <a:pt x="626" y="61"/>
                </a:lnTo>
                <a:lnTo>
                  <a:pt x="625" y="72"/>
                </a:lnTo>
                <a:lnTo>
                  <a:pt x="619" y="76"/>
                </a:lnTo>
                <a:lnTo>
                  <a:pt x="619" y="79"/>
                </a:lnTo>
                <a:lnTo>
                  <a:pt x="623" y="85"/>
                </a:lnTo>
                <a:lnTo>
                  <a:pt x="625" y="91"/>
                </a:lnTo>
                <a:lnTo>
                  <a:pt x="623" y="94"/>
                </a:lnTo>
                <a:lnTo>
                  <a:pt x="623" y="100"/>
                </a:lnTo>
                <a:lnTo>
                  <a:pt x="630" y="104"/>
                </a:lnTo>
                <a:lnTo>
                  <a:pt x="639" y="109"/>
                </a:lnTo>
                <a:lnTo>
                  <a:pt x="641" y="111"/>
                </a:lnTo>
                <a:lnTo>
                  <a:pt x="643" y="115"/>
                </a:lnTo>
                <a:lnTo>
                  <a:pt x="643" y="116"/>
                </a:lnTo>
                <a:lnTo>
                  <a:pt x="641" y="120"/>
                </a:lnTo>
                <a:lnTo>
                  <a:pt x="634" y="116"/>
                </a:lnTo>
                <a:lnTo>
                  <a:pt x="623" y="111"/>
                </a:lnTo>
                <a:lnTo>
                  <a:pt x="615" y="109"/>
                </a:lnTo>
                <a:lnTo>
                  <a:pt x="604" y="105"/>
                </a:lnTo>
                <a:lnTo>
                  <a:pt x="591" y="105"/>
                </a:lnTo>
                <a:lnTo>
                  <a:pt x="575" y="105"/>
                </a:lnTo>
                <a:lnTo>
                  <a:pt x="578" y="115"/>
                </a:lnTo>
                <a:lnTo>
                  <a:pt x="586" y="122"/>
                </a:lnTo>
                <a:lnTo>
                  <a:pt x="590" y="128"/>
                </a:lnTo>
                <a:lnTo>
                  <a:pt x="593" y="131"/>
                </a:lnTo>
                <a:lnTo>
                  <a:pt x="593" y="137"/>
                </a:lnTo>
                <a:lnTo>
                  <a:pt x="593" y="140"/>
                </a:lnTo>
                <a:lnTo>
                  <a:pt x="588" y="137"/>
                </a:lnTo>
                <a:lnTo>
                  <a:pt x="582" y="131"/>
                </a:lnTo>
                <a:lnTo>
                  <a:pt x="575" y="129"/>
                </a:lnTo>
                <a:lnTo>
                  <a:pt x="569" y="128"/>
                </a:lnTo>
                <a:lnTo>
                  <a:pt x="564" y="128"/>
                </a:lnTo>
                <a:lnTo>
                  <a:pt x="558" y="131"/>
                </a:lnTo>
                <a:lnTo>
                  <a:pt x="553" y="137"/>
                </a:lnTo>
                <a:lnTo>
                  <a:pt x="549" y="144"/>
                </a:lnTo>
                <a:lnTo>
                  <a:pt x="540" y="148"/>
                </a:lnTo>
                <a:lnTo>
                  <a:pt x="529" y="153"/>
                </a:lnTo>
                <a:lnTo>
                  <a:pt x="514" y="150"/>
                </a:lnTo>
                <a:lnTo>
                  <a:pt x="505" y="150"/>
                </a:lnTo>
                <a:lnTo>
                  <a:pt x="508" y="144"/>
                </a:lnTo>
                <a:lnTo>
                  <a:pt x="510" y="137"/>
                </a:lnTo>
                <a:lnTo>
                  <a:pt x="490" y="133"/>
                </a:lnTo>
                <a:lnTo>
                  <a:pt x="469" y="129"/>
                </a:lnTo>
                <a:lnTo>
                  <a:pt x="466" y="135"/>
                </a:lnTo>
                <a:lnTo>
                  <a:pt x="462" y="139"/>
                </a:lnTo>
                <a:lnTo>
                  <a:pt x="458" y="137"/>
                </a:lnTo>
                <a:lnTo>
                  <a:pt x="457" y="135"/>
                </a:lnTo>
                <a:lnTo>
                  <a:pt x="453" y="135"/>
                </a:lnTo>
                <a:lnTo>
                  <a:pt x="449" y="137"/>
                </a:lnTo>
                <a:lnTo>
                  <a:pt x="449" y="140"/>
                </a:lnTo>
                <a:lnTo>
                  <a:pt x="449" y="142"/>
                </a:lnTo>
                <a:lnTo>
                  <a:pt x="453" y="142"/>
                </a:lnTo>
                <a:lnTo>
                  <a:pt x="455" y="144"/>
                </a:lnTo>
                <a:lnTo>
                  <a:pt x="460" y="146"/>
                </a:lnTo>
                <a:lnTo>
                  <a:pt x="462" y="148"/>
                </a:lnTo>
                <a:lnTo>
                  <a:pt x="451" y="155"/>
                </a:lnTo>
                <a:lnTo>
                  <a:pt x="433" y="164"/>
                </a:lnTo>
                <a:lnTo>
                  <a:pt x="427" y="161"/>
                </a:lnTo>
                <a:lnTo>
                  <a:pt x="423" y="161"/>
                </a:lnTo>
                <a:lnTo>
                  <a:pt x="418" y="163"/>
                </a:lnTo>
                <a:lnTo>
                  <a:pt x="412" y="166"/>
                </a:lnTo>
                <a:lnTo>
                  <a:pt x="405" y="166"/>
                </a:lnTo>
                <a:lnTo>
                  <a:pt x="399" y="163"/>
                </a:lnTo>
                <a:lnTo>
                  <a:pt x="396" y="163"/>
                </a:lnTo>
                <a:lnTo>
                  <a:pt x="392" y="163"/>
                </a:lnTo>
                <a:lnTo>
                  <a:pt x="386" y="166"/>
                </a:lnTo>
                <a:lnTo>
                  <a:pt x="381" y="172"/>
                </a:lnTo>
                <a:lnTo>
                  <a:pt x="372" y="174"/>
                </a:lnTo>
                <a:lnTo>
                  <a:pt x="362" y="170"/>
                </a:lnTo>
                <a:lnTo>
                  <a:pt x="359" y="172"/>
                </a:lnTo>
                <a:lnTo>
                  <a:pt x="351" y="174"/>
                </a:lnTo>
                <a:lnTo>
                  <a:pt x="346" y="181"/>
                </a:lnTo>
                <a:lnTo>
                  <a:pt x="336" y="192"/>
                </a:lnTo>
                <a:lnTo>
                  <a:pt x="327" y="192"/>
                </a:lnTo>
                <a:lnTo>
                  <a:pt x="322" y="194"/>
                </a:lnTo>
                <a:lnTo>
                  <a:pt x="325" y="205"/>
                </a:lnTo>
                <a:lnTo>
                  <a:pt x="327" y="214"/>
                </a:lnTo>
                <a:lnTo>
                  <a:pt x="325" y="216"/>
                </a:lnTo>
                <a:lnTo>
                  <a:pt x="320" y="220"/>
                </a:lnTo>
                <a:lnTo>
                  <a:pt x="316" y="224"/>
                </a:lnTo>
                <a:lnTo>
                  <a:pt x="311" y="224"/>
                </a:lnTo>
                <a:lnTo>
                  <a:pt x="305" y="216"/>
                </a:lnTo>
                <a:lnTo>
                  <a:pt x="300" y="211"/>
                </a:lnTo>
                <a:lnTo>
                  <a:pt x="298" y="214"/>
                </a:lnTo>
                <a:lnTo>
                  <a:pt x="298" y="218"/>
                </a:lnTo>
                <a:lnTo>
                  <a:pt x="300" y="224"/>
                </a:lnTo>
                <a:lnTo>
                  <a:pt x="301" y="227"/>
                </a:lnTo>
                <a:lnTo>
                  <a:pt x="307" y="238"/>
                </a:lnTo>
                <a:lnTo>
                  <a:pt x="311" y="249"/>
                </a:lnTo>
                <a:lnTo>
                  <a:pt x="307" y="257"/>
                </a:lnTo>
                <a:lnTo>
                  <a:pt x="305" y="262"/>
                </a:lnTo>
                <a:lnTo>
                  <a:pt x="307" y="268"/>
                </a:lnTo>
                <a:lnTo>
                  <a:pt x="307" y="272"/>
                </a:lnTo>
                <a:lnTo>
                  <a:pt x="307" y="277"/>
                </a:lnTo>
                <a:lnTo>
                  <a:pt x="305" y="283"/>
                </a:lnTo>
                <a:lnTo>
                  <a:pt x="309" y="292"/>
                </a:lnTo>
                <a:lnTo>
                  <a:pt x="312" y="299"/>
                </a:lnTo>
                <a:lnTo>
                  <a:pt x="307" y="307"/>
                </a:lnTo>
                <a:lnTo>
                  <a:pt x="301" y="312"/>
                </a:lnTo>
                <a:lnTo>
                  <a:pt x="294" y="316"/>
                </a:lnTo>
                <a:lnTo>
                  <a:pt x="288" y="316"/>
                </a:lnTo>
                <a:lnTo>
                  <a:pt x="283" y="316"/>
                </a:lnTo>
                <a:lnTo>
                  <a:pt x="281" y="316"/>
                </a:lnTo>
                <a:lnTo>
                  <a:pt x="277" y="312"/>
                </a:lnTo>
                <a:lnTo>
                  <a:pt x="279" y="309"/>
                </a:lnTo>
                <a:lnTo>
                  <a:pt x="283" y="303"/>
                </a:lnTo>
                <a:lnTo>
                  <a:pt x="285" y="299"/>
                </a:lnTo>
                <a:lnTo>
                  <a:pt x="285" y="298"/>
                </a:lnTo>
                <a:lnTo>
                  <a:pt x="281" y="294"/>
                </a:lnTo>
                <a:lnTo>
                  <a:pt x="268" y="296"/>
                </a:lnTo>
                <a:lnTo>
                  <a:pt x="257" y="299"/>
                </a:lnTo>
                <a:lnTo>
                  <a:pt x="242" y="296"/>
                </a:lnTo>
                <a:lnTo>
                  <a:pt x="227" y="296"/>
                </a:lnTo>
                <a:lnTo>
                  <a:pt x="213" y="294"/>
                </a:lnTo>
                <a:lnTo>
                  <a:pt x="196" y="294"/>
                </a:lnTo>
                <a:lnTo>
                  <a:pt x="185" y="292"/>
                </a:lnTo>
                <a:lnTo>
                  <a:pt x="172" y="288"/>
                </a:lnTo>
                <a:lnTo>
                  <a:pt x="165" y="286"/>
                </a:lnTo>
                <a:lnTo>
                  <a:pt x="157" y="286"/>
                </a:lnTo>
                <a:lnTo>
                  <a:pt x="150" y="286"/>
                </a:lnTo>
                <a:lnTo>
                  <a:pt x="142" y="288"/>
                </a:lnTo>
                <a:lnTo>
                  <a:pt x="137" y="294"/>
                </a:lnTo>
                <a:lnTo>
                  <a:pt x="133" y="298"/>
                </a:lnTo>
                <a:lnTo>
                  <a:pt x="130" y="305"/>
                </a:lnTo>
                <a:lnTo>
                  <a:pt x="130" y="310"/>
                </a:lnTo>
                <a:lnTo>
                  <a:pt x="130" y="323"/>
                </a:lnTo>
                <a:lnTo>
                  <a:pt x="130" y="336"/>
                </a:lnTo>
                <a:lnTo>
                  <a:pt x="126" y="349"/>
                </a:lnTo>
                <a:lnTo>
                  <a:pt x="122" y="360"/>
                </a:lnTo>
                <a:lnTo>
                  <a:pt x="122" y="366"/>
                </a:lnTo>
                <a:lnTo>
                  <a:pt x="122" y="371"/>
                </a:lnTo>
                <a:lnTo>
                  <a:pt x="122" y="375"/>
                </a:lnTo>
                <a:lnTo>
                  <a:pt x="124" y="377"/>
                </a:lnTo>
                <a:lnTo>
                  <a:pt x="141" y="386"/>
                </a:lnTo>
                <a:lnTo>
                  <a:pt x="154" y="397"/>
                </a:lnTo>
                <a:lnTo>
                  <a:pt x="154" y="410"/>
                </a:lnTo>
                <a:lnTo>
                  <a:pt x="154" y="421"/>
                </a:lnTo>
                <a:lnTo>
                  <a:pt x="159" y="427"/>
                </a:lnTo>
                <a:lnTo>
                  <a:pt x="165" y="432"/>
                </a:lnTo>
                <a:lnTo>
                  <a:pt x="168" y="436"/>
                </a:lnTo>
                <a:lnTo>
                  <a:pt x="168" y="442"/>
                </a:lnTo>
                <a:lnTo>
                  <a:pt x="168" y="447"/>
                </a:lnTo>
                <a:lnTo>
                  <a:pt x="168" y="456"/>
                </a:lnTo>
                <a:lnTo>
                  <a:pt x="161" y="469"/>
                </a:lnTo>
                <a:lnTo>
                  <a:pt x="155" y="482"/>
                </a:lnTo>
                <a:lnTo>
                  <a:pt x="155" y="497"/>
                </a:lnTo>
                <a:lnTo>
                  <a:pt x="157" y="510"/>
                </a:lnTo>
                <a:lnTo>
                  <a:pt x="157" y="525"/>
                </a:lnTo>
                <a:lnTo>
                  <a:pt x="157" y="540"/>
                </a:lnTo>
                <a:lnTo>
                  <a:pt x="150" y="553"/>
                </a:lnTo>
                <a:lnTo>
                  <a:pt x="141" y="565"/>
                </a:lnTo>
                <a:lnTo>
                  <a:pt x="139" y="582"/>
                </a:lnTo>
                <a:lnTo>
                  <a:pt x="139" y="595"/>
                </a:lnTo>
                <a:lnTo>
                  <a:pt x="144" y="602"/>
                </a:lnTo>
                <a:lnTo>
                  <a:pt x="154" y="612"/>
                </a:lnTo>
                <a:lnTo>
                  <a:pt x="157" y="615"/>
                </a:lnTo>
                <a:lnTo>
                  <a:pt x="159" y="621"/>
                </a:lnTo>
                <a:lnTo>
                  <a:pt x="157" y="625"/>
                </a:lnTo>
                <a:lnTo>
                  <a:pt x="154" y="628"/>
                </a:lnTo>
                <a:lnTo>
                  <a:pt x="148" y="628"/>
                </a:lnTo>
                <a:lnTo>
                  <a:pt x="144" y="630"/>
                </a:lnTo>
                <a:lnTo>
                  <a:pt x="141" y="628"/>
                </a:lnTo>
                <a:lnTo>
                  <a:pt x="139" y="626"/>
                </a:lnTo>
                <a:lnTo>
                  <a:pt x="133" y="619"/>
                </a:lnTo>
                <a:lnTo>
                  <a:pt x="124" y="604"/>
                </a:lnTo>
                <a:lnTo>
                  <a:pt x="124" y="589"/>
                </a:lnTo>
                <a:lnTo>
                  <a:pt x="126" y="582"/>
                </a:lnTo>
                <a:lnTo>
                  <a:pt x="122" y="575"/>
                </a:lnTo>
                <a:lnTo>
                  <a:pt x="111" y="565"/>
                </a:lnTo>
                <a:lnTo>
                  <a:pt x="111" y="562"/>
                </a:lnTo>
                <a:lnTo>
                  <a:pt x="113" y="558"/>
                </a:lnTo>
                <a:lnTo>
                  <a:pt x="117" y="554"/>
                </a:lnTo>
                <a:lnTo>
                  <a:pt x="124" y="553"/>
                </a:lnTo>
                <a:lnTo>
                  <a:pt x="128" y="540"/>
                </a:lnTo>
                <a:lnTo>
                  <a:pt x="133" y="527"/>
                </a:lnTo>
                <a:lnTo>
                  <a:pt x="141" y="521"/>
                </a:lnTo>
                <a:lnTo>
                  <a:pt x="142" y="514"/>
                </a:lnTo>
                <a:lnTo>
                  <a:pt x="142" y="508"/>
                </a:lnTo>
                <a:lnTo>
                  <a:pt x="139" y="503"/>
                </a:lnTo>
                <a:lnTo>
                  <a:pt x="133" y="508"/>
                </a:lnTo>
                <a:lnTo>
                  <a:pt x="130" y="516"/>
                </a:lnTo>
                <a:lnTo>
                  <a:pt x="126" y="519"/>
                </a:lnTo>
                <a:lnTo>
                  <a:pt x="124" y="521"/>
                </a:lnTo>
                <a:lnTo>
                  <a:pt x="118" y="523"/>
                </a:lnTo>
                <a:lnTo>
                  <a:pt x="113" y="521"/>
                </a:lnTo>
                <a:lnTo>
                  <a:pt x="113" y="514"/>
                </a:lnTo>
                <a:lnTo>
                  <a:pt x="115" y="506"/>
                </a:lnTo>
                <a:lnTo>
                  <a:pt x="118" y="497"/>
                </a:lnTo>
                <a:lnTo>
                  <a:pt x="124" y="490"/>
                </a:lnTo>
                <a:lnTo>
                  <a:pt x="124" y="480"/>
                </a:lnTo>
                <a:lnTo>
                  <a:pt x="126" y="473"/>
                </a:lnTo>
                <a:lnTo>
                  <a:pt x="139" y="471"/>
                </a:lnTo>
                <a:lnTo>
                  <a:pt x="155" y="464"/>
                </a:lnTo>
                <a:lnTo>
                  <a:pt x="157" y="456"/>
                </a:lnTo>
                <a:lnTo>
                  <a:pt x="161" y="449"/>
                </a:lnTo>
                <a:lnTo>
                  <a:pt x="159" y="445"/>
                </a:lnTo>
                <a:lnTo>
                  <a:pt x="155" y="444"/>
                </a:lnTo>
                <a:lnTo>
                  <a:pt x="150" y="442"/>
                </a:lnTo>
                <a:lnTo>
                  <a:pt x="142" y="440"/>
                </a:lnTo>
                <a:lnTo>
                  <a:pt x="128" y="438"/>
                </a:lnTo>
                <a:lnTo>
                  <a:pt x="117" y="434"/>
                </a:lnTo>
                <a:lnTo>
                  <a:pt x="109" y="412"/>
                </a:lnTo>
                <a:lnTo>
                  <a:pt x="102" y="394"/>
                </a:lnTo>
                <a:lnTo>
                  <a:pt x="89" y="377"/>
                </a:lnTo>
                <a:lnTo>
                  <a:pt x="74" y="360"/>
                </a:lnTo>
                <a:lnTo>
                  <a:pt x="67" y="360"/>
                </a:lnTo>
                <a:lnTo>
                  <a:pt x="59" y="360"/>
                </a:lnTo>
                <a:lnTo>
                  <a:pt x="58" y="364"/>
                </a:lnTo>
                <a:lnTo>
                  <a:pt x="59" y="368"/>
                </a:lnTo>
                <a:lnTo>
                  <a:pt x="59" y="371"/>
                </a:lnTo>
                <a:lnTo>
                  <a:pt x="63" y="375"/>
                </a:lnTo>
                <a:lnTo>
                  <a:pt x="70" y="379"/>
                </a:lnTo>
                <a:lnTo>
                  <a:pt x="83" y="381"/>
                </a:lnTo>
                <a:lnTo>
                  <a:pt x="83" y="397"/>
                </a:lnTo>
                <a:lnTo>
                  <a:pt x="80" y="408"/>
                </a:lnTo>
                <a:lnTo>
                  <a:pt x="74" y="414"/>
                </a:lnTo>
                <a:lnTo>
                  <a:pt x="69" y="418"/>
                </a:lnTo>
                <a:lnTo>
                  <a:pt x="63" y="419"/>
                </a:lnTo>
                <a:lnTo>
                  <a:pt x="56" y="421"/>
                </a:lnTo>
                <a:lnTo>
                  <a:pt x="52" y="423"/>
                </a:lnTo>
                <a:lnTo>
                  <a:pt x="50" y="429"/>
                </a:lnTo>
                <a:lnTo>
                  <a:pt x="52" y="436"/>
                </a:lnTo>
                <a:lnTo>
                  <a:pt x="56" y="442"/>
                </a:lnTo>
                <a:lnTo>
                  <a:pt x="61" y="449"/>
                </a:lnTo>
                <a:lnTo>
                  <a:pt x="65" y="455"/>
                </a:lnTo>
                <a:lnTo>
                  <a:pt x="70" y="462"/>
                </a:lnTo>
                <a:lnTo>
                  <a:pt x="72" y="471"/>
                </a:lnTo>
                <a:lnTo>
                  <a:pt x="74" y="480"/>
                </a:lnTo>
                <a:lnTo>
                  <a:pt x="74" y="493"/>
                </a:lnTo>
                <a:lnTo>
                  <a:pt x="74" y="503"/>
                </a:lnTo>
                <a:lnTo>
                  <a:pt x="74" y="512"/>
                </a:lnTo>
                <a:lnTo>
                  <a:pt x="72" y="519"/>
                </a:lnTo>
                <a:lnTo>
                  <a:pt x="69" y="525"/>
                </a:lnTo>
                <a:lnTo>
                  <a:pt x="59" y="525"/>
                </a:lnTo>
                <a:lnTo>
                  <a:pt x="48" y="525"/>
                </a:lnTo>
                <a:lnTo>
                  <a:pt x="41" y="536"/>
                </a:lnTo>
                <a:lnTo>
                  <a:pt x="34" y="543"/>
                </a:lnTo>
                <a:lnTo>
                  <a:pt x="28" y="547"/>
                </a:lnTo>
                <a:lnTo>
                  <a:pt x="21" y="551"/>
                </a:lnTo>
                <a:lnTo>
                  <a:pt x="15" y="553"/>
                </a:lnTo>
                <a:lnTo>
                  <a:pt x="9" y="554"/>
                </a:lnTo>
                <a:lnTo>
                  <a:pt x="6" y="558"/>
                </a:lnTo>
                <a:lnTo>
                  <a:pt x="2" y="564"/>
                </a:lnTo>
                <a:lnTo>
                  <a:pt x="0" y="571"/>
                </a:lnTo>
                <a:lnTo>
                  <a:pt x="2" y="577"/>
                </a:lnTo>
                <a:lnTo>
                  <a:pt x="4" y="580"/>
                </a:lnTo>
                <a:lnTo>
                  <a:pt x="6" y="586"/>
                </a:lnTo>
                <a:lnTo>
                  <a:pt x="13" y="601"/>
                </a:lnTo>
                <a:lnTo>
                  <a:pt x="21" y="625"/>
                </a:lnTo>
                <a:lnTo>
                  <a:pt x="26" y="628"/>
                </a:lnTo>
                <a:lnTo>
                  <a:pt x="35" y="628"/>
                </a:lnTo>
                <a:lnTo>
                  <a:pt x="43" y="628"/>
                </a:lnTo>
                <a:lnTo>
                  <a:pt x="52" y="626"/>
                </a:lnTo>
                <a:lnTo>
                  <a:pt x="59" y="625"/>
                </a:lnTo>
                <a:lnTo>
                  <a:pt x="67" y="623"/>
                </a:lnTo>
                <a:lnTo>
                  <a:pt x="72" y="623"/>
                </a:lnTo>
                <a:lnTo>
                  <a:pt x="76" y="625"/>
                </a:lnTo>
                <a:lnTo>
                  <a:pt x="82" y="638"/>
                </a:lnTo>
                <a:lnTo>
                  <a:pt x="82" y="649"/>
                </a:lnTo>
                <a:lnTo>
                  <a:pt x="82" y="658"/>
                </a:lnTo>
                <a:lnTo>
                  <a:pt x="83" y="667"/>
                </a:lnTo>
                <a:lnTo>
                  <a:pt x="85" y="678"/>
                </a:lnTo>
                <a:lnTo>
                  <a:pt x="87" y="687"/>
                </a:lnTo>
                <a:lnTo>
                  <a:pt x="85" y="697"/>
                </a:lnTo>
                <a:lnTo>
                  <a:pt x="83" y="704"/>
                </a:lnTo>
                <a:lnTo>
                  <a:pt x="80" y="710"/>
                </a:lnTo>
                <a:lnTo>
                  <a:pt x="78" y="711"/>
                </a:lnTo>
                <a:lnTo>
                  <a:pt x="85" y="721"/>
                </a:lnTo>
                <a:lnTo>
                  <a:pt x="93" y="730"/>
                </a:lnTo>
                <a:lnTo>
                  <a:pt x="89" y="739"/>
                </a:lnTo>
                <a:lnTo>
                  <a:pt x="83" y="754"/>
                </a:lnTo>
                <a:lnTo>
                  <a:pt x="96" y="771"/>
                </a:lnTo>
                <a:lnTo>
                  <a:pt x="107" y="787"/>
                </a:lnTo>
                <a:lnTo>
                  <a:pt x="111" y="798"/>
                </a:lnTo>
                <a:lnTo>
                  <a:pt x="113" y="809"/>
                </a:lnTo>
                <a:lnTo>
                  <a:pt x="117" y="819"/>
                </a:lnTo>
                <a:lnTo>
                  <a:pt x="122" y="822"/>
                </a:lnTo>
                <a:lnTo>
                  <a:pt x="128" y="815"/>
                </a:lnTo>
                <a:lnTo>
                  <a:pt x="137" y="800"/>
                </a:lnTo>
                <a:lnTo>
                  <a:pt x="148" y="784"/>
                </a:lnTo>
                <a:lnTo>
                  <a:pt x="155" y="769"/>
                </a:lnTo>
                <a:lnTo>
                  <a:pt x="159" y="761"/>
                </a:lnTo>
                <a:lnTo>
                  <a:pt x="167" y="756"/>
                </a:lnTo>
                <a:lnTo>
                  <a:pt x="174" y="752"/>
                </a:lnTo>
                <a:lnTo>
                  <a:pt x="181" y="750"/>
                </a:lnTo>
                <a:lnTo>
                  <a:pt x="185" y="752"/>
                </a:lnTo>
                <a:lnTo>
                  <a:pt x="187" y="754"/>
                </a:lnTo>
                <a:lnTo>
                  <a:pt x="191" y="758"/>
                </a:lnTo>
                <a:lnTo>
                  <a:pt x="192" y="763"/>
                </a:lnTo>
                <a:lnTo>
                  <a:pt x="196" y="776"/>
                </a:lnTo>
                <a:lnTo>
                  <a:pt x="200" y="789"/>
                </a:lnTo>
                <a:lnTo>
                  <a:pt x="202" y="804"/>
                </a:lnTo>
                <a:lnTo>
                  <a:pt x="207" y="815"/>
                </a:lnTo>
                <a:lnTo>
                  <a:pt x="209" y="820"/>
                </a:lnTo>
                <a:lnTo>
                  <a:pt x="213" y="826"/>
                </a:lnTo>
                <a:lnTo>
                  <a:pt x="216" y="828"/>
                </a:lnTo>
                <a:lnTo>
                  <a:pt x="222" y="830"/>
                </a:lnTo>
                <a:lnTo>
                  <a:pt x="240" y="826"/>
                </a:lnTo>
                <a:lnTo>
                  <a:pt x="263" y="822"/>
                </a:lnTo>
                <a:lnTo>
                  <a:pt x="285" y="826"/>
                </a:lnTo>
                <a:lnTo>
                  <a:pt x="309" y="830"/>
                </a:lnTo>
                <a:lnTo>
                  <a:pt x="322" y="826"/>
                </a:lnTo>
                <a:lnTo>
                  <a:pt x="333" y="819"/>
                </a:lnTo>
                <a:lnTo>
                  <a:pt x="342" y="809"/>
                </a:lnTo>
                <a:lnTo>
                  <a:pt x="351" y="798"/>
                </a:lnTo>
                <a:lnTo>
                  <a:pt x="366" y="780"/>
                </a:lnTo>
                <a:lnTo>
                  <a:pt x="379" y="765"/>
                </a:lnTo>
                <a:lnTo>
                  <a:pt x="401" y="759"/>
                </a:lnTo>
                <a:lnTo>
                  <a:pt x="421" y="756"/>
                </a:lnTo>
                <a:lnTo>
                  <a:pt x="423" y="747"/>
                </a:lnTo>
                <a:lnTo>
                  <a:pt x="427" y="737"/>
                </a:lnTo>
                <a:lnTo>
                  <a:pt x="434" y="735"/>
                </a:lnTo>
                <a:lnTo>
                  <a:pt x="442" y="732"/>
                </a:lnTo>
                <a:lnTo>
                  <a:pt x="442" y="724"/>
                </a:lnTo>
                <a:lnTo>
                  <a:pt x="442" y="713"/>
                </a:lnTo>
                <a:lnTo>
                  <a:pt x="440" y="710"/>
                </a:lnTo>
                <a:lnTo>
                  <a:pt x="442" y="704"/>
                </a:lnTo>
                <a:lnTo>
                  <a:pt x="444" y="700"/>
                </a:lnTo>
                <a:lnTo>
                  <a:pt x="445" y="697"/>
                </a:lnTo>
                <a:lnTo>
                  <a:pt x="471" y="680"/>
                </a:lnTo>
                <a:lnTo>
                  <a:pt x="495" y="665"/>
                </a:lnTo>
                <a:lnTo>
                  <a:pt x="508" y="660"/>
                </a:lnTo>
                <a:lnTo>
                  <a:pt x="523" y="656"/>
                </a:lnTo>
                <a:lnTo>
                  <a:pt x="540" y="654"/>
                </a:lnTo>
                <a:lnTo>
                  <a:pt x="556" y="654"/>
                </a:lnTo>
                <a:lnTo>
                  <a:pt x="571" y="649"/>
                </a:lnTo>
                <a:lnTo>
                  <a:pt x="582" y="639"/>
                </a:lnTo>
                <a:lnTo>
                  <a:pt x="590" y="638"/>
                </a:lnTo>
                <a:lnTo>
                  <a:pt x="597" y="638"/>
                </a:lnTo>
                <a:lnTo>
                  <a:pt x="604" y="639"/>
                </a:lnTo>
                <a:lnTo>
                  <a:pt x="614" y="645"/>
                </a:lnTo>
                <a:lnTo>
                  <a:pt x="612" y="660"/>
                </a:lnTo>
                <a:lnTo>
                  <a:pt x="606" y="673"/>
                </a:lnTo>
                <a:lnTo>
                  <a:pt x="625" y="671"/>
                </a:lnTo>
                <a:lnTo>
                  <a:pt x="654" y="673"/>
                </a:lnTo>
                <a:lnTo>
                  <a:pt x="667" y="678"/>
                </a:lnTo>
                <a:lnTo>
                  <a:pt x="686" y="687"/>
                </a:lnTo>
                <a:lnTo>
                  <a:pt x="697" y="691"/>
                </a:lnTo>
                <a:lnTo>
                  <a:pt x="708" y="693"/>
                </a:lnTo>
                <a:lnTo>
                  <a:pt x="719" y="691"/>
                </a:lnTo>
                <a:lnTo>
                  <a:pt x="730" y="687"/>
                </a:lnTo>
                <a:lnTo>
                  <a:pt x="728" y="684"/>
                </a:lnTo>
                <a:lnTo>
                  <a:pt x="726" y="680"/>
                </a:lnTo>
                <a:lnTo>
                  <a:pt x="735" y="676"/>
                </a:lnTo>
                <a:lnTo>
                  <a:pt x="743" y="674"/>
                </a:lnTo>
                <a:lnTo>
                  <a:pt x="748" y="678"/>
                </a:lnTo>
                <a:lnTo>
                  <a:pt x="752" y="682"/>
                </a:lnTo>
                <a:lnTo>
                  <a:pt x="758" y="684"/>
                </a:lnTo>
                <a:lnTo>
                  <a:pt x="761" y="682"/>
                </a:lnTo>
                <a:lnTo>
                  <a:pt x="763" y="680"/>
                </a:lnTo>
                <a:lnTo>
                  <a:pt x="763" y="678"/>
                </a:lnTo>
                <a:lnTo>
                  <a:pt x="763" y="674"/>
                </a:lnTo>
                <a:lnTo>
                  <a:pt x="763" y="671"/>
                </a:lnTo>
                <a:lnTo>
                  <a:pt x="769" y="667"/>
                </a:lnTo>
                <a:lnTo>
                  <a:pt x="774" y="667"/>
                </a:lnTo>
                <a:lnTo>
                  <a:pt x="785" y="667"/>
                </a:lnTo>
                <a:lnTo>
                  <a:pt x="800" y="667"/>
                </a:lnTo>
                <a:lnTo>
                  <a:pt x="820" y="650"/>
                </a:lnTo>
                <a:lnTo>
                  <a:pt x="837" y="638"/>
                </a:lnTo>
                <a:lnTo>
                  <a:pt x="850" y="639"/>
                </a:lnTo>
                <a:lnTo>
                  <a:pt x="865" y="641"/>
                </a:lnTo>
                <a:lnTo>
                  <a:pt x="868" y="621"/>
                </a:lnTo>
                <a:lnTo>
                  <a:pt x="868" y="601"/>
                </a:lnTo>
                <a:lnTo>
                  <a:pt x="872" y="595"/>
                </a:lnTo>
                <a:lnTo>
                  <a:pt x="876" y="589"/>
                </a:lnTo>
                <a:lnTo>
                  <a:pt x="883" y="586"/>
                </a:lnTo>
                <a:lnTo>
                  <a:pt x="894" y="580"/>
                </a:lnTo>
                <a:lnTo>
                  <a:pt x="900" y="573"/>
                </a:lnTo>
                <a:lnTo>
                  <a:pt x="902" y="562"/>
                </a:lnTo>
                <a:lnTo>
                  <a:pt x="924" y="540"/>
                </a:lnTo>
                <a:lnTo>
                  <a:pt x="946" y="517"/>
                </a:lnTo>
                <a:lnTo>
                  <a:pt x="944" y="512"/>
                </a:lnTo>
                <a:lnTo>
                  <a:pt x="942" y="508"/>
                </a:lnTo>
                <a:lnTo>
                  <a:pt x="941" y="504"/>
                </a:lnTo>
                <a:lnTo>
                  <a:pt x="937" y="501"/>
                </a:lnTo>
                <a:lnTo>
                  <a:pt x="929" y="493"/>
                </a:lnTo>
                <a:lnTo>
                  <a:pt x="924" y="488"/>
                </a:lnTo>
                <a:lnTo>
                  <a:pt x="922" y="471"/>
                </a:lnTo>
                <a:lnTo>
                  <a:pt x="920" y="455"/>
                </a:lnTo>
                <a:lnTo>
                  <a:pt x="917" y="447"/>
                </a:lnTo>
                <a:lnTo>
                  <a:pt x="913" y="442"/>
                </a:lnTo>
                <a:lnTo>
                  <a:pt x="909" y="436"/>
                </a:lnTo>
                <a:lnTo>
                  <a:pt x="904" y="432"/>
                </a:lnTo>
                <a:lnTo>
                  <a:pt x="892" y="425"/>
                </a:lnTo>
                <a:lnTo>
                  <a:pt x="883" y="418"/>
                </a:lnTo>
                <a:lnTo>
                  <a:pt x="878" y="405"/>
                </a:lnTo>
                <a:lnTo>
                  <a:pt x="874" y="390"/>
                </a:lnTo>
                <a:lnTo>
                  <a:pt x="868" y="384"/>
                </a:lnTo>
                <a:lnTo>
                  <a:pt x="867" y="379"/>
                </a:lnTo>
                <a:lnTo>
                  <a:pt x="867" y="373"/>
                </a:lnTo>
                <a:lnTo>
                  <a:pt x="868" y="368"/>
                </a:lnTo>
                <a:lnTo>
                  <a:pt x="870" y="359"/>
                </a:lnTo>
                <a:lnTo>
                  <a:pt x="872" y="351"/>
                </a:lnTo>
                <a:lnTo>
                  <a:pt x="865" y="346"/>
                </a:lnTo>
                <a:lnTo>
                  <a:pt x="861" y="340"/>
                </a:lnTo>
                <a:lnTo>
                  <a:pt x="859" y="334"/>
                </a:lnTo>
                <a:lnTo>
                  <a:pt x="859" y="329"/>
                </a:lnTo>
                <a:lnTo>
                  <a:pt x="865" y="318"/>
                </a:lnTo>
                <a:lnTo>
                  <a:pt x="874" y="3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4" name="Freeform 18"/>
          <p:cNvSpPr>
            <a:spLocks/>
          </p:cNvSpPr>
          <p:nvPr/>
        </p:nvSpPr>
        <p:spPr bwMode="auto">
          <a:xfrm>
            <a:off x="7116547" y="2570196"/>
            <a:ext cx="71514" cy="62104"/>
          </a:xfrm>
          <a:custGeom>
            <a:avLst/>
            <a:gdLst>
              <a:gd name="T0" fmla="*/ 8828 w 41"/>
              <a:gd name="T1" fmla="*/ 23812 h 33"/>
              <a:gd name="T2" fmla="*/ 5885 w 41"/>
              <a:gd name="T3" fmla="*/ 17462 h 33"/>
              <a:gd name="T4" fmla="*/ 0 w 41"/>
              <a:gd name="T5" fmla="*/ 11112 h 33"/>
              <a:gd name="T6" fmla="*/ 0 w 41"/>
              <a:gd name="T7" fmla="*/ 9525 h 33"/>
              <a:gd name="T8" fmla="*/ 0 w 41"/>
              <a:gd name="T9" fmla="*/ 6350 h 33"/>
              <a:gd name="T10" fmla="*/ 0 w 41"/>
              <a:gd name="T11" fmla="*/ 3175 h 33"/>
              <a:gd name="T12" fmla="*/ 5885 w 41"/>
              <a:gd name="T13" fmla="*/ 3175 h 33"/>
              <a:gd name="T14" fmla="*/ 8828 w 41"/>
              <a:gd name="T15" fmla="*/ 0 h 33"/>
              <a:gd name="T16" fmla="*/ 13242 w 41"/>
              <a:gd name="T17" fmla="*/ 3175 h 33"/>
              <a:gd name="T18" fmla="*/ 19127 w 41"/>
              <a:gd name="T19" fmla="*/ 6350 h 33"/>
              <a:gd name="T20" fmla="*/ 25013 w 41"/>
              <a:gd name="T21" fmla="*/ 9525 h 33"/>
              <a:gd name="T22" fmla="*/ 35312 w 41"/>
              <a:gd name="T23" fmla="*/ 3175 h 33"/>
              <a:gd name="T24" fmla="*/ 44140 w 41"/>
              <a:gd name="T25" fmla="*/ 0 h 33"/>
              <a:gd name="T26" fmla="*/ 48554 w 41"/>
              <a:gd name="T27" fmla="*/ 0 h 33"/>
              <a:gd name="T28" fmla="*/ 54440 w 41"/>
              <a:gd name="T29" fmla="*/ 0 h 33"/>
              <a:gd name="T30" fmla="*/ 60325 w 41"/>
              <a:gd name="T31" fmla="*/ 6350 h 33"/>
              <a:gd name="T32" fmla="*/ 60325 w 41"/>
              <a:gd name="T33" fmla="*/ 11112 h 33"/>
              <a:gd name="T34" fmla="*/ 60325 w 41"/>
              <a:gd name="T35" fmla="*/ 20637 h 33"/>
              <a:gd name="T36" fmla="*/ 54440 w 41"/>
              <a:gd name="T37" fmla="*/ 31750 h 33"/>
              <a:gd name="T38" fmla="*/ 54440 w 41"/>
              <a:gd name="T39" fmla="*/ 41275 h 33"/>
              <a:gd name="T40" fmla="*/ 51497 w 41"/>
              <a:gd name="T41" fmla="*/ 44450 h 33"/>
              <a:gd name="T42" fmla="*/ 48554 w 41"/>
              <a:gd name="T43" fmla="*/ 47625 h 33"/>
              <a:gd name="T44" fmla="*/ 44140 w 41"/>
              <a:gd name="T45" fmla="*/ 50800 h 33"/>
              <a:gd name="T46" fmla="*/ 32370 w 41"/>
              <a:gd name="T47" fmla="*/ 52387 h 33"/>
              <a:gd name="T48" fmla="*/ 22070 w 41"/>
              <a:gd name="T49" fmla="*/ 50800 h 33"/>
              <a:gd name="T50" fmla="*/ 5885 w 41"/>
              <a:gd name="T51" fmla="*/ 44450 h 33"/>
              <a:gd name="T52" fmla="*/ 0 w 41"/>
              <a:gd name="T53" fmla="*/ 41275 h 33"/>
              <a:gd name="T54" fmla="*/ 2943 w 41"/>
              <a:gd name="T55" fmla="*/ 31750 h 33"/>
              <a:gd name="T56" fmla="*/ 8828 w 41"/>
              <a:gd name="T57" fmla="*/ 23812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33"/>
              <a:gd name="T89" fmla="*/ 41 w 41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33">
                <a:moveTo>
                  <a:pt x="6" y="15"/>
                </a:moveTo>
                <a:lnTo>
                  <a:pt x="4" y="11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9" y="2"/>
                </a:lnTo>
                <a:lnTo>
                  <a:pt x="13" y="4"/>
                </a:lnTo>
                <a:lnTo>
                  <a:pt x="17" y="6"/>
                </a:lnTo>
                <a:lnTo>
                  <a:pt x="24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4"/>
                </a:lnTo>
                <a:lnTo>
                  <a:pt x="41" y="7"/>
                </a:lnTo>
                <a:lnTo>
                  <a:pt x="41" y="13"/>
                </a:lnTo>
                <a:lnTo>
                  <a:pt x="37" y="20"/>
                </a:lnTo>
                <a:lnTo>
                  <a:pt x="37" y="26"/>
                </a:lnTo>
                <a:lnTo>
                  <a:pt x="35" y="28"/>
                </a:lnTo>
                <a:lnTo>
                  <a:pt x="33" y="30"/>
                </a:lnTo>
                <a:lnTo>
                  <a:pt x="30" y="32"/>
                </a:lnTo>
                <a:lnTo>
                  <a:pt x="22" y="33"/>
                </a:lnTo>
                <a:lnTo>
                  <a:pt x="15" y="32"/>
                </a:lnTo>
                <a:lnTo>
                  <a:pt x="4" y="28"/>
                </a:lnTo>
                <a:lnTo>
                  <a:pt x="0" y="26"/>
                </a:lnTo>
                <a:lnTo>
                  <a:pt x="2" y="20"/>
                </a:lnTo>
                <a:lnTo>
                  <a:pt x="6" y="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5" name="Freeform 19"/>
          <p:cNvSpPr>
            <a:spLocks/>
          </p:cNvSpPr>
          <p:nvPr/>
        </p:nvSpPr>
        <p:spPr bwMode="auto">
          <a:xfrm>
            <a:off x="7344262" y="4935814"/>
            <a:ext cx="1151758" cy="1567671"/>
          </a:xfrm>
          <a:custGeom>
            <a:avLst/>
            <a:gdLst>
              <a:gd name="T0" fmla="*/ 76200 w 663"/>
              <a:gd name="T1" fmla="*/ 1312863 h 833"/>
              <a:gd name="T2" fmla="*/ 165588 w 663"/>
              <a:gd name="T3" fmla="*/ 1319213 h 833"/>
              <a:gd name="T4" fmla="*/ 257908 w 663"/>
              <a:gd name="T5" fmla="*/ 1319213 h 833"/>
              <a:gd name="T6" fmla="*/ 427892 w 663"/>
              <a:gd name="T7" fmla="*/ 1208088 h 833"/>
              <a:gd name="T8" fmla="*/ 507023 w 663"/>
              <a:gd name="T9" fmla="*/ 1122363 h 833"/>
              <a:gd name="T10" fmla="*/ 558312 w 663"/>
              <a:gd name="T11" fmla="*/ 1119188 h 833"/>
              <a:gd name="T12" fmla="*/ 666750 w 663"/>
              <a:gd name="T13" fmla="*/ 1114425 h 833"/>
              <a:gd name="T14" fmla="*/ 750277 w 663"/>
              <a:gd name="T15" fmla="*/ 1146175 h 833"/>
              <a:gd name="T16" fmla="*/ 833804 w 663"/>
              <a:gd name="T17" fmla="*/ 1100138 h 833"/>
              <a:gd name="T18" fmla="*/ 896815 w 663"/>
              <a:gd name="T19" fmla="*/ 1062038 h 833"/>
              <a:gd name="T20" fmla="*/ 893885 w 663"/>
              <a:gd name="T21" fmla="*/ 1020763 h 833"/>
              <a:gd name="T22" fmla="*/ 885092 w 663"/>
              <a:gd name="T23" fmla="*/ 908050 h 833"/>
              <a:gd name="T24" fmla="*/ 915865 w 663"/>
              <a:gd name="T25" fmla="*/ 796925 h 833"/>
              <a:gd name="T26" fmla="*/ 907073 w 663"/>
              <a:gd name="T27" fmla="*/ 712788 h 833"/>
              <a:gd name="T28" fmla="*/ 855785 w 663"/>
              <a:gd name="T29" fmla="*/ 668338 h 833"/>
              <a:gd name="T30" fmla="*/ 920262 w 663"/>
              <a:gd name="T31" fmla="*/ 598488 h 833"/>
              <a:gd name="T32" fmla="*/ 951035 w 663"/>
              <a:gd name="T33" fmla="*/ 498475 h 833"/>
              <a:gd name="T34" fmla="*/ 907073 w 663"/>
              <a:gd name="T35" fmla="*/ 450850 h 833"/>
              <a:gd name="T36" fmla="*/ 912935 w 663"/>
              <a:gd name="T37" fmla="*/ 388938 h 833"/>
              <a:gd name="T38" fmla="*/ 877765 w 663"/>
              <a:gd name="T39" fmla="*/ 363538 h 833"/>
              <a:gd name="T40" fmla="*/ 877765 w 663"/>
              <a:gd name="T41" fmla="*/ 280988 h 833"/>
              <a:gd name="T42" fmla="*/ 830873 w 663"/>
              <a:gd name="T43" fmla="*/ 295275 h 833"/>
              <a:gd name="T44" fmla="*/ 820615 w 663"/>
              <a:gd name="T45" fmla="*/ 246063 h 833"/>
              <a:gd name="T46" fmla="*/ 782515 w 663"/>
              <a:gd name="T47" fmla="*/ 236538 h 833"/>
              <a:gd name="T48" fmla="*/ 741485 w 663"/>
              <a:gd name="T49" fmla="*/ 257175 h 833"/>
              <a:gd name="T50" fmla="*/ 747346 w 663"/>
              <a:gd name="T51" fmla="*/ 222250 h 833"/>
              <a:gd name="T52" fmla="*/ 693127 w 663"/>
              <a:gd name="T53" fmla="*/ 166688 h 833"/>
              <a:gd name="T54" fmla="*/ 693127 w 663"/>
              <a:gd name="T55" fmla="*/ 139700 h 833"/>
              <a:gd name="T56" fmla="*/ 657958 w 663"/>
              <a:gd name="T57" fmla="*/ 101600 h 833"/>
              <a:gd name="T58" fmla="*/ 633046 w 663"/>
              <a:gd name="T59" fmla="*/ 79375 h 833"/>
              <a:gd name="T60" fmla="*/ 609600 w 663"/>
              <a:gd name="T61" fmla="*/ 46038 h 833"/>
              <a:gd name="T62" fmla="*/ 581758 w 663"/>
              <a:gd name="T63" fmla="*/ 4763 h 833"/>
              <a:gd name="T64" fmla="*/ 555381 w 663"/>
              <a:gd name="T65" fmla="*/ 17463 h 833"/>
              <a:gd name="T66" fmla="*/ 507023 w 663"/>
              <a:gd name="T67" fmla="*/ 7938 h 833"/>
              <a:gd name="T68" fmla="*/ 501162 w 663"/>
              <a:gd name="T69" fmla="*/ 42863 h 833"/>
              <a:gd name="T70" fmla="*/ 504092 w 663"/>
              <a:gd name="T71" fmla="*/ 122238 h 833"/>
              <a:gd name="T72" fmla="*/ 527538 w 663"/>
              <a:gd name="T73" fmla="*/ 160338 h 833"/>
              <a:gd name="T74" fmla="*/ 490904 w 663"/>
              <a:gd name="T75" fmla="*/ 219075 h 833"/>
              <a:gd name="T76" fmla="*/ 422031 w 663"/>
              <a:gd name="T77" fmla="*/ 280988 h 833"/>
              <a:gd name="T78" fmla="*/ 473319 w 663"/>
              <a:gd name="T79" fmla="*/ 404813 h 833"/>
              <a:gd name="T80" fmla="*/ 536331 w 663"/>
              <a:gd name="T81" fmla="*/ 444500 h 833"/>
              <a:gd name="T82" fmla="*/ 562708 w 663"/>
              <a:gd name="T83" fmla="*/ 498475 h 833"/>
              <a:gd name="T84" fmla="*/ 468923 w 663"/>
              <a:gd name="T85" fmla="*/ 603250 h 833"/>
              <a:gd name="T86" fmla="*/ 395654 w 663"/>
              <a:gd name="T87" fmla="*/ 679450 h 833"/>
              <a:gd name="T88" fmla="*/ 427892 w 663"/>
              <a:gd name="T89" fmla="*/ 733425 h 833"/>
              <a:gd name="T90" fmla="*/ 430823 w 663"/>
              <a:gd name="T91" fmla="*/ 796925 h 833"/>
              <a:gd name="T92" fmla="*/ 366346 w 663"/>
              <a:gd name="T93" fmla="*/ 855663 h 833"/>
              <a:gd name="T94" fmla="*/ 325315 w 663"/>
              <a:gd name="T95" fmla="*/ 865188 h 833"/>
              <a:gd name="T96" fmla="*/ 257908 w 663"/>
              <a:gd name="T97" fmla="*/ 920750 h 833"/>
              <a:gd name="T98" fmla="*/ 194896 w 663"/>
              <a:gd name="T99" fmla="*/ 987425 h 833"/>
              <a:gd name="T100" fmla="*/ 86458 w 663"/>
              <a:gd name="T101" fmla="*/ 1025525 h 833"/>
              <a:gd name="T102" fmla="*/ 38100 w 663"/>
              <a:gd name="T103" fmla="*/ 1041400 h 833"/>
              <a:gd name="T104" fmla="*/ 41031 w 663"/>
              <a:gd name="T105" fmla="*/ 1066800 h 833"/>
              <a:gd name="T106" fmla="*/ 29308 w 663"/>
              <a:gd name="T107" fmla="*/ 1111250 h 833"/>
              <a:gd name="T108" fmla="*/ 63012 w 663"/>
              <a:gd name="T109" fmla="*/ 1166813 h 833"/>
              <a:gd name="T110" fmla="*/ 13188 w 663"/>
              <a:gd name="T111" fmla="*/ 1193800 h 8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63"/>
              <a:gd name="T169" fmla="*/ 0 h 833"/>
              <a:gd name="T170" fmla="*/ 663 w 663"/>
              <a:gd name="T171" fmla="*/ 833 h 8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63" h="833">
                <a:moveTo>
                  <a:pt x="4" y="792"/>
                </a:moveTo>
                <a:lnTo>
                  <a:pt x="19" y="805"/>
                </a:lnTo>
                <a:lnTo>
                  <a:pt x="33" y="818"/>
                </a:lnTo>
                <a:lnTo>
                  <a:pt x="41" y="824"/>
                </a:lnTo>
                <a:lnTo>
                  <a:pt x="52" y="827"/>
                </a:lnTo>
                <a:lnTo>
                  <a:pt x="65" y="829"/>
                </a:lnTo>
                <a:lnTo>
                  <a:pt x="81" y="827"/>
                </a:lnTo>
                <a:lnTo>
                  <a:pt x="94" y="826"/>
                </a:lnTo>
                <a:lnTo>
                  <a:pt x="104" y="827"/>
                </a:lnTo>
                <a:lnTo>
                  <a:pt x="113" y="831"/>
                </a:lnTo>
                <a:lnTo>
                  <a:pt x="124" y="833"/>
                </a:lnTo>
                <a:lnTo>
                  <a:pt x="135" y="829"/>
                </a:lnTo>
                <a:lnTo>
                  <a:pt x="148" y="822"/>
                </a:lnTo>
                <a:lnTo>
                  <a:pt x="161" y="827"/>
                </a:lnTo>
                <a:lnTo>
                  <a:pt x="176" y="831"/>
                </a:lnTo>
                <a:lnTo>
                  <a:pt x="200" y="815"/>
                </a:lnTo>
                <a:lnTo>
                  <a:pt x="224" y="798"/>
                </a:lnTo>
                <a:lnTo>
                  <a:pt x="251" y="792"/>
                </a:lnTo>
                <a:lnTo>
                  <a:pt x="279" y="785"/>
                </a:lnTo>
                <a:lnTo>
                  <a:pt x="292" y="761"/>
                </a:lnTo>
                <a:lnTo>
                  <a:pt x="301" y="739"/>
                </a:lnTo>
                <a:lnTo>
                  <a:pt x="318" y="728"/>
                </a:lnTo>
                <a:lnTo>
                  <a:pt x="333" y="720"/>
                </a:lnTo>
                <a:lnTo>
                  <a:pt x="340" y="715"/>
                </a:lnTo>
                <a:lnTo>
                  <a:pt x="346" y="707"/>
                </a:lnTo>
                <a:lnTo>
                  <a:pt x="351" y="704"/>
                </a:lnTo>
                <a:lnTo>
                  <a:pt x="359" y="700"/>
                </a:lnTo>
                <a:lnTo>
                  <a:pt x="366" y="700"/>
                </a:lnTo>
                <a:lnTo>
                  <a:pt x="373" y="704"/>
                </a:lnTo>
                <a:lnTo>
                  <a:pt x="381" y="705"/>
                </a:lnTo>
                <a:lnTo>
                  <a:pt x="388" y="711"/>
                </a:lnTo>
                <a:lnTo>
                  <a:pt x="401" y="718"/>
                </a:lnTo>
                <a:lnTo>
                  <a:pt x="414" y="722"/>
                </a:lnTo>
                <a:lnTo>
                  <a:pt x="436" y="713"/>
                </a:lnTo>
                <a:lnTo>
                  <a:pt x="455" y="702"/>
                </a:lnTo>
                <a:lnTo>
                  <a:pt x="468" y="704"/>
                </a:lnTo>
                <a:lnTo>
                  <a:pt x="480" y="707"/>
                </a:lnTo>
                <a:lnTo>
                  <a:pt x="492" y="713"/>
                </a:lnTo>
                <a:lnTo>
                  <a:pt x="501" y="718"/>
                </a:lnTo>
                <a:lnTo>
                  <a:pt x="512" y="722"/>
                </a:lnTo>
                <a:lnTo>
                  <a:pt x="525" y="726"/>
                </a:lnTo>
                <a:lnTo>
                  <a:pt x="538" y="726"/>
                </a:lnTo>
                <a:lnTo>
                  <a:pt x="553" y="724"/>
                </a:lnTo>
                <a:lnTo>
                  <a:pt x="560" y="709"/>
                </a:lnTo>
                <a:lnTo>
                  <a:pt x="569" y="693"/>
                </a:lnTo>
                <a:lnTo>
                  <a:pt x="580" y="687"/>
                </a:lnTo>
                <a:lnTo>
                  <a:pt x="595" y="681"/>
                </a:lnTo>
                <a:lnTo>
                  <a:pt x="602" y="678"/>
                </a:lnTo>
                <a:lnTo>
                  <a:pt x="608" y="674"/>
                </a:lnTo>
                <a:lnTo>
                  <a:pt x="612" y="669"/>
                </a:lnTo>
                <a:lnTo>
                  <a:pt x="615" y="661"/>
                </a:lnTo>
                <a:lnTo>
                  <a:pt x="615" y="656"/>
                </a:lnTo>
                <a:lnTo>
                  <a:pt x="613" y="650"/>
                </a:lnTo>
                <a:lnTo>
                  <a:pt x="612" y="646"/>
                </a:lnTo>
                <a:lnTo>
                  <a:pt x="610" y="643"/>
                </a:lnTo>
                <a:lnTo>
                  <a:pt x="604" y="637"/>
                </a:lnTo>
                <a:lnTo>
                  <a:pt x="599" y="630"/>
                </a:lnTo>
                <a:lnTo>
                  <a:pt x="599" y="613"/>
                </a:lnTo>
                <a:lnTo>
                  <a:pt x="601" y="593"/>
                </a:lnTo>
                <a:lnTo>
                  <a:pt x="604" y="572"/>
                </a:lnTo>
                <a:lnTo>
                  <a:pt x="608" y="556"/>
                </a:lnTo>
                <a:lnTo>
                  <a:pt x="610" y="543"/>
                </a:lnTo>
                <a:lnTo>
                  <a:pt x="613" y="530"/>
                </a:lnTo>
                <a:lnTo>
                  <a:pt x="619" y="517"/>
                </a:lnTo>
                <a:lnTo>
                  <a:pt x="625" y="502"/>
                </a:lnTo>
                <a:lnTo>
                  <a:pt x="626" y="491"/>
                </a:lnTo>
                <a:lnTo>
                  <a:pt x="626" y="480"/>
                </a:lnTo>
                <a:lnTo>
                  <a:pt x="626" y="471"/>
                </a:lnTo>
                <a:lnTo>
                  <a:pt x="625" y="462"/>
                </a:lnTo>
                <a:lnTo>
                  <a:pt x="619" y="449"/>
                </a:lnTo>
                <a:lnTo>
                  <a:pt x="613" y="438"/>
                </a:lnTo>
                <a:lnTo>
                  <a:pt x="604" y="434"/>
                </a:lnTo>
                <a:lnTo>
                  <a:pt x="595" y="430"/>
                </a:lnTo>
                <a:lnTo>
                  <a:pt x="588" y="426"/>
                </a:lnTo>
                <a:lnTo>
                  <a:pt x="584" y="421"/>
                </a:lnTo>
                <a:lnTo>
                  <a:pt x="586" y="414"/>
                </a:lnTo>
                <a:lnTo>
                  <a:pt x="589" y="406"/>
                </a:lnTo>
                <a:lnTo>
                  <a:pt x="599" y="399"/>
                </a:lnTo>
                <a:lnTo>
                  <a:pt x="608" y="391"/>
                </a:lnTo>
                <a:lnTo>
                  <a:pt x="628" y="377"/>
                </a:lnTo>
                <a:lnTo>
                  <a:pt x="643" y="365"/>
                </a:lnTo>
                <a:lnTo>
                  <a:pt x="654" y="354"/>
                </a:lnTo>
                <a:lnTo>
                  <a:pt x="663" y="347"/>
                </a:lnTo>
                <a:lnTo>
                  <a:pt x="649" y="314"/>
                </a:lnTo>
                <a:lnTo>
                  <a:pt x="632" y="310"/>
                </a:lnTo>
                <a:lnTo>
                  <a:pt x="619" y="303"/>
                </a:lnTo>
                <a:lnTo>
                  <a:pt x="617" y="295"/>
                </a:lnTo>
                <a:lnTo>
                  <a:pt x="617" y="290"/>
                </a:lnTo>
                <a:lnTo>
                  <a:pt x="619" y="284"/>
                </a:lnTo>
                <a:lnTo>
                  <a:pt x="623" y="279"/>
                </a:lnTo>
                <a:lnTo>
                  <a:pt x="628" y="268"/>
                </a:lnTo>
                <a:lnTo>
                  <a:pt x="632" y="258"/>
                </a:lnTo>
                <a:lnTo>
                  <a:pt x="628" y="249"/>
                </a:lnTo>
                <a:lnTo>
                  <a:pt x="623" y="245"/>
                </a:lnTo>
                <a:lnTo>
                  <a:pt x="617" y="244"/>
                </a:lnTo>
                <a:lnTo>
                  <a:pt x="612" y="244"/>
                </a:lnTo>
                <a:lnTo>
                  <a:pt x="602" y="245"/>
                </a:lnTo>
                <a:lnTo>
                  <a:pt x="595" y="245"/>
                </a:lnTo>
                <a:lnTo>
                  <a:pt x="599" y="229"/>
                </a:lnTo>
                <a:lnTo>
                  <a:pt x="606" y="208"/>
                </a:lnTo>
                <a:lnTo>
                  <a:pt x="606" y="195"/>
                </a:lnTo>
                <a:lnTo>
                  <a:pt x="604" y="184"/>
                </a:lnTo>
                <a:lnTo>
                  <a:pt x="601" y="181"/>
                </a:lnTo>
                <a:lnTo>
                  <a:pt x="599" y="177"/>
                </a:lnTo>
                <a:lnTo>
                  <a:pt x="595" y="173"/>
                </a:lnTo>
                <a:lnTo>
                  <a:pt x="589" y="171"/>
                </a:lnTo>
                <a:lnTo>
                  <a:pt x="582" y="181"/>
                </a:lnTo>
                <a:lnTo>
                  <a:pt x="573" y="188"/>
                </a:lnTo>
                <a:lnTo>
                  <a:pt x="567" y="186"/>
                </a:lnTo>
                <a:lnTo>
                  <a:pt x="564" y="183"/>
                </a:lnTo>
                <a:lnTo>
                  <a:pt x="562" y="177"/>
                </a:lnTo>
                <a:lnTo>
                  <a:pt x="562" y="170"/>
                </a:lnTo>
                <a:lnTo>
                  <a:pt x="560" y="162"/>
                </a:lnTo>
                <a:lnTo>
                  <a:pt x="560" y="155"/>
                </a:lnTo>
                <a:lnTo>
                  <a:pt x="558" y="149"/>
                </a:lnTo>
                <a:lnTo>
                  <a:pt x="553" y="146"/>
                </a:lnTo>
                <a:lnTo>
                  <a:pt x="547" y="144"/>
                </a:lnTo>
                <a:lnTo>
                  <a:pt x="541" y="146"/>
                </a:lnTo>
                <a:lnTo>
                  <a:pt x="534" y="149"/>
                </a:lnTo>
                <a:lnTo>
                  <a:pt x="530" y="155"/>
                </a:lnTo>
                <a:lnTo>
                  <a:pt x="525" y="160"/>
                </a:lnTo>
                <a:lnTo>
                  <a:pt x="519" y="164"/>
                </a:lnTo>
                <a:lnTo>
                  <a:pt x="514" y="164"/>
                </a:lnTo>
                <a:lnTo>
                  <a:pt x="506" y="162"/>
                </a:lnTo>
                <a:lnTo>
                  <a:pt x="504" y="159"/>
                </a:lnTo>
                <a:lnTo>
                  <a:pt x="503" y="155"/>
                </a:lnTo>
                <a:lnTo>
                  <a:pt x="504" y="151"/>
                </a:lnTo>
                <a:lnTo>
                  <a:pt x="506" y="147"/>
                </a:lnTo>
                <a:lnTo>
                  <a:pt x="510" y="140"/>
                </a:lnTo>
                <a:lnTo>
                  <a:pt x="510" y="133"/>
                </a:lnTo>
                <a:lnTo>
                  <a:pt x="490" y="123"/>
                </a:lnTo>
                <a:lnTo>
                  <a:pt x="473" y="116"/>
                </a:lnTo>
                <a:lnTo>
                  <a:pt x="471" y="110"/>
                </a:lnTo>
                <a:lnTo>
                  <a:pt x="473" y="105"/>
                </a:lnTo>
                <a:lnTo>
                  <a:pt x="477" y="96"/>
                </a:lnTo>
                <a:lnTo>
                  <a:pt x="480" y="86"/>
                </a:lnTo>
                <a:lnTo>
                  <a:pt x="477" y="88"/>
                </a:lnTo>
                <a:lnTo>
                  <a:pt x="473" y="88"/>
                </a:lnTo>
                <a:lnTo>
                  <a:pt x="462" y="86"/>
                </a:lnTo>
                <a:lnTo>
                  <a:pt x="455" y="83"/>
                </a:lnTo>
                <a:lnTo>
                  <a:pt x="451" y="77"/>
                </a:lnTo>
                <a:lnTo>
                  <a:pt x="449" y="70"/>
                </a:lnTo>
                <a:lnTo>
                  <a:pt x="449" y="64"/>
                </a:lnTo>
                <a:lnTo>
                  <a:pt x="449" y="57"/>
                </a:lnTo>
                <a:lnTo>
                  <a:pt x="447" y="51"/>
                </a:lnTo>
                <a:lnTo>
                  <a:pt x="445" y="48"/>
                </a:lnTo>
                <a:lnTo>
                  <a:pt x="440" y="48"/>
                </a:lnTo>
                <a:lnTo>
                  <a:pt x="432" y="50"/>
                </a:lnTo>
                <a:lnTo>
                  <a:pt x="429" y="51"/>
                </a:lnTo>
                <a:lnTo>
                  <a:pt x="425" y="50"/>
                </a:lnTo>
                <a:lnTo>
                  <a:pt x="421" y="48"/>
                </a:lnTo>
                <a:lnTo>
                  <a:pt x="418" y="44"/>
                </a:lnTo>
                <a:lnTo>
                  <a:pt x="416" y="29"/>
                </a:lnTo>
                <a:lnTo>
                  <a:pt x="416" y="14"/>
                </a:lnTo>
                <a:lnTo>
                  <a:pt x="412" y="11"/>
                </a:lnTo>
                <a:lnTo>
                  <a:pt x="408" y="7"/>
                </a:lnTo>
                <a:lnTo>
                  <a:pt x="403" y="5"/>
                </a:lnTo>
                <a:lnTo>
                  <a:pt x="397" y="3"/>
                </a:lnTo>
                <a:lnTo>
                  <a:pt x="392" y="9"/>
                </a:lnTo>
                <a:lnTo>
                  <a:pt x="388" y="14"/>
                </a:lnTo>
                <a:lnTo>
                  <a:pt x="379" y="11"/>
                </a:lnTo>
                <a:lnTo>
                  <a:pt x="371" y="3"/>
                </a:lnTo>
                <a:lnTo>
                  <a:pt x="366" y="1"/>
                </a:lnTo>
                <a:lnTo>
                  <a:pt x="360" y="0"/>
                </a:lnTo>
                <a:lnTo>
                  <a:pt x="355" y="0"/>
                </a:lnTo>
                <a:lnTo>
                  <a:pt x="346" y="5"/>
                </a:lnTo>
                <a:lnTo>
                  <a:pt x="344" y="7"/>
                </a:lnTo>
                <a:lnTo>
                  <a:pt x="342" y="11"/>
                </a:lnTo>
                <a:lnTo>
                  <a:pt x="340" y="14"/>
                </a:lnTo>
                <a:lnTo>
                  <a:pt x="340" y="18"/>
                </a:lnTo>
                <a:lnTo>
                  <a:pt x="342" y="27"/>
                </a:lnTo>
                <a:lnTo>
                  <a:pt x="346" y="40"/>
                </a:lnTo>
                <a:lnTo>
                  <a:pt x="340" y="50"/>
                </a:lnTo>
                <a:lnTo>
                  <a:pt x="335" y="62"/>
                </a:lnTo>
                <a:lnTo>
                  <a:pt x="338" y="70"/>
                </a:lnTo>
                <a:lnTo>
                  <a:pt x="344" y="77"/>
                </a:lnTo>
                <a:lnTo>
                  <a:pt x="344" y="86"/>
                </a:lnTo>
                <a:lnTo>
                  <a:pt x="346" y="96"/>
                </a:lnTo>
                <a:lnTo>
                  <a:pt x="351" y="99"/>
                </a:lnTo>
                <a:lnTo>
                  <a:pt x="359" y="99"/>
                </a:lnTo>
                <a:lnTo>
                  <a:pt x="360" y="101"/>
                </a:lnTo>
                <a:lnTo>
                  <a:pt x="364" y="105"/>
                </a:lnTo>
                <a:lnTo>
                  <a:pt x="366" y="110"/>
                </a:lnTo>
                <a:lnTo>
                  <a:pt x="368" y="123"/>
                </a:lnTo>
                <a:lnTo>
                  <a:pt x="357" y="129"/>
                </a:lnTo>
                <a:lnTo>
                  <a:pt x="335" y="138"/>
                </a:lnTo>
                <a:lnTo>
                  <a:pt x="309" y="146"/>
                </a:lnTo>
                <a:lnTo>
                  <a:pt x="292" y="149"/>
                </a:lnTo>
                <a:lnTo>
                  <a:pt x="288" y="159"/>
                </a:lnTo>
                <a:lnTo>
                  <a:pt x="287" y="168"/>
                </a:lnTo>
                <a:lnTo>
                  <a:pt x="288" y="177"/>
                </a:lnTo>
                <a:lnTo>
                  <a:pt x="292" y="186"/>
                </a:lnTo>
                <a:lnTo>
                  <a:pt x="301" y="205"/>
                </a:lnTo>
                <a:lnTo>
                  <a:pt x="309" y="221"/>
                </a:lnTo>
                <a:lnTo>
                  <a:pt x="316" y="238"/>
                </a:lnTo>
                <a:lnTo>
                  <a:pt x="323" y="255"/>
                </a:lnTo>
                <a:lnTo>
                  <a:pt x="329" y="268"/>
                </a:lnTo>
                <a:lnTo>
                  <a:pt x="336" y="275"/>
                </a:lnTo>
                <a:lnTo>
                  <a:pt x="347" y="277"/>
                </a:lnTo>
                <a:lnTo>
                  <a:pt x="360" y="279"/>
                </a:lnTo>
                <a:lnTo>
                  <a:pt x="366" y="280"/>
                </a:lnTo>
                <a:lnTo>
                  <a:pt x="371" y="284"/>
                </a:lnTo>
                <a:lnTo>
                  <a:pt x="377" y="288"/>
                </a:lnTo>
                <a:lnTo>
                  <a:pt x="381" y="292"/>
                </a:lnTo>
                <a:lnTo>
                  <a:pt x="384" y="301"/>
                </a:lnTo>
                <a:lnTo>
                  <a:pt x="384" y="314"/>
                </a:lnTo>
                <a:lnTo>
                  <a:pt x="384" y="327"/>
                </a:lnTo>
                <a:lnTo>
                  <a:pt x="383" y="336"/>
                </a:lnTo>
                <a:lnTo>
                  <a:pt x="357" y="347"/>
                </a:lnTo>
                <a:lnTo>
                  <a:pt x="333" y="360"/>
                </a:lnTo>
                <a:lnTo>
                  <a:pt x="320" y="380"/>
                </a:lnTo>
                <a:lnTo>
                  <a:pt x="303" y="404"/>
                </a:lnTo>
                <a:lnTo>
                  <a:pt x="292" y="414"/>
                </a:lnTo>
                <a:lnTo>
                  <a:pt x="281" y="421"/>
                </a:lnTo>
                <a:lnTo>
                  <a:pt x="275" y="425"/>
                </a:lnTo>
                <a:lnTo>
                  <a:pt x="270" y="428"/>
                </a:lnTo>
                <a:lnTo>
                  <a:pt x="264" y="434"/>
                </a:lnTo>
                <a:lnTo>
                  <a:pt x="262" y="439"/>
                </a:lnTo>
                <a:lnTo>
                  <a:pt x="272" y="449"/>
                </a:lnTo>
                <a:lnTo>
                  <a:pt x="285" y="456"/>
                </a:lnTo>
                <a:lnTo>
                  <a:pt x="292" y="462"/>
                </a:lnTo>
                <a:lnTo>
                  <a:pt x="298" y="465"/>
                </a:lnTo>
                <a:lnTo>
                  <a:pt x="301" y="471"/>
                </a:lnTo>
                <a:lnTo>
                  <a:pt x="303" y="476"/>
                </a:lnTo>
                <a:lnTo>
                  <a:pt x="301" y="487"/>
                </a:lnTo>
                <a:lnTo>
                  <a:pt x="294" y="502"/>
                </a:lnTo>
                <a:lnTo>
                  <a:pt x="287" y="517"/>
                </a:lnTo>
                <a:lnTo>
                  <a:pt x="281" y="526"/>
                </a:lnTo>
                <a:lnTo>
                  <a:pt x="268" y="532"/>
                </a:lnTo>
                <a:lnTo>
                  <a:pt x="257" y="534"/>
                </a:lnTo>
                <a:lnTo>
                  <a:pt x="250" y="539"/>
                </a:lnTo>
                <a:lnTo>
                  <a:pt x="244" y="545"/>
                </a:lnTo>
                <a:lnTo>
                  <a:pt x="238" y="545"/>
                </a:lnTo>
                <a:lnTo>
                  <a:pt x="233" y="545"/>
                </a:lnTo>
                <a:lnTo>
                  <a:pt x="227" y="543"/>
                </a:lnTo>
                <a:lnTo>
                  <a:pt x="222" y="545"/>
                </a:lnTo>
                <a:lnTo>
                  <a:pt x="214" y="554"/>
                </a:lnTo>
                <a:lnTo>
                  <a:pt x="209" y="563"/>
                </a:lnTo>
                <a:lnTo>
                  <a:pt x="198" y="565"/>
                </a:lnTo>
                <a:lnTo>
                  <a:pt x="187" y="567"/>
                </a:lnTo>
                <a:lnTo>
                  <a:pt x="176" y="580"/>
                </a:lnTo>
                <a:lnTo>
                  <a:pt x="168" y="593"/>
                </a:lnTo>
                <a:lnTo>
                  <a:pt x="161" y="596"/>
                </a:lnTo>
                <a:lnTo>
                  <a:pt x="150" y="602"/>
                </a:lnTo>
                <a:lnTo>
                  <a:pt x="142" y="611"/>
                </a:lnTo>
                <a:lnTo>
                  <a:pt x="133" y="622"/>
                </a:lnTo>
                <a:lnTo>
                  <a:pt x="120" y="620"/>
                </a:lnTo>
                <a:lnTo>
                  <a:pt x="104" y="619"/>
                </a:lnTo>
                <a:lnTo>
                  <a:pt x="87" y="632"/>
                </a:lnTo>
                <a:lnTo>
                  <a:pt x="70" y="643"/>
                </a:lnTo>
                <a:lnTo>
                  <a:pt x="59" y="646"/>
                </a:lnTo>
                <a:lnTo>
                  <a:pt x="50" y="648"/>
                </a:lnTo>
                <a:lnTo>
                  <a:pt x="41" y="648"/>
                </a:lnTo>
                <a:lnTo>
                  <a:pt x="33" y="650"/>
                </a:lnTo>
                <a:lnTo>
                  <a:pt x="30" y="652"/>
                </a:lnTo>
                <a:lnTo>
                  <a:pt x="26" y="656"/>
                </a:lnTo>
                <a:lnTo>
                  <a:pt x="24" y="661"/>
                </a:lnTo>
                <a:lnTo>
                  <a:pt x="22" y="665"/>
                </a:lnTo>
                <a:lnTo>
                  <a:pt x="24" y="669"/>
                </a:lnTo>
                <a:lnTo>
                  <a:pt x="26" y="670"/>
                </a:lnTo>
                <a:lnTo>
                  <a:pt x="28" y="672"/>
                </a:lnTo>
                <a:lnTo>
                  <a:pt x="30" y="674"/>
                </a:lnTo>
                <a:lnTo>
                  <a:pt x="32" y="676"/>
                </a:lnTo>
                <a:lnTo>
                  <a:pt x="32" y="678"/>
                </a:lnTo>
                <a:lnTo>
                  <a:pt x="24" y="687"/>
                </a:lnTo>
                <a:lnTo>
                  <a:pt x="20" y="700"/>
                </a:lnTo>
                <a:lnTo>
                  <a:pt x="17" y="711"/>
                </a:lnTo>
                <a:lnTo>
                  <a:pt x="13" y="724"/>
                </a:lnTo>
                <a:lnTo>
                  <a:pt x="28" y="728"/>
                </a:lnTo>
                <a:lnTo>
                  <a:pt x="43" y="728"/>
                </a:lnTo>
                <a:lnTo>
                  <a:pt x="43" y="735"/>
                </a:lnTo>
                <a:lnTo>
                  <a:pt x="39" y="741"/>
                </a:lnTo>
                <a:lnTo>
                  <a:pt x="32" y="744"/>
                </a:lnTo>
                <a:lnTo>
                  <a:pt x="24" y="746"/>
                </a:lnTo>
                <a:lnTo>
                  <a:pt x="17" y="750"/>
                </a:lnTo>
                <a:lnTo>
                  <a:pt x="9" y="752"/>
                </a:lnTo>
                <a:lnTo>
                  <a:pt x="4" y="755"/>
                </a:lnTo>
                <a:lnTo>
                  <a:pt x="0" y="759"/>
                </a:lnTo>
                <a:lnTo>
                  <a:pt x="0" y="772"/>
                </a:lnTo>
                <a:lnTo>
                  <a:pt x="4" y="7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6" name="Freeform 20"/>
          <p:cNvSpPr>
            <a:spLocks/>
          </p:cNvSpPr>
          <p:nvPr/>
        </p:nvSpPr>
        <p:spPr bwMode="auto">
          <a:xfrm>
            <a:off x="6962225" y="5487229"/>
            <a:ext cx="479898" cy="717025"/>
          </a:xfrm>
          <a:custGeom>
            <a:avLst/>
            <a:gdLst>
              <a:gd name="T0" fmla="*/ 255208 w 276"/>
              <a:gd name="T1" fmla="*/ 317500 h 381"/>
              <a:gd name="T2" fmla="*/ 211206 w 276"/>
              <a:gd name="T3" fmla="*/ 400050 h 381"/>
              <a:gd name="T4" fmla="*/ 174538 w 276"/>
              <a:gd name="T5" fmla="*/ 455612 h 381"/>
              <a:gd name="T6" fmla="*/ 121737 w 276"/>
              <a:gd name="T7" fmla="*/ 514350 h 381"/>
              <a:gd name="T8" fmla="*/ 95336 w 276"/>
              <a:gd name="T9" fmla="*/ 539750 h 381"/>
              <a:gd name="T10" fmla="*/ 79202 w 276"/>
              <a:gd name="T11" fmla="*/ 538162 h 381"/>
              <a:gd name="T12" fmla="*/ 60135 w 276"/>
              <a:gd name="T13" fmla="*/ 522287 h 381"/>
              <a:gd name="T14" fmla="*/ 49868 w 276"/>
              <a:gd name="T15" fmla="*/ 528637 h 381"/>
              <a:gd name="T16" fmla="*/ 57202 w 276"/>
              <a:gd name="T17" fmla="*/ 542925 h 381"/>
              <a:gd name="T18" fmla="*/ 66002 w 276"/>
              <a:gd name="T19" fmla="*/ 555625 h 381"/>
              <a:gd name="T20" fmla="*/ 60135 w 276"/>
              <a:gd name="T21" fmla="*/ 560387 h 381"/>
              <a:gd name="T22" fmla="*/ 46935 w 276"/>
              <a:gd name="T23" fmla="*/ 566737 h 381"/>
              <a:gd name="T24" fmla="*/ 19067 w 276"/>
              <a:gd name="T25" fmla="*/ 569912 h 381"/>
              <a:gd name="T26" fmla="*/ 5867 w 276"/>
              <a:gd name="T27" fmla="*/ 576262 h 381"/>
              <a:gd name="T28" fmla="*/ 0 w 276"/>
              <a:gd name="T29" fmla="*/ 581025 h 381"/>
              <a:gd name="T30" fmla="*/ 2933 w 276"/>
              <a:gd name="T31" fmla="*/ 593725 h 381"/>
              <a:gd name="T32" fmla="*/ 16134 w 276"/>
              <a:gd name="T33" fmla="*/ 601662 h 381"/>
              <a:gd name="T34" fmla="*/ 51335 w 276"/>
              <a:gd name="T35" fmla="*/ 604837 h 381"/>
              <a:gd name="T36" fmla="*/ 95336 w 276"/>
              <a:gd name="T37" fmla="*/ 598487 h 381"/>
              <a:gd name="T38" fmla="*/ 139337 w 276"/>
              <a:gd name="T39" fmla="*/ 577850 h 381"/>
              <a:gd name="T40" fmla="*/ 174538 w 276"/>
              <a:gd name="T41" fmla="*/ 522287 h 381"/>
              <a:gd name="T42" fmla="*/ 203873 w 276"/>
              <a:gd name="T43" fmla="*/ 479425 h 381"/>
              <a:gd name="T44" fmla="*/ 228807 w 276"/>
              <a:gd name="T45" fmla="*/ 463550 h 381"/>
              <a:gd name="T46" fmla="*/ 242007 w 276"/>
              <a:gd name="T47" fmla="*/ 449262 h 381"/>
              <a:gd name="T48" fmla="*/ 274275 w 276"/>
              <a:gd name="T49" fmla="*/ 428625 h 381"/>
              <a:gd name="T50" fmla="*/ 312409 w 276"/>
              <a:gd name="T51" fmla="*/ 393700 h 381"/>
              <a:gd name="T52" fmla="*/ 338810 w 276"/>
              <a:gd name="T53" fmla="*/ 349250 h 381"/>
              <a:gd name="T54" fmla="*/ 344677 w 276"/>
              <a:gd name="T55" fmla="*/ 314325 h 381"/>
              <a:gd name="T56" fmla="*/ 335877 w 276"/>
              <a:gd name="T57" fmla="*/ 285750 h 381"/>
              <a:gd name="T58" fmla="*/ 352010 w 276"/>
              <a:gd name="T59" fmla="*/ 273050 h 381"/>
              <a:gd name="T60" fmla="*/ 363744 w 276"/>
              <a:gd name="T61" fmla="*/ 279400 h 381"/>
              <a:gd name="T62" fmla="*/ 363744 w 276"/>
              <a:gd name="T63" fmla="*/ 290512 h 381"/>
              <a:gd name="T64" fmla="*/ 366677 w 276"/>
              <a:gd name="T65" fmla="*/ 296862 h 381"/>
              <a:gd name="T66" fmla="*/ 382811 w 276"/>
              <a:gd name="T67" fmla="*/ 268287 h 381"/>
              <a:gd name="T68" fmla="*/ 393078 w 276"/>
              <a:gd name="T69" fmla="*/ 203200 h 381"/>
              <a:gd name="T70" fmla="*/ 393078 w 276"/>
              <a:gd name="T71" fmla="*/ 161925 h 381"/>
              <a:gd name="T72" fmla="*/ 398945 w 276"/>
              <a:gd name="T73" fmla="*/ 112712 h 381"/>
              <a:gd name="T74" fmla="*/ 401879 w 276"/>
              <a:gd name="T75" fmla="*/ 65087 h 381"/>
              <a:gd name="T76" fmla="*/ 393078 w 276"/>
              <a:gd name="T77" fmla="*/ 44450 h 381"/>
              <a:gd name="T78" fmla="*/ 396012 w 276"/>
              <a:gd name="T79" fmla="*/ 23812 h 381"/>
              <a:gd name="T80" fmla="*/ 396012 w 276"/>
              <a:gd name="T81" fmla="*/ 6350 h 381"/>
              <a:gd name="T82" fmla="*/ 376945 w 276"/>
              <a:gd name="T83" fmla="*/ 0 h 381"/>
              <a:gd name="T84" fmla="*/ 360811 w 276"/>
              <a:gd name="T85" fmla="*/ 23812 h 381"/>
              <a:gd name="T86" fmla="*/ 352010 w 276"/>
              <a:gd name="T87" fmla="*/ 58737 h 381"/>
              <a:gd name="T88" fmla="*/ 350544 w 276"/>
              <a:gd name="T89" fmla="*/ 88900 h 381"/>
              <a:gd name="T90" fmla="*/ 338810 w 276"/>
              <a:gd name="T91" fmla="*/ 120650 h 381"/>
              <a:gd name="T92" fmla="*/ 334410 w 276"/>
              <a:gd name="T93" fmla="*/ 150812 h 381"/>
              <a:gd name="T94" fmla="*/ 322676 w 276"/>
              <a:gd name="T95" fmla="*/ 196850 h 381"/>
              <a:gd name="T96" fmla="*/ 299209 w 276"/>
              <a:gd name="T97" fmla="*/ 249237 h 3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6"/>
              <a:gd name="T148" fmla="*/ 0 h 381"/>
              <a:gd name="T149" fmla="*/ 276 w 276"/>
              <a:gd name="T150" fmla="*/ 381 h 3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6" h="381">
                <a:moveTo>
                  <a:pt x="196" y="174"/>
                </a:moveTo>
                <a:lnTo>
                  <a:pt x="174" y="200"/>
                </a:lnTo>
                <a:lnTo>
                  <a:pt x="152" y="226"/>
                </a:lnTo>
                <a:lnTo>
                  <a:pt x="144" y="252"/>
                </a:lnTo>
                <a:lnTo>
                  <a:pt x="135" y="272"/>
                </a:lnTo>
                <a:lnTo>
                  <a:pt x="119" y="287"/>
                </a:lnTo>
                <a:lnTo>
                  <a:pt x="98" y="302"/>
                </a:lnTo>
                <a:lnTo>
                  <a:pt x="83" y="324"/>
                </a:lnTo>
                <a:lnTo>
                  <a:pt x="69" y="339"/>
                </a:lnTo>
                <a:lnTo>
                  <a:pt x="65" y="340"/>
                </a:lnTo>
                <a:lnTo>
                  <a:pt x="59" y="340"/>
                </a:lnTo>
                <a:lnTo>
                  <a:pt x="54" y="339"/>
                </a:lnTo>
                <a:lnTo>
                  <a:pt x="50" y="335"/>
                </a:lnTo>
                <a:lnTo>
                  <a:pt x="41" y="329"/>
                </a:lnTo>
                <a:lnTo>
                  <a:pt x="34" y="327"/>
                </a:lnTo>
                <a:lnTo>
                  <a:pt x="34" y="333"/>
                </a:lnTo>
                <a:lnTo>
                  <a:pt x="35" y="337"/>
                </a:lnTo>
                <a:lnTo>
                  <a:pt x="39" y="342"/>
                </a:lnTo>
                <a:lnTo>
                  <a:pt x="45" y="348"/>
                </a:lnTo>
                <a:lnTo>
                  <a:pt x="45" y="350"/>
                </a:lnTo>
                <a:lnTo>
                  <a:pt x="43" y="352"/>
                </a:lnTo>
                <a:lnTo>
                  <a:pt x="41" y="353"/>
                </a:lnTo>
                <a:lnTo>
                  <a:pt x="39" y="355"/>
                </a:lnTo>
                <a:lnTo>
                  <a:pt x="32" y="357"/>
                </a:lnTo>
                <a:lnTo>
                  <a:pt x="23" y="357"/>
                </a:lnTo>
                <a:lnTo>
                  <a:pt x="13" y="359"/>
                </a:lnTo>
                <a:lnTo>
                  <a:pt x="6" y="361"/>
                </a:lnTo>
                <a:lnTo>
                  <a:pt x="4" y="363"/>
                </a:lnTo>
                <a:lnTo>
                  <a:pt x="2" y="364"/>
                </a:lnTo>
                <a:lnTo>
                  <a:pt x="0" y="366"/>
                </a:lnTo>
                <a:lnTo>
                  <a:pt x="0" y="368"/>
                </a:lnTo>
                <a:lnTo>
                  <a:pt x="2" y="374"/>
                </a:lnTo>
                <a:lnTo>
                  <a:pt x="6" y="376"/>
                </a:lnTo>
                <a:lnTo>
                  <a:pt x="11" y="379"/>
                </a:lnTo>
                <a:lnTo>
                  <a:pt x="19" y="379"/>
                </a:lnTo>
                <a:lnTo>
                  <a:pt x="35" y="381"/>
                </a:lnTo>
                <a:lnTo>
                  <a:pt x="48" y="381"/>
                </a:lnTo>
                <a:lnTo>
                  <a:pt x="65" y="377"/>
                </a:lnTo>
                <a:lnTo>
                  <a:pt x="80" y="370"/>
                </a:lnTo>
                <a:lnTo>
                  <a:pt x="95" y="364"/>
                </a:lnTo>
                <a:lnTo>
                  <a:pt x="111" y="357"/>
                </a:lnTo>
                <a:lnTo>
                  <a:pt x="119" y="329"/>
                </a:lnTo>
                <a:lnTo>
                  <a:pt x="128" y="305"/>
                </a:lnTo>
                <a:lnTo>
                  <a:pt x="139" y="302"/>
                </a:lnTo>
                <a:lnTo>
                  <a:pt x="152" y="300"/>
                </a:lnTo>
                <a:lnTo>
                  <a:pt x="156" y="292"/>
                </a:lnTo>
                <a:lnTo>
                  <a:pt x="159" y="287"/>
                </a:lnTo>
                <a:lnTo>
                  <a:pt x="165" y="283"/>
                </a:lnTo>
                <a:lnTo>
                  <a:pt x="172" y="278"/>
                </a:lnTo>
                <a:lnTo>
                  <a:pt x="187" y="270"/>
                </a:lnTo>
                <a:lnTo>
                  <a:pt x="207" y="261"/>
                </a:lnTo>
                <a:lnTo>
                  <a:pt x="213" y="248"/>
                </a:lnTo>
                <a:lnTo>
                  <a:pt x="216" y="230"/>
                </a:lnTo>
                <a:lnTo>
                  <a:pt x="231" y="220"/>
                </a:lnTo>
                <a:lnTo>
                  <a:pt x="244" y="209"/>
                </a:lnTo>
                <a:lnTo>
                  <a:pt x="235" y="198"/>
                </a:lnTo>
                <a:lnTo>
                  <a:pt x="226" y="185"/>
                </a:lnTo>
                <a:lnTo>
                  <a:pt x="229" y="180"/>
                </a:lnTo>
                <a:lnTo>
                  <a:pt x="233" y="176"/>
                </a:lnTo>
                <a:lnTo>
                  <a:pt x="240" y="172"/>
                </a:lnTo>
                <a:lnTo>
                  <a:pt x="248" y="170"/>
                </a:lnTo>
                <a:lnTo>
                  <a:pt x="248" y="176"/>
                </a:lnTo>
                <a:lnTo>
                  <a:pt x="248" y="180"/>
                </a:lnTo>
                <a:lnTo>
                  <a:pt x="248" y="183"/>
                </a:lnTo>
                <a:lnTo>
                  <a:pt x="248" y="185"/>
                </a:lnTo>
                <a:lnTo>
                  <a:pt x="250" y="187"/>
                </a:lnTo>
                <a:lnTo>
                  <a:pt x="253" y="187"/>
                </a:lnTo>
                <a:lnTo>
                  <a:pt x="261" y="169"/>
                </a:lnTo>
                <a:lnTo>
                  <a:pt x="270" y="137"/>
                </a:lnTo>
                <a:lnTo>
                  <a:pt x="268" y="128"/>
                </a:lnTo>
                <a:lnTo>
                  <a:pt x="265" y="115"/>
                </a:lnTo>
                <a:lnTo>
                  <a:pt x="268" y="102"/>
                </a:lnTo>
                <a:lnTo>
                  <a:pt x="270" y="87"/>
                </a:lnTo>
                <a:lnTo>
                  <a:pt x="272" y="71"/>
                </a:lnTo>
                <a:lnTo>
                  <a:pt x="274" y="50"/>
                </a:lnTo>
                <a:lnTo>
                  <a:pt x="274" y="41"/>
                </a:lnTo>
                <a:lnTo>
                  <a:pt x="270" y="34"/>
                </a:lnTo>
                <a:lnTo>
                  <a:pt x="268" y="28"/>
                </a:lnTo>
                <a:lnTo>
                  <a:pt x="266" y="24"/>
                </a:lnTo>
                <a:lnTo>
                  <a:pt x="270" y="15"/>
                </a:lnTo>
                <a:lnTo>
                  <a:pt x="276" y="6"/>
                </a:lnTo>
                <a:lnTo>
                  <a:pt x="270" y="4"/>
                </a:lnTo>
                <a:lnTo>
                  <a:pt x="265" y="2"/>
                </a:lnTo>
                <a:lnTo>
                  <a:pt x="257" y="0"/>
                </a:lnTo>
                <a:lnTo>
                  <a:pt x="253" y="2"/>
                </a:lnTo>
                <a:lnTo>
                  <a:pt x="246" y="15"/>
                </a:lnTo>
                <a:lnTo>
                  <a:pt x="240" y="26"/>
                </a:lnTo>
                <a:lnTo>
                  <a:pt x="240" y="37"/>
                </a:lnTo>
                <a:lnTo>
                  <a:pt x="240" y="47"/>
                </a:lnTo>
                <a:lnTo>
                  <a:pt x="239" y="56"/>
                </a:lnTo>
                <a:lnTo>
                  <a:pt x="237" y="65"/>
                </a:lnTo>
                <a:lnTo>
                  <a:pt x="231" y="76"/>
                </a:lnTo>
                <a:lnTo>
                  <a:pt x="229" y="87"/>
                </a:lnTo>
                <a:lnTo>
                  <a:pt x="228" y="95"/>
                </a:lnTo>
                <a:lnTo>
                  <a:pt x="228" y="104"/>
                </a:lnTo>
                <a:lnTo>
                  <a:pt x="220" y="124"/>
                </a:lnTo>
                <a:lnTo>
                  <a:pt x="213" y="141"/>
                </a:lnTo>
                <a:lnTo>
                  <a:pt x="204" y="157"/>
                </a:lnTo>
                <a:lnTo>
                  <a:pt x="196" y="1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7" name="Freeform 21"/>
          <p:cNvSpPr>
            <a:spLocks/>
          </p:cNvSpPr>
          <p:nvPr/>
        </p:nvSpPr>
        <p:spPr bwMode="auto">
          <a:xfrm>
            <a:off x="6518085" y="5142830"/>
            <a:ext cx="1492391" cy="1283495"/>
          </a:xfrm>
          <a:custGeom>
            <a:avLst/>
            <a:gdLst>
              <a:gd name="T0" fmla="*/ 87932 w 859"/>
              <a:gd name="T1" fmla="*/ 860425 h 682"/>
              <a:gd name="T2" fmla="*/ 146553 w 859"/>
              <a:gd name="T3" fmla="*/ 881063 h 682"/>
              <a:gd name="T4" fmla="*/ 257933 w 859"/>
              <a:gd name="T5" fmla="*/ 930275 h 682"/>
              <a:gd name="T6" fmla="*/ 284312 w 859"/>
              <a:gd name="T7" fmla="*/ 1016000 h 682"/>
              <a:gd name="T8" fmla="*/ 392761 w 859"/>
              <a:gd name="T9" fmla="*/ 1074738 h 682"/>
              <a:gd name="T10" fmla="*/ 477762 w 859"/>
              <a:gd name="T11" fmla="*/ 1036638 h 682"/>
              <a:gd name="T12" fmla="*/ 587676 w 859"/>
              <a:gd name="T13" fmla="*/ 1030288 h 682"/>
              <a:gd name="T14" fmla="*/ 637504 w 859"/>
              <a:gd name="T15" fmla="*/ 1079500 h 682"/>
              <a:gd name="T16" fmla="*/ 699056 w 859"/>
              <a:gd name="T17" fmla="*/ 1079500 h 682"/>
              <a:gd name="T18" fmla="*/ 709315 w 859"/>
              <a:gd name="T19" fmla="*/ 1019175 h 682"/>
              <a:gd name="T20" fmla="*/ 759143 w 859"/>
              <a:gd name="T21" fmla="*/ 981075 h 682"/>
              <a:gd name="T22" fmla="*/ 743022 w 859"/>
              <a:gd name="T23" fmla="*/ 901700 h 682"/>
              <a:gd name="T24" fmla="*/ 728366 w 859"/>
              <a:gd name="T25" fmla="*/ 881063 h 682"/>
              <a:gd name="T26" fmla="*/ 769401 w 859"/>
              <a:gd name="T27" fmla="*/ 854075 h 682"/>
              <a:gd name="T28" fmla="*/ 891040 w 859"/>
              <a:gd name="T29" fmla="*/ 812800 h 682"/>
              <a:gd name="T30" fmla="*/ 970178 w 859"/>
              <a:gd name="T31" fmla="*/ 725487 h 682"/>
              <a:gd name="T32" fmla="*/ 1037593 w 859"/>
              <a:gd name="T33" fmla="*/ 690562 h 682"/>
              <a:gd name="T34" fmla="*/ 1107938 w 859"/>
              <a:gd name="T35" fmla="*/ 660400 h 682"/>
              <a:gd name="T36" fmla="*/ 1132852 w 859"/>
              <a:gd name="T37" fmla="*/ 563562 h 682"/>
              <a:gd name="T38" fmla="*/ 1091817 w 859"/>
              <a:gd name="T39" fmla="*/ 504825 h 682"/>
              <a:gd name="T40" fmla="*/ 1184145 w 859"/>
              <a:gd name="T41" fmla="*/ 396875 h 682"/>
              <a:gd name="T42" fmla="*/ 1254490 w 859"/>
              <a:gd name="T43" fmla="*/ 288925 h 682"/>
              <a:gd name="T44" fmla="*/ 1188542 w 859"/>
              <a:gd name="T45" fmla="*/ 261938 h 682"/>
              <a:gd name="T46" fmla="*/ 1124059 w 859"/>
              <a:gd name="T47" fmla="*/ 120650 h 682"/>
              <a:gd name="T48" fmla="*/ 1124059 w 859"/>
              <a:gd name="T49" fmla="*/ 61913 h 682"/>
              <a:gd name="T50" fmla="*/ 1121128 w 859"/>
              <a:gd name="T51" fmla="*/ 0 h 682"/>
              <a:gd name="T52" fmla="*/ 1102076 w 859"/>
              <a:gd name="T53" fmla="*/ 39687 h 682"/>
              <a:gd name="T54" fmla="*/ 1047851 w 859"/>
              <a:gd name="T55" fmla="*/ 109538 h 682"/>
              <a:gd name="T56" fmla="*/ 970178 w 859"/>
              <a:gd name="T57" fmla="*/ 127000 h 682"/>
              <a:gd name="T58" fmla="*/ 923282 w 859"/>
              <a:gd name="T59" fmla="*/ 117475 h 682"/>
              <a:gd name="T60" fmla="*/ 852936 w 859"/>
              <a:gd name="T61" fmla="*/ 103188 h 682"/>
              <a:gd name="T62" fmla="*/ 747418 w 859"/>
              <a:gd name="T63" fmla="*/ 153987 h 682"/>
              <a:gd name="T64" fmla="*/ 680004 w 859"/>
              <a:gd name="T65" fmla="*/ 188912 h 682"/>
              <a:gd name="T66" fmla="*/ 690263 w 859"/>
              <a:gd name="T67" fmla="*/ 241300 h 682"/>
              <a:gd name="T68" fmla="*/ 690263 w 859"/>
              <a:gd name="T69" fmla="*/ 327025 h 682"/>
              <a:gd name="T70" fmla="*/ 721039 w 859"/>
              <a:gd name="T71" fmla="*/ 393700 h 682"/>
              <a:gd name="T72" fmla="*/ 744487 w 859"/>
              <a:gd name="T73" fmla="*/ 293687 h 682"/>
              <a:gd name="T74" fmla="*/ 763539 w 859"/>
              <a:gd name="T75" fmla="*/ 328612 h 682"/>
              <a:gd name="T76" fmla="*/ 769401 w 859"/>
              <a:gd name="T77" fmla="*/ 428625 h 682"/>
              <a:gd name="T78" fmla="*/ 744487 w 859"/>
              <a:gd name="T79" fmla="*/ 587375 h 682"/>
              <a:gd name="T80" fmla="*/ 737160 w 859"/>
              <a:gd name="T81" fmla="*/ 560387 h 682"/>
              <a:gd name="T82" fmla="*/ 731298 w 859"/>
              <a:gd name="T83" fmla="*/ 622300 h 682"/>
              <a:gd name="T84" fmla="*/ 625780 w 859"/>
              <a:gd name="T85" fmla="*/ 731837 h 682"/>
              <a:gd name="T86" fmla="*/ 561297 w 859"/>
              <a:gd name="T87" fmla="*/ 774700 h 682"/>
              <a:gd name="T88" fmla="*/ 444054 w 859"/>
              <a:gd name="T89" fmla="*/ 895350 h 682"/>
              <a:gd name="T90" fmla="*/ 408882 w 859"/>
              <a:gd name="T91" fmla="*/ 919163 h 682"/>
              <a:gd name="T92" fmla="*/ 373709 w 859"/>
              <a:gd name="T93" fmla="*/ 915988 h 682"/>
              <a:gd name="T94" fmla="*/ 325347 w 859"/>
              <a:gd name="T95" fmla="*/ 881063 h 682"/>
              <a:gd name="T96" fmla="*/ 312157 w 859"/>
              <a:gd name="T97" fmla="*/ 842963 h 682"/>
              <a:gd name="T98" fmla="*/ 274053 w 859"/>
              <a:gd name="T99" fmla="*/ 801687 h 682"/>
              <a:gd name="T100" fmla="*/ 200777 w 859"/>
              <a:gd name="T101" fmla="*/ 760412 h 682"/>
              <a:gd name="T102" fmla="*/ 108449 w 859"/>
              <a:gd name="T103" fmla="*/ 649287 h 682"/>
              <a:gd name="T104" fmla="*/ 2931 w 859"/>
              <a:gd name="T105" fmla="*/ 722312 h 682"/>
              <a:gd name="T106" fmla="*/ 0 w 859"/>
              <a:gd name="T107" fmla="*/ 792162 h 6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9"/>
              <a:gd name="T163" fmla="*/ 0 h 682"/>
              <a:gd name="T164" fmla="*/ 859 w 859"/>
              <a:gd name="T165" fmla="*/ 682 h 68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9" h="682">
                <a:moveTo>
                  <a:pt x="2" y="512"/>
                </a:moveTo>
                <a:lnTo>
                  <a:pt x="12" y="520"/>
                </a:lnTo>
                <a:lnTo>
                  <a:pt x="23" y="525"/>
                </a:lnTo>
                <a:lnTo>
                  <a:pt x="34" y="529"/>
                </a:lnTo>
                <a:lnTo>
                  <a:pt x="47" y="533"/>
                </a:lnTo>
                <a:lnTo>
                  <a:pt x="60" y="542"/>
                </a:lnTo>
                <a:lnTo>
                  <a:pt x="69" y="547"/>
                </a:lnTo>
                <a:lnTo>
                  <a:pt x="72" y="551"/>
                </a:lnTo>
                <a:lnTo>
                  <a:pt x="78" y="551"/>
                </a:lnTo>
                <a:lnTo>
                  <a:pt x="82" y="551"/>
                </a:lnTo>
                <a:lnTo>
                  <a:pt x="87" y="549"/>
                </a:lnTo>
                <a:lnTo>
                  <a:pt x="100" y="555"/>
                </a:lnTo>
                <a:lnTo>
                  <a:pt x="120" y="562"/>
                </a:lnTo>
                <a:lnTo>
                  <a:pt x="145" y="571"/>
                </a:lnTo>
                <a:lnTo>
                  <a:pt x="163" y="577"/>
                </a:lnTo>
                <a:lnTo>
                  <a:pt x="170" y="581"/>
                </a:lnTo>
                <a:lnTo>
                  <a:pt x="174" y="583"/>
                </a:lnTo>
                <a:lnTo>
                  <a:pt x="176" y="586"/>
                </a:lnTo>
                <a:lnTo>
                  <a:pt x="178" y="590"/>
                </a:lnTo>
                <a:lnTo>
                  <a:pt x="178" y="597"/>
                </a:lnTo>
                <a:lnTo>
                  <a:pt x="178" y="608"/>
                </a:lnTo>
                <a:lnTo>
                  <a:pt x="180" y="618"/>
                </a:lnTo>
                <a:lnTo>
                  <a:pt x="185" y="627"/>
                </a:lnTo>
                <a:lnTo>
                  <a:pt x="194" y="640"/>
                </a:lnTo>
                <a:lnTo>
                  <a:pt x="205" y="656"/>
                </a:lnTo>
                <a:lnTo>
                  <a:pt x="224" y="666"/>
                </a:lnTo>
                <a:lnTo>
                  <a:pt x="242" y="679"/>
                </a:lnTo>
                <a:lnTo>
                  <a:pt x="254" y="679"/>
                </a:lnTo>
                <a:lnTo>
                  <a:pt x="265" y="679"/>
                </a:lnTo>
                <a:lnTo>
                  <a:pt x="268" y="677"/>
                </a:lnTo>
                <a:lnTo>
                  <a:pt x="274" y="677"/>
                </a:lnTo>
                <a:lnTo>
                  <a:pt x="278" y="675"/>
                </a:lnTo>
                <a:lnTo>
                  <a:pt x="279" y="671"/>
                </a:lnTo>
                <a:lnTo>
                  <a:pt x="294" y="666"/>
                </a:lnTo>
                <a:lnTo>
                  <a:pt x="309" y="660"/>
                </a:lnTo>
                <a:lnTo>
                  <a:pt x="326" y="653"/>
                </a:lnTo>
                <a:lnTo>
                  <a:pt x="338" y="647"/>
                </a:lnTo>
                <a:lnTo>
                  <a:pt x="351" y="649"/>
                </a:lnTo>
                <a:lnTo>
                  <a:pt x="364" y="651"/>
                </a:lnTo>
                <a:lnTo>
                  <a:pt x="375" y="651"/>
                </a:lnTo>
                <a:lnTo>
                  <a:pt x="388" y="647"/>
                </a:lnTo>
                <a:lnTo>
                  <a:pt x="401" y="649"/>
                </a:lnTo>
                <a:lnTo>
                  <a:pt x="411" y="653"/>
                </a:lnTo>
                <a:lnTo>
                  <a:pt x="418" y="658"/>
                </a:lnTo>
                <a:lnTo>
                  <a:pt x="423" y="664"/>
                </a:lnTo>
                <a:lnTo>
                  <a:pt x="427" y="669"/>
                </a:lnTo>
                <a:lnTo>
                  <a:pt x="431" y="675"/>
                </a:lnTo>
                <a:lnTo>
                  <a:pt x="435" y="680"/>
                </a:lnTo>
                <a:lnTo>
                  <a:pt x="440" y="682"/>
                </a:lnTo>
                <a:lnTo>
                  <a:pt x="449" y="680"/>
                </a:lnTo>
                <a:lnTo>
                  <a:pt x="459" y="679"/>
                </a:lnTo>
                <a:lnTo>
                  <a:pt x="468" y="679"/>
                </a:lnTo>
                <a:lnTo>
                  <a:pt x="477" y="680"/>
                </a:lnTo>
                <a:lnTo>
                  <a:pt x="479" y="682"/>
                </a:lnTo>
                <a:lnTo>
                  <a:pt x="475" y="662"/>
                </a:lnTo>
                <a:lnTo>
                  <a:pt x="475" y="649"/>
                </a:lnTo>
                <a:lnTo>
                  <a:pt x="479" y="645"/>
                </a:lnTo>
                <a:lnTo>
                  <a:pt x="484" y="642"/>
                </a:lnTo>
                <a:lnTo>
                  <a:pt x="492" y="640"/>
                </a:lnTo>
                <a:lnTo>
                  <a:pt x="499" y="636"/>
                </a:lnTo>
                <a:lnTo>
                  <a:pt x="507" y="634"/>
                </a:lnTo>
                <a:lnTo>
                  <a:pt x="514" y="631"/>
                </a:lnTo>
                <a:lnTo>
                  <a:pt x="518" y="625"/>
                </a:lnTo>
                <a:lnTo>
                  <a:pt x="518" y="618"/>
                </a:lnTo>
                <a:lnTo>
                  <a:pt x="503" y="618"/>
                </a:lnTo>
                <a:lnTo>
                  <a:pt x="488" y="614"/>
                </a:lnTo>
                <a:lnTo>
                  <a:pt x="492" y="601"/>
                </a:lnTo>
                <a:lnTo>
                  <a:pt x="495" y="590"/>
                </a:lnTo>
                <a:lnTo>
                  <a:pt x="499" y="577"/>
                </a:lnTo>
                <a:lnTo>
                  <a:pt x="507" y="568"/>
                </a:lnTo>
                <a:lnTo>
                  <a:pt x="507" y="566"/>
                </a:lnTo>
                <a:lnTo>
                  <a:pt x="505" y="564"/>
                </a:lnTo>
                <a:lnTo>
                  <a:pt x="503" y="562"/>
                </a:lnTo>
                <a:lnTo>
                  <a:pt x="501" y="560"/>
                </a:lnTo>
                <a:lnTo>
                  <a:pt x="499" y="559"/>
                </a:lnTo>
                <a:lnTo>
                  <a:pt x="497" y="555"/>
                </a:lnTo>
                <a:lnTo>
                  <a:pt x="499" y="551"/>
                </a:lnTo>
                <a:lnTo>
                  <a:pt x="501" y="546"/>
                </a:lnTo>
                <a:lnTo>
                  <a:pt x="505" y="542"/>
                </a:lnTo>
                <a:lnTo>
                  <a:pt x="508" y="540"/>
                </a:lnTo>
                <a:lnTo>
                  <a:pt x="516" y="538"/>
                </a:lnTo>
                <a:lnTo>
                  <a:pt x="525" y="538"/>
                </a:lnTo>
                <a:lnTo>
                  <a:pt x="534" y="536"/>
                </a:lnTo>
                <a:lnTo>
                  <a:pt x="545" y="533"/>
                </a:lnTo>
                <a:lnTo>
                  <a:pt x="562" y="522"/>
                </a:lnTo>
                <a:lnTo>
                  <a:pt x="579" y="509"/>
                </a:lnTo>
                <a:lnTo>
                  <a:pt x="595" y="510"/>
                </a:lnTo>
                <a:lnTo>
                  <a:pt x="608" y="512"/>
                </a:lnTo>
                <a:lnTo>
                  <a:pt x="617" y="501"/>
                </a:lnTo>
                <a:lnTo>
                  <a:pt x="625" y="492"/>
                </a:lnTo>
                <a:lnTo>
                  <a:pt x="636" y="486"/>
                </a:lnTo>
                <a:lnTo>
                  <a:pt x="643" y="483"/>
                </a:lnTo>
                <a:lnTo>
                  <a:pt x="651" y="470"/>
                </a:lnTo>
                <a:lnTo>
                  <a:pt x="662" y="457"/>
                </a:lnTo>
                <a:lnTo>
                  <a:pt x="673" y="455"/>
                </a:lnTo>
                <a:lnTo>
                  <a:pt x="684" y="453"/>
                </a:lnTo>
                <a:lnTo>
                  <a:pt x="689" y="444"/>
                </a:lnTo>
                <a:lnTo>
                  <a:pt x="697" y="435"/>
                </a:lnTo>
                <a:lnTo>
                  <a:pt x="702" y="433"/>
                </a:lnTo>
                <a:lnTo>
                  <a:pt x="708" y="435"/>
                </a:lnTo>
                <a:lnTo>
                  <a:pt x="713" y="435"/>
                </a:lnTo>
                <a:lnTo>
                  <a:pt x="719" y="435"/>
                </a:lnTo>
                <a:lnTo>
                  <a:pt x="725" y="429"/>
                </a:lnTo>
                <a:lnTo>
                  <a:pt x="732" y="424"/>
                </a:lnTo>
                <a:lnTo>
                  <a:pt x="743" y="422"/>
                </a:lnTo>
                <a:lnTo>
                  <a:pt x="756" y="416"/>
                </a:lnTo>
                <a:lnTo>
                  <a:pt x="762" y="407"/>
                </a:lnTo>
                <a:lnTo>
                  <a:pt x="769" y="392"/>
                </a:lnTo>
                <a:lnTo>
                  <a:pt x="776" y="377"/>
                </a:lnTo>
                <a:lnTo>
                  <a:pt x="778" y="366"/>
                </a:lnTo>
                <a:lnTo>
                  <a:pt x="776" y="361"/>
                </a:lnTo>
                <a:lnTo>
                  <a:pt x="773" y="355"/>
                </a:lnTo>
                <a:lnTo>
                  <a:pt x="767" y="352"/>
                </a:lnTo>
                <a:lnTo>
                  <a:pt x="760" y="346"/>
                </a:lnTo>
                <a:lnTo>
                  <a:pt x="747" y="339"/>
                </a:lnTo>
                <a:lnTo>
                  <a:pt x="737" y="329"/>
                </a:lnTo>
                <a:lnTo>
                  <a:pt x="739" y="324"/>
                </a:lnTo>
                <a:lnTo>
                  <a:pt x="745" y="318"/>
                </a:lnTo>
                <a:lnTo>
                  <a:pt x="750" y="315"/>
                </a:lnTo>
                <a:lnTo>
                  <a:pt x="756" y="311"/>
                </a:lnTo>
                <a:lnTo>
                  <a:pt x="767" y="304"/>
                </a:lnTo>
                <a:lnTo>
                  <a:pt x="778" y="294"/>
                </a:lnTo>
                <a:lnTo>
                  <a:pt x="795" y="270"/>
                </a:lnTo>
                <a:lnTo>
                  <a:pt x="808" y="250"/>
                </a:lnTo>
                <a:lnTo>
                  <a:pt x="832" y="237"/>
                </a:lnTo>
                <a:lnTo>
                  <a:pt x="858" y="226"/>
                </a:lnTo>
                <a:lnTo>
                  <a:pt x="859" y="217"/>
                </a:lnTo>
                <a:lnTo>
                  <a:pt x="859" y="204"/>
                </a:lnTo>
                <a:lnTo>
                  <a:pt x="859" y="191"/>
                </a:lnTo>
                <a:lnTo>
                  <a:pt x="856" y="182"/>
                </a:lnTo>
                <a:lnTo>
                  <a:pt x="852" y="178"/>
                </a:lnTo>
                <a:lnTo>
                  <a:pt x="846" y="174"/>
                </a:lnTo>
                <a:lnTo>
                  <a:pt x="841" y="170"/>
                </a:lnTo>
                <a:lnTo>
                  <a:pt x="835" y="169"/>
                </a:lnTo>
                <a:lnTo>
                  <a:pt x="822" y="167"/>
                </a:lnTo>
                <a:lnTo>
                  <a:pt x="811" y="165"/>
                </a:lnTo>
                <a:lnTo>
                  <a:pt x="804" y="158"/>
                </a:lnTo>
                <a:lnTo>
                  <a:pt x="798" y="145"/>
                </a:lnTo>
                <a:lnTo>
                  <a:pt x="791" y="128"/>
                </a:lnTo>
                <a:lnTo>
                  <a:pt x="784" y="111"/>
                </a:lnTo>
                <a:lnTo>
                  <a:pt x="776" y="95"/>
                </a:lnTo>
                <a:lnTo>
                  <a:pt x="767" y="76"/>
                </a:lnTo>
                <a:lnTo>
                  <a:pt x="763" y="67"/>
                </a:lnTo>
                <a:lnTo>
                  <a:pt x="762" y="58"/>
                </a:lnTo>
                <a:lnTo>
                  <a:pt x="763" y="49"/>
                </a:lnTo>
                <a:lnTo>
                  <a:pt x="767" y="39"/>
                </a:lnTo>
                <a:lnTo>
                  <a:pt x="782" y="21"/>
                </a:lnTo>
                <a:lnTo>
                  <a:pt x="789" y="12"/>
                </a:lnTo>
                <a:lnTo>
                  <a:pt x="784" y="6"/>
                </a:lnTo>
                <a:lnTo>
                  <a:pt x="778" y="2"/>
                </a:lnTo>
                <a:lnTo>
                  <a:pt x="771" y="0"/>
                </a:lnTo>
                <a:lnTo>
                  <a:pt x="765" y="0"/>
                </a:lnTo>
                <a:lnTo>
                  <a:pt x="760" y="2"/>
                </a:lnTo>
                <a:lnTo>
                  <a:pt x="758" y="4"/>
                </a:lnTo>
                <a:lnTo>
                  <a:pt x="756" y="8"/>
                </a:lnTo>
                <a:lnTo>
                  <a:pt x="754" y="12"/>
                </a:lnTo>
                <a:lnTo>
                  <a:pt x="754" y="19"/>
                </a:lnTo>
                <a:lnTo>
                  <a:pt x="752" y="25"/>
                </a:lnTo>
                <a:lnTo>
                  <a:pt x="739" y="26"/>
                </a:lnTo>
                <a:lnTo>
                  <a:pt x="726" y="28"/>
                </a:lnTo>
                <a:lnTo>
                  <a:pt x="728" y="43"/>
                </a:lnTo>
                <a:lnTo>
                  <a:pt x="726" y="58"/>
                </a:lnTo>
                <a:lnTo>
                  <a:pt x="721" y="65"/>
                </a:lnTo>
                <a:lnTo>
                  <a:pt x="715" y="69"/>
                </a:lnTo>
                <a:lnTo>
                  <a:pt x="710" y="71"/>
                </a:lnTo>
                <a:lnTo>
                  <a:pt x="704" y="73"/>
                </a:lnTo>
                <a:lnTo>
                  <a:pt x="697" y="82"/>
                </a:lnTo>
                <a:lnTo>
                  <a:pt x="689" y="89"/>
                </a:lnTo>
                <a:lnTo>
                  <a:pt x="673" y="85"/>
                </a:lnTo>
                <a:lnTo>
                  <a:pt x="662" y="80"/>
                </a:lnTo>
                <a:lnTo>
                  <a:pt x="653" y="84"/>
                </a:lnTo>
                <a:lnTo>
                  <a:pt x="643" y="85"/>
                </a:lnTo>
                <a:lnTo>
                  <a:pt x="638" y="84"/>
                </a:lnTo>
                <a:lnTo>
                  <a:pt x="634" y="82"/>
                </a:lnTo>
                <a:lnTo>
                  <a:pt x="632" y="78"/>
                </a:lnTo>
                <a:lnTo>
                  <a:pt x="630" y="74"/>
                </a:lnTo>
                <a:lnTo>
                  <a:pt x="627" y="67"/>
                </a:lnTo>
                <a:lnTo>
                  <a:pt x="621" y="63"/>
                </a:lnTo>
                <a:lnTo>
                  <a:pt x="616" y="69"/>
                </a:lnTo>
                <a:lnTo>
                  <a:pt x="610" y="76"/>
                </a:lnTo>
                <a:lnTo>
                  <a:pt x="597" y="69"/>
                </a:lnTo>
                <a:lnTo>
                  <a:pt x="582" y="65"/>
                </a:lnTo>
                <a:lnTo>
                  <a:pt x="573" y="76"/>
                </a:lnTo>
                <a:lnTo>
                  <a:pt x="564" y="91"/>
                </a:lnTo>
                <a:lnTo>
                  <a:pt x="545" y="91"/>
                </a:lnTo>
                <a:lnTo>
                  <a:pt x="531" y="87"/>
                </a:lnTo>
                <a:lnTo>
                  <a:pt x="520" y="91"/>
                </a:lnTo>
                <a:lnTo>
                  <a:pt x="510" y="97"/>
                </a:lnTo>
                <a:lnTo>
                  <a:pt x="505" y="102"/>
                </a:lnTo>
                <a:lnTo>
                  <a:pt x="497" y="108"/>
                </a:lnTo>
                <a:lnTo>
                  <a:pt x="488" y="110"/>
                </a:lnTo>
                <a:lnTo>
                  <a:pt x="477" y="113"/>
                </a:lnTo>
                <a:lnTo>
                  <a:pt x="470" y="115"/>
                </a:lnTo>
                <a:lnTo>
                  <a:pt x="464" y="119"/>
                </a:lnTo>
                <a:lnTo>
                  <a:pt x="460" y="124"/>
                </a:lnTo>
                <a:lnTo>
                  <a:pt x="457" y="132"/>
                </a:lnTo>
                <a:lnTo>
                  <a:pt x="457" y="137"/>
                </a:lnTo>
                <a:lnTo>
                  <a:pt x="460" y="145"/>
                </a:lnTo>
                <a:lnTo>
                  <a:pt x="466" y="148"/>
                </a:lnTo>
                <a:lnTo>
                  <a:pt x="471" y="152"/>
                </a:lnTo>
                <a:lnTo>
                  <a:pt x="483" y="159"/>
                </a:lnTo>
                <a:lnTo>
                  <a:pt x="488" y="165"/>
                </a:lnTo>
                <a:lnTo>
                  <a:pt x="483" y="174"/>
                </a:lnTo>
                <a:lnTo>
                  <a:pt x="475" y="185"/>
                </a:lnTo>
                <a:lnTo>
                  <a:pt x="473" y="195"/>
                </a:lnTo>
                <a:lnTo>
                  <a:pt x="471" y="206"/>
                </a:lnTo>
                <a:lnTo>
                  <a:pt x="473" y="215"/>
                </a:lnTo>
                <a:lnTo>
                  <a:pt x="475" y="226"/>
                </a:lnTo>
                <a:lnTo>
                  <a:pt x="479" y="246"/>
                </a:lnTo>
                <a:lnTo>
                  <a:pt x="484" y="270"/>
                </a:lnTo>
                <a:lnTo>
                  <a:pt x="486" y="259"/>
                </a:lnTo>
                <a:lnTo>
                  <a:pt x="492" y="248"/>
                </a:lnTo>
                <a:lnTo>
                  <a:pt x="494" y="239"/>
                </a:lnTo>
                <a:lnTo>
                  <a:pt x="495" y="230"/>
                </a:lnTo>
                <a:lnTo>
                  <a:pt x="495" y="220"/>
                </a:lnTo>
                <a:lnTo>
                  <a:pt x="495" y="209"/>
                </a:lnTo>
                <a:lnTo>
                  <a:pt x="501" y="198"/>
                </a:lnTo>
                <a:lnTo>
                  <a:pt x="508" y="185"/>
                </a:lnTo>
                <a:lnTo>
                  <a:pt x="512" y="183"/>
                </a:lnTo>
                <a:lnTo>
                  <a:pt x="520" y="185"/>
                </a:lnTo>
                <a:lnTo>
                  <a:pt x="525" y="187"/>
                </a:lnTo>
                <a:lnTo>
                  <a:pt x="531" y="189"/>
                </a:lnTo>
                <a:lnTo>
                  <a:pt x="525" y="198"/>
                </a:lnTo>
                <a:lnTo>
                  <a:pt x="521" y="207"/>
                </a:lnTo>
                <a:lnTo>
                  <a:pt x="523" y="211"/>
                </a:lnTo>
                <a:lnTo>
                  <a:pt x="525" y="217"/>
                </a:lnTo>
                <a:lnTo>
                  <a:pt x="529" y="224"/>
                </a:lnTo>
                <a:lnTo>
                  <a:pt x="529" y="233"/>
                </a:lnTo>
                <a:lnTo>
                  <a:pt x="527" y="254"/>
                </a:lnTo>
                <a:lnTo>
                  <a:pt x="525" y="270"/>
                </a:lnTo>
                <a:lnTo>
                  <a:pt x="523" y="285"/>
                </a:lnTo>
                <a:lnTo>
                  <a:pt x="520" y="298"/>
                </a:lnTo>
                <a:lnTo>
                  <a:pt x="523" y="311"/>
                </a:lnTo>
                <a:lnTo>
                  <a:pt x="525" y="320"/>
                </a:lnTo>
                <a:lnTo>
                  <a:pt x="516" y="352"/>
                </a:lnTo>
                <a:lnTo>
                  <a:pt x="508" y="370"/>
                </a:lnTo>
                <a:lnTo>
                  <a:pt x="505" y="370"/>
                </a:lnTo>
                <a:lnTo>
                  <a:pt x="503" y="368"/>
                </a:lnTo>
                <a:lnTo>
                  <a:pt x="503" y="366"/>
                </a:lnTo>
                <a:lnTo>
                  <a:pt x="503" y="363"/>
                </a:lnTo>
                <a:lnTo>
                  <a:pt x="503" y="359"/>
                </a:lnTo>
                <a:lnTo>
                  <a:pt x="503" y="353"/>
                </a:lnTo>
                <a:lnTo>
                  <a:pt x="495" y="355"/>
                </a:lnTo>
                <a:lnTo>
                  <a:pt x="488" y="359"/>
                </a:lnTo>
                <a:lnTo>
                  <a:pt x="484" y="363"/>
                </a:lnTo>
                <a:lnTo>
                  <a:pt x="481" y="368"/>
                </a:lnTo>
                <a:lnTo>
                  <a:pt x="490" y="381"/>
                </a:lnTo>
                <a:lnTo>
                  <a:pt x="499" y="392"/>
                </a:lnTo>
                <a:lnTo>
                  <a:pt x="486" y="403"/>
                </a:lnTo>
                <a:lnTo>
                  <a:pt x="471" y="413"/>
                </a:lnTo>
                <a:lnTo>
                  <a:pt x="468" y="431"/>
                </a:lnTo>
                <a:lnTo>
                  <a:pt x="462" y="444"/>
                </a:lnTo>
                <a:lnTo>
                  <a:pt x="442" y="453"/>
                </a:lnTo>
                <a:lnTo>
                  <a:pt x="427" y="461"/>
                </a:lnTo>
                <a:lnTo>
                  <a:pt x="420" y="466"/>
                </a:lnTo>
                <a:lnTo>
                  <a:pt x="414" y="470"/>
                </a:lnTo>
                <a:lnTo>
                  <a:pt x="411" y="475"/>
                </a:lnTo>
                <a:lnTo>
                  <a:pt x="407" y="483"/>
                </a:lnTo>
                <a:lnTo>
                  <a:pt x="394" y="485"/>
                </a:lnTo>
                <a:lnTo>
                  <a:pt x="383" y="488"/>
                </a:lnTo>
                <a:lnTo>
                  <a:pt x="374" y="512"/>
                </a:lnTo>
                <a:lnTo>
                  <a:pt x="366" y="540"/>
                </a:lnTo>
                <a:lnTo>
                  <a:pt x="350" y="547"/>
                </a:lnTo>
                <a:lnTo>
                  <a:pt x="335" y="553"/>
                </a:lnTo>
                <a:lnTo>
                  <a:pt x="320" y="560"/>
                </a:lnTo>
                <a:lnTo>
                  <a:pt x="303" y="564"/>
                </a:lnTo>
                <a:lnTo>
                  <a:pt x="302" y="564"/>
                </a:lnTo>
                <a:lnTo>
                  <a:pt x="300" y="564"/>
                </a:lnTo>
                <a:lnTo>
                  <a:pt x="296" y="573"/>
                </a:lnTo>
                <a:lnTo>
                  <a:pt x="290" y="579"/>
                </a:lnTo>
                <a:lnTo>
                  <a:pt x="285" y="579"/>
                </a:lnTo>
                <a:lnTo>
                  <a:pt x="279" y="579"/>
                </a:lnTo>
                <a:lnTo>
                  <a:pt x="272" y="584"/>
                </a:lnTo>
                <a:lnTo>
                  <a:pt x="266" y="588"/>
                </a:lnTo>
                <a:lnTo>
                  <a:pt x="263" y="586"/>
                </a:lnTo>
                <a:lnTo>
                  <a:pt x="259" y="584"/>
                </a:lnTo>
                <a:lnTo>
                  <a:pt x="257" y="581"/>
                </a:lnTo>
                <a:lnTo>
                  <a:pt x="255" y="577"/>
                </a:lnTo>
                <a:lnTo>
                  <a:pt x="254" y="568"/>
                </a:lnTo>
                <a:lnTo>
                  <a:pt x="250" y="562"/>
                </a:lnTo>
                <a:lnTo>
                  <a:pt x="239" y="562"/>
                </a:lnTo>
                <a:lnTo>
                  <a:pt x="226" y="564"/>
                </a:lnTo>
                <a:lnTo>
                  <a:pt x="224" y="560"/>
                </a:lnTo>
                <a:lnTo>
                  <a:pt x="222" y="555"/>
                </a:lnTo>
                <a:lnTo>
                  <a:pt x="222" y="549"/>
                </a:lnTo>
                <a:lnTo>
                  <a:pt x="222" y="544"/>
                </a:lnTo>
                <a:lnTo>
                  <a:pt x="220" y="538"/>
                </a:lnTo>
                <a:lnTo>
                  <a:pt x="218" y="535"/>
                </a:lnTo>
                <a:lnTo>
                  <a:pt x="217" y="533"/>
                </a:lnTo>
                <a:lnTo>
                  <a:pt x="213" y="531"/>
                </a:lnTo>
                <a:lnTo>
                  <a:pt x="205" y="531"/>
                </a:lnTo>
                <a:lnTo>
                  <a:pt x="200" y="527"/>
                </a:lnTo>
                <a:lnTo>
                  <a:pt x="196" y="518"/>
                </a:lnTo>
                <a:lnTo>
                  <a:pt x="194" y="512"/>
                </a:lnTo>
                <a:lnTo>
                  <a:pt x="191" y="507"/>
                </a:lnTo>
                <a:lnTo>
                  <a:pt x="187" y="505"/>
                </a:lnTo>
                <a:lnTo>
                  <a:pt x="174" y="503"/>
                </a:lnTo>
                <a:lnTo>
                  <a:pt x="159" y="505"/>
                </a:lnTo>
                <a:lnTo>
                  <a:pt x="154" y="503"/>
                </a:lnTo>
                <a:lnTo>
                  <a:pt x="148" y="498"/>
                </a:lnTo>
                <a:lnTo>
                  <a:pt x="143" y="488"/>
                </a:lnTo>
                <a:lnTo>
                  <a:pt x="137" y="479"/>
                </a:lnTo>
                <a:lnTo>
                  <a:pt x="130" y="470"/>
                </a:lnTo>
                <a:lnTo>
                  <a:pt x="120" y="462"/>
                </a:lnTo>
                <a:lnTo>
                  <a:pt x="111" y="453"/>
                </a:lnTo>
                <a:lnTo>
                  <a:pt x="102" y="448"/>
                </a:lnTo>
                <a:lnTo>
                  <a:pt x="84" y="424"/>
                </a:lnTo>
                <a:lnTo>
                  <a:pt x="74" y="409"/>
                </a:lnTo>
                <a:lnTo>
                  <a:pt x="52" y="425"/>
                </a:lnTo>
                <a:lnTo>
                  <a:pt x="23" y="451"/>
                </a:lnTo>
                <a:lnTo>
                  <a:pt x="19" y="453"/>
                </a:lnTo>
                <a:lnTo>
                  <a:pt x="13" y="455"/>
                </a:lnTo>
                <a:lnTo>
                  <a:pt x="8" y="455"/>
                </a:lnTo>
                <a:lnTo>
                  <a:pt x="2" y="455"/>
                </a:lnTo>
                <a:lnTo>
                  <a:pt x="4" y="461"/>
                </a:lnTo>
                <a:lnTo>
                  <a:pt x="4" y="468"/>
                </a:lnTo>
                <a:lnTo>
                  <a:pt x="2" y="475"/>
                </a:lnTo>
                <a:lnTo>
                  <a:pt x="2" y="485"/>
                </a:lnTo>
                <a:lnTo>
                  <a:pt x="0" y="492"/>
                </a:lnTo>
                <a:lnTo>
                  <a:pt x="0" y="499"/>
                </a:lnTo>
                <a:lnTo>
                  <a:pt x="0" y="507"/>
                </a:lnTo>
                <a:lnTo>
                  <a:pt x="2" y="5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8" name="Freeform 22"/>
          <p:cNvSpPr>
            <a:spLocks/>
          </p:cNvSpPr>
          <p:nvPr/>
        </p:nvSpPr>
        <p:spPr bwMode="auto">
          <a:xfrm>
            <a:off x="5642974" y="5859855"/>
            <a:ext cx="916514" cy="630455"/>
          </a:xfrm>
          <a:custGeom>
            <a:avLst/>
            <a:gdLst>
              <a:gd name="T0" fmla="*/ 48411 w 527"/>
              <a:gd name="T1" fmla="*/ 425450 h 335"/>
              <a:gd name="T2" fmla="*/ 70416 w 527"/>
              <a:gd name="T3" fmla="*/ 434975 h 335"/>
              <a:gd name="T4" fmla="*/ 95355 w 527"/>
              <a:gd name="T5" fmla="*/ 434975 h 335"/>
              <a:gd name="T6" fmla="*/ 149635 w 527"/>
              <a:gd name="T7" fmla="*/ 401637 h 335"/>
              <a:gd name="T8" fmla="*/ 176041 w 527"/>
              <a:gd name="T9" fmla="*/ 396875 h 335"/>
              <a:gd name="T10" fmla="*/ 278731 w 527"/>
              <a:gd name="T11" fmla="*/ 363537 h 335"/>
              <a:gd name="T12" fmla="*/ 287533 w 527"/>
              <a:gd name="T13" fmla="*/ 411162 h 335"/>
              <a:gd name="T14" fmla="*/ 347681 w 527"/>
              <a:gd name="T15" fmla="*/ 390525 h 335"/>
              <a:gd name="T16" fmla="*/ 399026 w 527"/>
              <a:gd name="T17" fmla="*/ 401637 h 335"/>
              <a:gd name="T18" fmla="*/ 412229 w 527"/>
              <a:gd name="T19" fmla="*/ 439737 h 335"/>
              <a:gd name="T20" fmla="*/ 460640 w 527"/>
              <a:gd name="T21" fmla="*/ 495300 h 335"/>
              <a:gd name="T22" fmla="*/ 492915 w 527"/>
              <a:gd name="T23" fmla="*/ 490537 h 335"/>
              <a:gd name="T24" fmla="*/ 539859 w 527"/>
              <a:gd name="T25" fmla="*/ 519112 h 335"/>
              <a:gd name="T26" fmla="*/ 566265 w 527"/>
              <a:gd name="T27" fmla="*/ 519112 h 335"/>
              <a:gd name="T28" fmla="*/ 588270 w 527"/>
              <a:gd name="T29" fmla="*/ 525462 h 335"/>
              <a:gd name="T30" fmla="*/ 610275 w 527"/>
              <a:gd name="T31" fmla="*/ 531812 h 335"/>
              <a:gd name="T32" fmla="*/ 661620 w 527"/>
              <a:gd name="T33" fmla="*/ 490537 h 335"/>
              <a:gd name="T34" fmla="*/ 685092 w 527"/>
              <a:gd name="T35" fmla="*/ 466725 h 335"/>
              <a:gd name="T36" fmla="*/ 693894 w 527"/>
              <a:gd name="T37" fmla="*/ 442912 h 335"/>
              <a:gd name="T38" fmla="*/ 668955 w 527"/>
              <a:gd name="T39" fmla="*/ 342900 h 335"/>
              <a:gd name="T40" fmla="*/ 685092 w 527"/>
              <a:gd name="T41" fmla="*/ 296862 h 335"/>
              <a:gd name="T42" fmla="*/ 718834 w 527"/>
              <a:gd name="T43" fmla="*/ 261937 h 335"/>
              <a:gd name="T44" fmla="*/ 742306 w 527"/>
              <a:gd name="T45" fmla="*/ 207962 h 335"/>
              <a:gd name="T46" fmla="*/ 739372 w 527"/>
              <a:gd name="T47" fmla="*/ 176212 h 335"/>
              <a:gd name="T48" fmla="*/ 745240 w 527"/>
              <a:gd name="T49" fmla="*/ 138112 h 335"/>
              <a:gd name="T50" fmla="*/ 751108 w 527"/>
              <a:gd name="T51" fmla="*/ 117475 h 335"/>
              <a:gd name="T52" fmla="*/ 773113 w 527"/>
              <a:gd name="T53" fmla="*/ 111125 h 335"/>
              <a:gd name="T54" fmla="*/ 745240 w 527"/>
              <a:gd name="T55" fmla="*/ 68262 h 335"/>
              <a:gd name="T56" fmla="*/ 726169 w 527"/>
              <a:gd name="T57" fmla="*/ 76200 h 335"/>
              <a:gd name="T58" fmla="*/ 704163 w 527"/>
              <a:gd name="T59" fmla="*/ 79375 h 335"/>
              <a:gd name="T60" fmla="*/ 683625 w 527"/>
              <a:gd name="T61" fmla="*/ 50800 h 335"/>
              <a:gd name="T62" fmla="*/ 664554 w 527"/>
              <a:gd name="T63" fmla="*/ 38100 h 335"/>
              <a:gd name="T64" fmla="*/ 601473 w 527"/>
              <a:gd name="T65" fmla="*/ 0 h 335"/>
              <a:gd name="T66" fmla="*/ 579468 w 527"/>
              <a:gd name="T67" fmla="*/ 17462 h 335"/>
              <a:gd name="T68" fmla="*/ 547194 w 527"/>
              <a:gd name="T69" fmla="*/ 26987 h 335"/>
              <a:gd name="T70" fmla="*/ 492915 w 527"/>
              <a:gd name="T71" fmla="*/ 23812 h 335"/>
              <a:gd name="T72" fmla="*/ 469442 w 527"/>
              <a:gd name="T73" fmla="*/ 17462 h 335"/>
              <a:gd name="T74" fmla="*/ 453305 w 527"/>
              <a:gd name="T75" fmla="*/ 17462 h 335"/>
              <a:gd name="T76" fmla="*/ 438635 w 527"/>
              <a:gd name="T77" fmla="*/ 90487 h 335"/>
              <a:gd name="T78" fmla="*/ 360884 w 527"/>
              <a:gd name="T79" fmla="*/ 165100 h 335"/>
              <a:gd name="T80" fmla="*/ 303671 w 527"/>
              <a:gd name="T81" fmla="*/ 203200 h 335"/>
              <a:gd name="T82" fmla="*/ 258193 w 527"/>
              <a:gd name="T83" fmla="*/ 220662 h 335"/>
              <a:gd name="T84" fmla="*/ 233254 w 527"/>
              <a:gd name="T85" fmla="*/ 207962 h 335"/>
              <a:gd name="T86" fmla="*/ 178975 w 527"/>
              <a:gd name="T87" fmla="*/ 190500 h 335"/>
              <a:gd name="T88" fmla="*/ 137899 w 527"/>
              <a:gd name="T89" fmla="*/ 149225 h 335"/>
              <a:gd name="T90" fmla="*/ 99757 w 527"/>
              <a:gd name="T91" fmla="*/ 152400 h 335"/>
              <a:gd name="T92" fmla="*/ 89487 w 527"/>
              <a:gd name="T93" fmla="*/ 182562 h 335"/>
              <a:gd name="T94" fmla="*/ 35208 w 527"/>
              <a:gd name="T95" fmla="*/ 200025 h 335"/>
              <a:gd name="T96" fmla="*/ 0 w 527"/>
              <a:gd name="T97" fmla="*/ 255587 h 335"/>
              <a:gd name="T98" fmla="*/ 24939 w 527"/>
              <a:gd name="T99" fmla="*/ 320675 h 335"/>
              <a:gd name="T100" fmla="*/ 60147 w 527"/>
              <a:gd name="T101" fmla="*/ 373062 h 335"/>
              <a:gd name="T102" fmla="*/ 60147 w 527"/>
              <a:gd name="T103" fmla="*/ 390525 h 335"/>
              <a:gd name="T104" fmla="*/ 38142 w 527"/>
              <a:gd name="T105" fmla="*/ 384175 h 335"/>
              <a:gd name="T106" fmla="*/ 24939 w 527"/>
              <a:gd name="T107" fmla="*/ 381000 h 335"/>
              <a:gd name="T108" fmla="*/ 24939 w 527"/>
              <a:gd name="T109" fmla="*/ 407987 h 3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7"/>
              <a:gd name="T166" fmla="*/ 0 h 335"/>
              <a:gd name="T167" fmla="*/ 527 w 527"/>
              <a:gd name="T168" fmla="*/ 335 h 3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7" h="335">
                <a:moveTo>
                  <a:pt x="32" y="270"/>
                </a:moveTo>
                <a:lnTo>
                  <a:pt x="32" y="268"/>
                </a:lnTo>
                <a:lnTo>
                  <a:pt x="33" y="268"/>
                </a:lnTo>
                <a:lnTo>
                  <a:pt x="39" y="268"/>
                </a:lnTo>
                <a:lnTo>
                  <a:pt x="44" y="272"/>
                </a:lnTo>
                <a:lnTo>
                  <a:pt x="48" y="274"/>
                </a:lnTo>
                <a:lnTo>
                  <a:pt x="54" y="275"/>
                </a:lnTo>
                <a:lnTo>
                  <a:pt x="59" y="275"/>
                </a:lnTo>
                <a:lnTo>
                  <a:pt x="65" y="274"/>
                </a:lnTo>
                <a:lnTo>
                  <a:pt x="80" y="266"/>
                </a:lnTo>
                <a:lnTo>
                  <a:pt x="94" y="257"/>
                </a:lnTo>
                <a:lnTo>
                  <a:pt x="102" y="253"/>
                </a:lnTo>
                <a:lnTo>
                  <a:pt x="109" y="251"/>
                </a:lnTo>
                <a:lnTo>
                  <a:pt x="115" y="250"/>
                </a:lnTo>
                <a:lnTo>
                  <a:pt x="120" y="250"/>
                </a:lnTo>
                <a:lnTo>
                  <a:pt x="148" y="239"/>
                </a:lnTo>
                <a:lnTo>
                  <a:pt x="174" y="229"/>
                </a:lnTo>
                <a:lnTo>
                  <a:pt x="190" y="229"/>
                </a:lnTo>
                <a:lnTo>
                  <a:pt x="201" y="231"/>
                </a:lnTo>
                <a:lnTo>
                  <a:pt x="196" y="248"/>
                </a:lnTo>
                <a:lnTo>
                  <a:pt x="196" y="259"/>
                </a:lnTo>
                <a:lnTo>
                  <a:pt x="209" y="253"/>
                </a:lnTo>
                <a:lnTo>
                  <a:pt x="224" y="250"/>
                </a:lnTo>
                <a:lnTo>
                  <a:pt x="237" y="246"/>
                </a:lnTo>
                <a:lnTo>
                  <a:pt x="251" y="246"/>
                </a:lnTo>
                <a:lnTo>
                  <a:pt x="262" y="250"/>
                </a:lnTo>
                <a:lnTo>
                  <a:pt x="272" y="253"/>
                </a:lnTo>
                <a:lnTo>
                  <a:pt x="277" y="257"/>
                </a:lnTo>
                <a:lnTo>
                  <a:pt x="279" y="264"/>
                </a:lnTo>
                <a:lnTo>
                  <a:pt x="281" y="277"/>
                </a:lnTo>
                <a:lnTo>
                  <a:pt x="285" y="292"/>
                </a:lnTo>
                <a:lnTo>
                  <a:pt x="299" y="303"/>
                </a:lnTo>
                <a:lnTo>
                  <a:pt x="314" y="312"/>
                </a:lnTo>
                <a:lnTo>
                  <a:pt x="322" y="311"/>
                </a:lnTo>
                <a:lnTo>
                  <a:pt x="329" y="311"/>
                </a:lnTo>
                <a:lnTo>
                  <a:pt x="336" y="309"/>
                </a:lnTo>
                <a:lnTo>
                  <a:pt x="344" y="312"/>
                </a:lnTo>
                <a:lnTo>
                  <a:pt x="357" y="322"/>
                </a:lnTo>
                <a:lnTo>
                  <a:pt x="368" y="327"/>
                </a:lnTo>
                <a:lnTo>
                  <a:pt x="373" y="327"/>
                </a:lnTo>
                <a:lnTo>
                  <a:pt x="381" y="327"/>
                </a:lnTo>
                <a:lnTo>
                  <a:pt x="386" y="327"/>
                </a:lnTo>
                <a:lnTo>
                  <a:pt x="394" y="325"/>
                </a:lnTo>
                <a:lnTo>
                  <a:pt x="397" y="327"/>
                </a:lnTo>
                <a:lnTo>
                  <a:pt x="401" y="331"/>
                </a:lnTo>
                <a:lnTo>
                  <a:pt x="405" y="333"/>
                </a:lnTo>
                <a:lnTo>
                  <a:pt x="410" y="335"/>
                </a:lnTo>
                <a:lnTo>
                  <a:pt x="416" y="335"/>
                </a:lnTo>
                <a:lnTo>
                  <a:pt x="423" y="333"/>
                </a:lnTo>
                <a:lnTo>
                  <a:pt x="438" y="322"/>
                </a:lnTo>
                <a:lnTo>
                  <a:pt x="451" y="309"/>
                </a:lnTo>
                <a:lnTo>
                  <a:pt x="456" y="303"/>
                </a:lnTo>
                <a:lnTo>
                  <a:pt x="464" y="298"/>
                </a:lnTo>
                <a:lnTo>
                  <a:pt x="467" y="294"/>
                </a:lnTo>
                <a:lnTo>
                  <a:pt x="471" y="290"/>
                </a:lnTo>
                <a:lnTo>
                  <a:pt x="473" y="285"/>
                </a:lnTo>
                <a:lnTo>
                  <a:pt x="473" y="279"/>
                </a:lnTo>
                <a:lnTo>
                  <a:pt x="464" y="259"/>
                </a:lnTo>
                <a:lnTo>
                  <a:pt x="455" y="233"/>
                </a:lnTo>
                <a:lnTo>
                  <a:pt x="456" y="216"/>
                </a:lnTo>
                <a:lnTo>
                  <a:pt x="460" y="202"/>
                </a:lnTo>
                <a:lnTo>
                  <a:pt x="464" y="194"/>
                </a:lnTo>
                <a:lnTo>
                  <a:pt x="467" y="187"/>
                </a:lnTo>
                <a:lnTo>
                  <a:pt x="471" y="181"/>
                </a:lnTo>
                <a:lnTo>
                  <a:pt x="477" y="176"/>
                </a:lnTo>
                <a:lnTo>
                  <a:pt x="490" y="165"/>
                </a:lnTo>
                <a:lnTo>
                  <a:pt x="497" y="159"/>
                </a:lnTo>
                <a:lnTo>
                  <a:pt x="501" y="152"/>
                </a:lnTo>
                <a:lnTo>
                  <a:pt x="506" y="131"/>
                </a:lnTo>
                <a:lnTo>
                  <a:pt x="504" y="126"/>
                </a:lnTo>
                <a:lnTo>
                  <a:pt x="504" y="118"/>
                </a:lnTo>
                <a:lnTo>
                  <a:pt x="504" y="111"/>
                </a:lnTo>
                <a:lnTo>
                  <a:pt x="506" y="104"/>
                </a:lnTo>
                <a:lnTo>
                  <a:pt x="506" y="94"/>
                </a:lnTo>
                <a:lnTo>
                  <a:pt x="508" y="87"/>
                </a:lnTo>
                <a:lnTo>
                  <a:pt x="508" y="80"/>
                </a:lnTo>
                <a:lnTo>
                  <a:pt x="506" y="74"/>
                </a:lnTo>
                <a:lnTo>
                  <a:pt x="512" y="74"/>
                </a:lnTo>
                <a:lnTo>
                  <a:pt x="517" y="74"/>
                </a:lnTo>
                <a:lnTo>
                  <a:pt x="521" y="72"/>
                </a:lnTo>
                <a:lnTo>
                  <a:pt x="527" y="70"/>
                </a:lnTo>
                <a:lnTo>
                  <a:pt x="517" y="52"/>
                </a:lnTo>
                <a:lnTo>
                  <a:pt x="514" y="43"/>
                </a:lnTo>
                <a:lnTo>
                  <a:pt x="508" y="43"/>
                </a:lnTo>
                <a:lnTo>
                  <a:pt x="503" y="44"/>
                </a:lnTo>
                <a:lnTo>
                  <a:pt x="499" y="46"/>
                </a:lnTo>
                <a:lnTo>
                  <a:pt x="495" y="48"/>
                </a:lnTo>
                <a:lnTo>
                  <a:pt x="491" y="50"/>
                </a:lnTo>
                <a:lnTo>
                  <a:pt x="486" y="50"/>
                </a:lnTo>
                <a:lnTo>
                  <a:pt x="480" y="50"/>
                </a:lnTo>
                <a:lnTo>
                  <a:pt x="475" y="44"/>
                </a:lnTo>
                <a:lnTo>
                  <a:pt x="469" y="37"/>
                </a:lnTo>
                <a:lnTo>
                  <a:pt x="466" y="32"/>
                </a:lnTo>
                <a:lnTo>
                  <a:pt x="462" y="28"/>
                </a:lnTo>
                <a:lnTo>
                  <a:pt x="460" y="26"/>
                </a:lnTo>
                <a:lnTo>
                  <a:pt x="453" y="24"/>
                </a:lnTo>
                <a:lnTo>
                  <a:pt x="445" y="19"/>
                </a:lnTo>
                <a:lnTo>
                  <a:pt x="425" y="6"/>
                </a:lnTo>
                <a:lnTo>
                  <a:pt x="410" y="0"/>
                </a:lnTo>
                <a:lnTo>
                  <a:pt x="403" y="2"/>
                </a:lnTo>
                <a:lnTo>
                  <a:pt x="394" y="6"/>
                </a:lnTo>
                <a:lnTo>
                  <a:pt x="395" y="11"/>
                </a:lnTo>
                <a:lnTo>
                  <a:pt x="395" y="15"/>
                </a:lnTo>
                <a:lnTo>
                  <a:pt x="388" y="17"/>
                </a:lnTo>
                <a:lnTo>
                  <a:pt x="373" y="17"/>
                </a:lnTo>
                <a:lnTo>
                  <a:pt x="358" y="15"/>
                </a:lnTo>
                <a:lnTo>
                  <a:pt x="344" y="15"/>
                </a:lnTo>
                <a:lnTo>
                  <a:pt x="336" y="15"/>
                </a:lnTo>
                <a:lnTo>
                  <a:pt x="329" y="15"/>
                </a:lnTo>
                <a:lnTo>
                  <a:pt x="323" y="13"/>
                </a:lnTo>
                <a:lnTo>
                  <a:pt x="320" y="11"/>
                </a:lnTo>
                <a:lnTo>
                  <a:pt x="316" y="9"/>
                </a:lnTo>
                <a:lnTo>
                  <a:pt x="312" y="9"/>
                </a:lnTo>
                <a:lnTo>
                  <a:pt x="309" y="11"/>
                </a:lnTo>
                <a:lnTo>
                  <a:pt x="303" y="15"/>
                </a:lnTo>
                <a:lnTo>
                  <a:pt x="301" y="35"/>
                </a:lnTo>
                <a:lnTo>
                  <a:pt x="299" y="57"/>
                </a:lnTo>
                <a:lnTo>
                  <a:pt x="283" y="74"/>
                </a:lnTo>
                <a:lnTo>
                  <a:pt x="264" y="89"/>
                </a:lnTo>
                <a:lnTo>
                  <a:pt x="246" y="104"/>
                </a:lnTo>
                <a:lnTo>
                  <a:pt x="227" y="117"/>
                </a:lnTo>
                <a:lnTo>
                  <a:pt x="216" y="122"/>
                </a:lnTo>
                <a:lnTo>
                  <a:pt x="207" y="128"/>
                </a:lnTo>
                <a:lnTo>
                  <a:pt x="196" y="135"/>
                </a:lnTo>
                <a:lnTo>
                  <a:pt x="183" y="139"/>
                </a:lnTo>
                <a:lnTo>
                  <a:pt x="176" y="139"/>
                </a:lnTo>
                <a:lnTo>
                  <a:pt x="168" y="137"/>
                </a:lnTo>
                <a:lnTo>
                  <a:pt x="165" y="135"/>
                </a:lnTo>
                <a:lnTo>
                  <a:pt x="159" y="131"/>
                </a:lnTo>
                <a:lnTo>
                  <a:pt x="152" y="124"/>
                </a:lnTo>
                <a:lnTo>
                  <a:pt x="142" y="117"/>
                </a:lnTo>
                <a:lnTo>
                  <a:pt x="122" y="120"/>
                </a:lnTo>
                <a:lnTo>
                  <a:pt x="107" y="124"/>
                </a:lnTo>
                <a:lnTo>
                  <a:pt x="102" y="107"/>
                </a:lnTo>
                <a:lnTo>
                  <a:pt x="94" y="94"/>
                </a:lnTo>
                <a:lnTo>
                  <a:pt x="81" y="93"/>
                </a:lnTo>
                <a:lnTo>
                  <a:pt x="72" y="93"/>
                </a:lnTo>
                <a:lnTo>
                  <a:pt x="68" y="96"/>
                </a:lnTo>
                <a:lnTo>
                  <a:pt x="65" y="102"/>
                </a:lnTo>
                <a:lnTo>
                  <a:pt x="63" y="107"/>
                </a:lnTo>
                <a:lnTo>
                  <a:pt x="61" y="115"/>
                </a:lnTo>
                <a:lnTo>
                  <a:pt x="56" y="122"/>
                </a:lnTo>
                <a:lnTo>
                  <a:pt x="48" y="128"/>
                </a:lnTo>
                <a:lnTo>
                  <a:pt x="24" y="126"/>
                </a:lnTo>
                <a:lnTo>
                  <a:pt x="0" y="124"/>
                </a:lnTo>
                <a:lnTo>
                  <a:pt x="0" y="144"/>
                </a:lnTo>
                <a:lnTo>
                  <a:pt x="0" y="161"/>
                </a:lnTo>
                <a:lnTo>
                  <a:pt x="2" y="178"/>
                </a:lnTo>
                <a:lnTo>
                  <a:pt x="6" y="189"/>
                </a:lnTo>
                <a:lnTo>
                  <a:pt x="17" y="202"/>
                </a:lnTo>
                <a:lnTo>
                  <a:pt x="30" y="218"/>
                </a:lnTo>
                <a:lnTo>
                  <a:pt x="35" y="227"/>
                </a:lnTo>
                <a:lnTo>
                  <a:pt x="41" y="235"/>
                </a:lnTo>
                <a:lnTo>
                  <a:pt x="41" y="239"/>
                </a:lnTo>
                <a:lnTo>
                  <a:pt x="41" y="242"/>
                </a:lnTo>
                <a:lnTo>
                  <a:pt x="41" y="246"/>
                </a:lnTo>
                <a:lnTo>
                  <a:pt x="39" y="248"/>
                </a:lnTo>
                <a:lnTo>
                  <a:pt x="32" y="246"/>
                </a:lnTo>
                <a:lnTo>
                  <a:pt x="26" y="242"/>
                </a:lnTo>
                <a:lnTo>
                  <a:pt x="22" y="240"/>
                </a:lnTo>
                <a:lnTo>
                  <a:pt x="19" y="239"/>
                </a:lnTo>
                <a:lnTo>
                  <a:pt x="17" y="240"/>
                </a:lnTo>
                <a:lnTo>
                  <a:pt x="13" y="244"/>
                </a:lnTo>
                <a:lnTo>
                  <a:pt x="13" y="251"/>
                </a:lnTo>
                <a:lnTo>
                  <a:pt x="17" y="257"/>
                </a:lnTo>
                <a:lnTo>
                  <a:pt x="22" y="264"/>
                </a:lnTo>
                <a:lnTo>
                  <a:pt x="32" y="2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89" name="Freeform 23"/>
          <p:cNvSpPr>
            <a:spLocks/>
          </p:cNvSpPr>
          <p:nvPr/>
        </p:nvSpPr>
        <p:spPr bwMode="auto">
          <a:xfrm>
            <a:off x="6260256" y="4173622"/>
            <a:ext cx="1780331" cy="2075798"/>
          </a:xfrm>
          <a:custGeom>
            <a:avLst/>
            <a:gdLst>
              <a:gd name="T0" fmla="*/ 668107 w 1025"/>
              <a:gd name="T1" fmla="*/ 44450 h 1103"/>
              <a:gd name="T2" fmla="*/ 676897 w 1025"/>
              <a:gd name="T3" fmla="*/ 125412 h 1103"/>
              <a:gd name="T4" fmla="*/ 671037 w 1025"/>
              <a:gd name="T5" fmla="*/ 277812 h 1103"/>
              <a:gd name="T6" fmla="*/ 632943 w 1025"/>
              <a:gd name="T7" fmla="*/ 390525 h 1103"/>
              <a:gd name="T8" fmla="*/ 610966 w 1025"/>
              <a:gd name="T9" fmla="*/ 542925 h 1103"/>
              <a:gd name="T10" fmla="*/ 608036 w 1025"/>
              <a:gd name="T11" fmla="*/ 622300 h 1103"/>
              <a:gd name="T12" fmla="*/ 649060 w 1025"/>
              <a:gd name="T13" fmla="*/ 688975 h 1103"/>
              <a:gd name="T14" fmla="*/ 575802 w 1025"/>
              <a:gd name="T15" fmla="*/ 760412 h 1103"/>
              <a:gd name="T16" fmla="*/ 517197 w 1025"/>
              <a:gd name="T17" fmla="*/ 698500 h 1103"/>
              <a:gd name="T18" fmla="*/ 470312 w 1025"/>
              <a:gd name="T19" fmla="*/ 741362 h 1103"/>
              <a:gd name="T20" fmla="*/ 386799 w 1025"/>
              <a:gd name="T21" fmla="*/ 830262 h 1103"/>
              <a:gd name="T22" fmla="*/ 378008 w 1025"/>
              <a:gd name="T23" fmla="*/ 917575 h 1103"/>
              <a:gd name="T24" fmla="*/ 335518 w 1025"/>
              <a:gd name="T25" fmla="*/ 889000 h 1103"/>
              <a:gd name="T26" fmla="*/ 284238 w 1025"/>
              <a:gd name="T27" fmla="*/ 868362 h 1103"/>
              <a:gd name="T28" fmla="*/ 224167 w 1025"/>
              <a:gd name="T29" fmla="*/ 885825 h 1103"/>
              <a:gd name="T30" fmla="*/ 147980 w 1025"/>
              <a:gd name="T31" fmla="*/ 1003300 h 1103"/>
              <a:gd name="T32" fmla="*/ 108421 w 1025"/>
              <a:gd name="T33" fmla="*/ 1135062 h 1103"/>
              <a:gd name="T34" fmla="*/ 76188 w 1025"/>
              <a:gd name="T35" fmla="*/ 1228724 h 1103"/>
              <a:gd name="T36" fmla="*/ 2930 w 1025"/>
              <a:gd name="T37" fmla="*/ 1339849 h 1103"/>
              <a:gd name="T38" fmla="*/ 102560 w 1025"/>
              <a:gd name="T39" fmla="*/ 1431924 h 1103"/>
              <a:gd name="T40" fmla="*/ 191934 w 1025"/>
              <a:gd name="T41" fmla="*/ 1501774 h 1103"/>
              <a:gd name="T42" fmla="*/ 252005 w 1025"/>
              <a:gd name="T43" fmla="*/ 1533524 h 1103"/>
              <a:gd name="T44" fmla="*/ 419032 w 1025"/>
              <a:gd name="T45" fmla="*/ 1577974 h 1103"/>
              <a:gd name="T46" fmla="*/ 505475 w 1025"/>
              <a:gd name="T47" fmla="*/ 1639887 h 1103"/>
              <a:gd name="T48" fmla="*/ 543569 w 1025"/>
              <a:gd name="T49" fmla="*/ 1698625 h 1103"/>
              <a:gd name="T50" fmla="*/ 603640 w 1025"/>
              <a:gd name="T51" fmla="*/ 1747837 h 1103"/>
              <a:gd name="T52" fmla="*/ 638804 w 1025"/>
              <a:gd name="T53" fmla="*/ 1712912 h 1103"/>
              <a:gd name="T54" fmla="*/ 600710 w 1025"/>
              <a:gd name="T55" fmla="*/ 1681162 h 1103"/>
              <a:gd name="T56" fmla="*/ 649060 w 1025"/>
              <a:gd name="T57" fmla="*/ 1651000 h 1103"/>
              <a:gd name="T58" fmla="*/ 693014 w 1025"/>
              <a:gd name="T59" fmla="*/ 1646237 h 1103"/>
              <a:gd name="T60" fmla="*/ 890809 w 1025"/>
              <a:gd name="T61" fmla="*/ 1357312 h 1103"/>
              <a:gd name="T62" fmla="*/ 911321 w 1025"/>
              <a:gd name="T63" fmla="*/ 1158875 h 1103"/>
              <a:gd name="T64" fmla="*/ 892274 w 1025"/>
              <a:gd name="T65" fmla="*/ 1047750 h 1103"/>
              <a:gd name="T66" fmla="*/ 958206 w 1025"/>
              <a:gd name="T67" fmla="*/ 979487 h 1103"/>
              <a:gd name="T68" fmla="*/ 1112046 w 1025"/>
              <a:gd name="T69" fmla="*/ 938212 h 1103"/>
              <a:gd name="T70" fmla="*/ 1175047 w 1025"/>
              <a:gd name="T71" fmla="*/ 950912 h 1103"/>
              <a:gd name="T72" fmla="*/ 1282003 w 1025"/>
              <a:gd name="T73" fmla="*/ 909637 h 1103"/>
              <a:gd name="T74" fmla="*/ 1331818 w 1025"/>
              <a:gd name="T75" fmla="*/ 820737 h 1103"/>
              <a:gd name="T76" fmla="*/ 1405075 w 1025"/>
              <a:gd name="T77" fmla="*/ 862012 h 1103"/>
              <a:gd name="T78" fmla="*/ 1418261 w 1025"/>
              <a:gd name="T79" fmla="*/ 779462 h 1103"/>
              <a:gd name="T80" fmla="*/ 1415331 w 1025"/>
              <a:gd name="T81" fmla="*/ 660400 h 1103"/>
              <a:gd name="T82" fmla="*/ 1488588 w 1025"/>
              <a:gd name="T83" fmla="*/ 657225 h 1103"/>
              <a:gd name="T84" fmla="*/ 1472472 w 1025"/>
              <a:gd name="T85" fmla="*/ 563562 h 1103"/>
              <a:gd name="T86" fmla="*/ 1447564 w 1025"/>
              <a:gd name="T87" fmla="*/ 509587 h 1103"/>
              <a:gd name="T88" fmla="*/ 1402145 w 1025"/>
              <a:gd name="T89" fmla="*/ 512762 h 1103"/>
              <a:gd name="T90" fmla="*/ 1339143 w 1025"/>
              <a:gd name="T91" fmla="*/ 477837 h 1103"/>
              <a:gd name="T92" fmla="*/ 1210211 w 1025"/>
              <a:gd name="T93" fmla="*/ 419100 h 1103"/>
              <a:gd name="T94" fmla="*/ 1160396 w 1025"/>
              <a:gd name="T95" fmla="*/ 550862 h 1103"/>
              <a:gd name="T96" fmla="*/ 1098860 w 1025"/>
              <a:gd name="T97" fmla="*/ 671512 h 1103"/>
              <a:gd name="T98" fmla="*/ 1047579 w 1025"/>
              <a:gd name="T99" fmla="*/ 619125 h 1103"/>
              <a:gd name="T100" fmla="*/ 936228 w 1025"/>
              <a:gd name="T101" fmla="*/ 681037 h 1103"/>
              <a:gd name="T102" fmla="*/ 898135 w 1025"/>
              <a:gd name="T103" fmla="*/ 574675 h 1103"/>
              <a:gd name="T104" fmla="*/ 930368 w 1025"/>
              <a:gd name="T105" fmla="*/ 407987 h 1103"/>
              <a:gd name="T106" fmla="*/ 840994 w 1025"/>
              <a:gd name="T107" fmla="*/ 231775 h 1103"/>
              <a:gd name="T108" fmla="*/ 798505 w 1025"/>
              <a:gd name="T109" fmla="*/ 90487 h 1103"/>
              <a:gd name="T110" fmla="*/ 754550 w 1025"/>
              <a:gd name="T111" fmla="*/ 65087 h 1103"/>
              <a:gd name="T112" fmla="*/ 738434 w 1025"/>
              <a:gd name="T113" fmla="*/ 7937 h 11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5"/>
              <a:gd name="T172" fmla="*/ 0 h 1103"/>
              <a:gd name="T173" fmla="*/ 1025 w 1025"/>
              <a:gd name="T174" fmla="*/ 1103 h 110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5" h="1103">
                <a:moveTo>
                  <a:pt x="504" y="5"/>
                </a:moveTo>
                <a:lnTo>
                  <a:pt x="510" y="11"/>
                </a:lnTo>
                <a:lnTo>
                  <a:pt x="511" y="18"/>
                </a:lnTo>
                <a:lnTo>
                  <a:pt x="511" y="20"/>
                </a:lnTo>
                <a:lnTo>
                  <a:pt x="510" y="24"/>
                </a:lnTo>
                <a:lnTo>
                  <a:pt x="506" y="28"/>
                </a:lnTo>
                <a:lnTo>
                  <a:pt x="502" y="30"/>
                </a:lnTo>
                <a:lnTo>
                  <a:pt x="471" y="30"/>
                </a:lnTo>
                <a:lnTo>
                  <a:pt x="456" y="28"/>
                </a:lnTo>
                <a:lnTo>
                  <a:pt x="458" y="41"/>
                </a:lnTo>
                <a:lnTo>
                  <a:pt x="458" y="50"/>
                </a:lnTo>
                <a:lnTo>
                  <a:pt x="458" y="55"/>
                </a:lnTo>
                <a:lnTo>
                  <a:pt x="456" y="61"/>
                </a:lnTo>
                <a:lnTo>
                  <a:pt x="451" y="68"/>
                </a:lnTo>
                <a:lnTo>
                  <a:pt x="451" y="79"/>
                </a:lnTo>
                <a:lnTo>
                  <a:pt x="454" y="79"/>
                </a:lnTo>
                <a:lnTo>
                  <a:pt x="460" y="79"/>
                </a:lnTo>
                <a:lnTo>
                  <a:pt x="462" y="79"/>
                </a:lnTo>
                <a:lnTo>
                  <a:pt x="463" y="81"/>
                </a:lnTo>
                <a:lnTo>
                  <a:pt x="463" y="85"/>
                </a:lnTo>
                <a:lnTo>
                  <a:pt x="463" y="92"/>
                </a:lnTo>
                <a:lnTo>
                  <a:pt x="456" y="96"/>
                </a:lnTo>
                <a:lnTo>
                  <a:pt x="447" y="100"/>
                </a:lnTo>
                <a:lnTo>
                  <a:pt x="454" y="120"/>
                </a:lnTo>
                <a:lnTo>
                  <a:pt x="467" y="148"/>
                </a:lnTo>
                <a:lnTo>
                  <a:pt x="462" y="161"/>
                </a:lnTo>
                <a:lnTo>
                  <a:pt x="458" y="175"/>
                </a:lnTo>
                <a:lnTo>
                  <a:pt x="460" y="187"/>
                </a:lnTo>
                <a:lnTo>
                  <a:pt x="460" y="196"/>
                </a:lnTo>
                <a:lnTo>
                  <a:pt x="451" y="205"/>
                </a:lnTo>
                <a:lnTo>
                  <a:pt x="439" y="214"/>
                </a:lnTo>
                <a:lnTo>
                  <a:pt x="441" y="227"/>
                </a:lnTo>
                <a:lnTo>
                  <a:pt x="445" y="233"/>
                </a:lnTo>
                <a:lnTo>
                  <a:pt x="443" y="238"/>
                </a:lnTo>
                <a:lnTo>
                  <a:pt x="438" y="242"/>
                </a:lnTo>
                <a:lnTo>
                  <a:pt x="432" y="246"/>
                </a:lnTo>
                <a:lnTo>
                  <a:pt x="425" y="249"/>
                </a:lnTo>
                <a:lnTo>
                  <a:pt x="412" y="255"/>
                </a:lnTo>
                <a:lnTo>
                  <a:pt x="403" y="262"/>
                </a:lnTo>
                <a:lnTo>
                  <a:pt x="403" y="277"/>
                </a:lnTo>
                <a:lnTo>
                  <a:pt x="401" y="299"/>
                </a:lnTo>
                <a:lnTo>
                  <a:pt x="403" y="316"/>
                </a:lnTo>
                <a:lnTo>
                  <a:pt x="406" y="327"/>
                </a:lnTo>
                <a:lnTo>
                  <a:pt x="410" y="336"/>
                </a:lnTo>
                <a:lnTo>
                  <a:pt x="417" y="342"/>
                </a:lnTo>
                <a:lnTo>
                  <a:pt x="430" y="345"/>
                </a:lnTo>
                <a:lnTo>
                  <a:pt x="441" y="347"/>
                </a:lnTo>
                <a:lnTo>
                  <a:pt x="441" y="358"/>
                </a:lnTo>
                <a:lnTo>
                  <a:pt x="438" y="368"/>
                </a:lnTo>
                <a:lnTo>
                  <a:pt x="434" y="375"/>
                </a:lnTo>
                <a:lnTo>
                  <a:pt x="428" y="381"/>
                </a:lnTo>
                <a:lnTo>
                  <a:pt x="423" y="384"/>
                </a:lnTo>
                <a:lnTo>
                  <a:pt x="419" y="388"/>
                </a:lnTo>
                <a:lnTo>
                  <a:pt x="415" y="392"/>
                </a:lnTo>
                <a:lnTo>
                  <a:pt x="414" y="395"/>
                </a:lnTo>
                <a:lnTo>
                  <a:pt x="415" y="401"/>
                </a:lnTo>
                <a:lnTo>
                  <a:pt x="419" y="405"/>
                </a:lnTo>
                <a:lnTo>
                  <a:pt x="423" y="408"/>
                </a:lnTo>
                <a:lnTo>
                  <a:pt x="428" y="410"/>
                </a:lnTo>
                <a:lnTo>
                  <a:pt x="434" y="414"/>
                </a:lnTo>
                <a:lnTo>
                  <a:pt x="439" y="418"/>
                </a:lnTo>
                <a:lnTo>
                  <a:pt x="441" y="425"/>
                </a:lnTo>
                <a:lnTo>
                  <a:pt x="443" y="434"/>
                </a:lnTo>
                <a:lnTo>
                  <a:pt x="441" y="440"/>
                </a:lnTo>
                <a:lnTo>
                  <a:pt x="436" y="445"/>
                </a:lnTo>
                <a:lnTo>
                  <a:pt x="430" y="449"/>
                </a:lnTo>
                <a:lnTo>
                  <a:pt x="423" y="455"/>
                </a:lnTo>
                <a:lnTo>
                  <a:pt x="419" y="469"/>
                </a:lnTo>
                <a:lnTo>
                  <a:pt x="415" y="482"/>
                </a:lnTo>
                <a:lnTo>
                  <a:pt x="410" y="484"/>
                </a:lnTo>
                <a:lnTo>
                  <a:pt x="399" y="482"/>
                </a:lnTo>
                <a:lnTo>
                  <a:pt x="393" y="479"/>
                </a:lnTo>
                <a:lnTo>
                  <a:pt x="390" y="477"/>
                </a:lnTo>
                <a:lnTo>
                  <a:pt x="386" y="471"/>
                </a:lnTo>
                <a:lnTo>
                  <a:pt x="384" y="467"/>
                </a:lnTo>
                <a:lnTo>
                  <a:pt x="378" y="464"/>
                </a:lnTo>
                <a:lnTo>
                  <a:pt x="373" y="462"/>
                </a:lnTo>
                <a:lnTo>
                  <a:pt x="366" y="464"/>
                </a:lnTo>
                <a:lnTo>
                  <a:pt x="362" y="464"/>
                </a:lnTo>
                <a:lnTo>
                  <a:pt x="358" y="455"/>
                </a:lnTo>
                <a:lnTo>
                  <a:pt x="353" y="440"/>
                </a:lnTo>
                <a:lnTo>
                  <a:pt x="349" y="434"/>
                </a:lnTo>
                <a:lnTo>
                  <a:pt x="345" y="432"/>
                </a:lnTo>
                <a:lnTo>
                  <a:pt x="340" y="434"/>
                </a:lnTo>
                <a:lnTo>
                  <a:pt x="334" y="443"/>
                </a:lnTo>
                <a:lnTo>
                  <a:pt x="327" y="445"/>
                </a:lnTo>
                <a:lnTo>
                  <a:pt x="321" y="451"/>
                </a:lnTo>
                <a:lnTo>
                  <a:pt x="319" y="455"/>
                </a:lnTo>
                <a:lnTo>
                  <a:pt x="319" y="462"/>
                </a:lnTo>
                <a:lnTo>
                  <a:pt x="321" y="467"/>
                </a:lnTo>
                <a:lnTo>
                  <a:pt x="321" y="473"/>
                </a:lnTo>
                <a:lnTo>
                  <a:pt x="319" y="479"/>
                </a:lnTo>
                <a:lnTo>
                  <a:pt x="318" y="484"/>
                </a:lnTo>
                <a:lnTo>
                  <a:pt x="299" y="491"/>
                </a:lnTo>
                <a:lnTo>
                  <a:pt x="282" y="499"/>
                </a:lnTo>
                <a:lnTo>
                  <a:pt x="279" y="514"/>
                </a:lnTo>
                <a:lnTo>
                  <a:pt x="279" y="525"/>
                </a:lnTo>
                <a:lnTo>
                  <a:pt x="269" y="523"/>
                </a:lnTo>
                <a:lnTo>
                  <a:pt x="264" y="523"/>
                </a:lnTo>
                <a:lnTo>
                  <a:pt x="258" y="525"/>
                </a:lnTo>
                <a:lnTo>
                  <a:pt x="255" y="528"/>
                </a:lnTo>
                <a:lnTo>
                  <a:pt x="253" y="532"/>
                </a:lnTo>
                <a:lnTo>
                  <a:pt x="253" y="538"/>
                </a:lnTo>
                <a:lnTo>
                  <a:pt x="253" y="543"/>
                </a:lnTo>
                <a:lnTo>
                  <a:pt x="253" y="549"/>
                </a:lnTo>
                <a:lnTo>
                  <a:pt x="257" y="562"/>
                </a:lnTo>
                <a:lnTo>
                  <a:pt x="258" y="573"/>
                </a:lnTo>
                <a:lnTo>
                  <a:pt x="258" y="578"/>
                </a:lnTo>
                <a:lnTo>
                  <a:pt x="260" y="582"/>
                </a:lnTo>
                <a:lnTo>
                  <a:pt x="258" y="586"/>
                </a:lnTo>
                <a:lnTo>
                  <a:pt x="257" y="588"/>
                </a:lnTo>
                <a:lnTo>
                  <a:pt x="253" y="588"/>
                </a:lnTo>
                <a:lnTo>
                  <a:pt x="247" y="586"/>
                </a:lnTo>
                <a:lnTo>
                  <a:pt x="244" y="584"/>
                </a:lnTo>
                <a:lnTo>
                  <a:pt x="240" y="580"/>
                </a:lnTo>
                <a:lnTo>
                  <a:pt x="234" y="571"/>
                </a:lnTo>
                <a:lnTo>
                  <a:pt x="229" y="560"/>
                </a:lnTo>
                <a:lnTo>
                  <a:pt x="223" y="551"/>
                </a:lnTo>
                <a:lnTo>
                  <a:pt x="218" y="541"/>
                </a:lnTo>
                <a:lnTo>
                  <a:pt x="216" y="538"/>
                </a:lnTo>
                <a:lnTo>
                  <a:pt x="212" y="536"/>
                </a:lnTo>
                <a:lnTo>
                  <a:pt x="210" y="536"/>
                </a:lnTo>
                <a:lnTo>
                  <a:pt x="207" y="536"/>
                </a:lnTo>
                <a:lnTo>
                  <a:pt x="201" y="538"/>
                </a:lnTo>
                <a:lnTo>
                  <a:pt x="197" y="541"/>
                </a:lnTo>
                <a:lnTo>
                  <a:pt x="194" y="547"/>
                </a:lnTo>
                <a:lnTo>
                  <a:pt x="192" y="552"/>
                </a:lnTo>
                <a:lnTo>
                  <a:pt x="188" y="560"/>
                </a:lnTo>
                <a:lnTo>
                  <a:pt x="185" y="565"/>
                </a:lnTo>
                <a:lnTo>
                  <a:pt x="179" y="569"/>
                </a:lnTo>
                <a:lnTo>
                  <a:pt x="170" y="571"/>
                </a:lnTo>
                <a:lnTo>
                  <a:pt x="162" y="569"/>
                </a:lnTo>
                <a:lnTo>
                  <a:pt x="157" y="565"/>
                </a:lnTo>
                <a:lnTo>
                  <a:pt x="155" y="560"/>
                </a:lnTo>
                <a:lnTo>
                  <a:pt x="153" y="558"/>
                </a:lnTo>
                <a:lnTo>
                  <a:pt x="138" y="556"/>
                </a:lnTo>
                <a:lnTo>
                  <a:pt x="120" y="558"/>
                </a:lnTo>
                <a:lnTo>
                  <a:pt x="111" y="580"/>
                </a:lnTo>
                <a:lnTo>
                  <a:pt x="101" y="599"/>
                </a:lnTo>
                <a:lnTo>
                  <a:pt x="92" y="612"/>
                </a:lnTo>
                <a:lnTo>
                  <a:pt x="87" y="619"/>
                </a:lnTo>
                <a:lnTo>
                  <a:pt x="94" y="625"/>
                </a:lnTo>
                <a:lnTo>
                  <a:pt x="103" y="628"/>
                </a:lnTo>
                <a:lnTo>
                  <a:pt x="101" y="632"/>
                </a:lnTo>
                <a:lnTo>
                  <a:pt x="98" y="636"/>
                </a:lnTo>
                <a:lnTo>
                  <a:pt x="105" y="639"/>
                </a:lnTo>
                <a:lnTo>
                  <a:pt x="112" y="647"/>
                </a:lnTo>
                <a:lnTo>
                  <a:pt x="112" y="665"/>
                </a:lnTo>
                <a:lnTo>
                  <a:pt x="111" y="678"/>
                </a:lnTo>
                <a:lnTo>
                  <a:pt x="103" y="687"/>
                </a:lnTo>
                <a:lnTo>
                  <a:pt x="90" y="698"/>
                </a:lnTo>
                <a:lnTo>
                  <a:pt x="81" y="708"/>
                </a:lnTo>
                <a:lnTo>
                  <a:pt x="74" y="715"/>
                </a:lnTo>
                <a:lnTo>
                  <a:pt x="70" y="722"/>
                </a:lnTo>
                <a:lnTo>
                  <a:pt x="68" y="728"/>
                </a:lnTo>
                <a:lnTo>
                  <a:pt x="64" y="741"/>
                </a:lnTo>
                <a:lnTo>
                  <a:pt x="66" y="758"/>
                </a:lnTo>
                <a:lnTo>
                  <a:pt x="61" y="758"/>
                </a:lnTo>
                <a:lnTo>
                  <a:pt x="59" y="759"/>
                </a:lnTo>
                <a:lnTo>
                  <a:pt x="55" y="763"/>
                </a:lnTo>
                <a:lnTo>
                  <a:pt x="53" y="765"/>
                </a:lnTo>
                <a:lnTo>
                  <a:pt x="52" y="774"/>
                </a:lnTo>
                <a:lnTo>
                  <a:pt x="52" y="782"/>
                </a:lnTo>
                <a:lnTo>
                  <a:pt x="50" y="791"/>
                </a:lnTo>
                <a:lnTo>
                  <a:pt x="50" y="800"/>
                </a:lnTo>
                <a:lnTo>
                  <a:pt x="48" y="809"/>
                </a:lnTo>
                <a:lnTo>
                  <a:pt x="44" y="815"/>
                </a:lnTo>
                <a:lnTo>
                  <a:pt x="24" y="820"/>
                </a:lnTo>
                <a:lnTo>
                  <a:pt x="2" y="830"/>
                </a:lnTo>
                <a:lnTo>
                  <a:pt x="0" y="837"/>
                </a:lnTo>
                <a:lnTo>
                  <a:pt x="2" y="844"/>
                </a:lnTo>
                <a:lnTo>
                  <a:pt x="5" y="854"/>
                </a:lnTo>
                <a:lnTo>
                  <a:pt x="11" y="863"/>
                </a:lnTo>
                <a:lnTo>
                  <a:pt x="26" y="883"/>
                </a:lnTo>
                <a:lnTo>
                  <a:pt x="39" y="902"/>
                </a:lnTo>
                <a:lnTo>
                  <a:pt x="48" y="898"/>
                </a:lnTo>
                <a:lnTo>
                  <a:pt x="55" y="896"/>
                </a:lnTo>
                <a:lnTo>
                  <a:pt x="70" y="902"/>
                </a:lnTo>
                <a:lnTo>
                  <a:pt x="90" y="915"/>
                </a:lnTo>
                <a:lnTo>
                  <a:pt x="98" y="920"/>
                </a:lnTo>
                <a:lnTo>
                  <a:pt x="105" y="922"/>
                </a:lnTo>
                <a:lnTo>
                  <a:pt x="107" y="924"/>
                </a:lnTo>
                <a:lnTo>
                  <a:pt x="111" y="928"/>
                </a:lnTo>
                <a:lnTo>
                  <a:pt x="114" y="933"/>
                </a:lnTo>
                <a:lnTo>
                  <a:pt x="120" y="940"/>
                </a:lnTo>
                <a:lnTo>
                  <a:pt x="125" y="946"/>
                </a:lnTo>
                <a:lnTo>
                  <a:pt x="131" y="946"/>
                </a:lnTo>
                <a:lnTo>
                  <a:pt x="136" y="946"/>
                </a:lnTo>
                <a:lnTo>
                  <a:pt x="140" y="944"/>
                </a:lnTo>
                <a:lnTo>
                  <a:pt x="144" y="942"/>
                </a:lnTo>
                <a:lnTo>
                  <a:pt x="148" y="940"/>
                </a:lnTo>
                <a:lnTo>
                  <a:pt x="153" y="939"/>
                </a:lnTo>
                <a:lnTo>
                  <a:pt x="159" y="939"/>
                </a:lnTo>
                <a:lnTo>
                  <a:pt x="162" y="948"/>
                </a:lnTo>
                <a:lnTo>
                  <a:pt x="172" y="966"/>
                </a:lnTo>
                <a:lnTo>
                  <a:pt x="201" y="940"/>
                </a:lnTo>
                <a:lnTo>
                  <a:pt x="223" y="924"/>
                </a:lnTo>
                <a:lnTo>
                  <a:pt x="233" y="939"/>
                </a:lnTo>
                <a:lnTo>
                  <a:pt x="251" y="963"/>
                </a:lnTo>
                <a:lnTo>
                  <a:pt x="260" y="968"/>
                </a:lnTo>
                <a:lnTo>
                  <a:pt x="269" y="977"/>
                </a:lnTo>
                <a:lnTo>
                  <a:pt x="279" y="985"/>
                </a:lnTo>
                <a:lnTo>
                  <a:pt x="286" y="994"/>
                </a:lnTo>
                <a:lnTo>
                  <a:pt x="292" y="1003"/>
                </a:lnTo>
                <a:lnTo>
                  <a:pt x="297" y="1013"/>
                </a:lnTo>
                <a:lnTo>
                  <a:pt x="303" y="1018"/>
                </a:lnTo>
                <a:lnTo>
                  <a:pt x="308" y="1020"/>
                </a:lnTo>
                <a:lnTo>
                  <a:pt x="323" y="1018"/>
                </a:lnTo>
                <a:lnTo>
                  <a:pt x="336" y="1020"/>
                </a:lnTo>
                <a:lnTo>
                  <a:pt x="340" y="1022"/>
                </a:lnTo>
                <a:lnTo>
                  <a:pt x="343" y="1027"/>
                </a:lnTo>
                <a:lnTo>
                  <a:pt x="345" y="1033"/>
                </a:lnTo>
                <a:lnTo>
                  <a:pt x="349" y="1042"/>
                </a:lnTo>
                <a:lnTo>
                  <a:pt x="354" y="1046"/>
                </a:lnTo>
                <a:lnTo>
                  <a:pt x="362" y="1046"/>
                </a:lnTo>
                <a:lnTo>
                  <a:pt x="366" y="1048"/>
                </a:lnTo>
                <a:lnTo>
                  <a:pt x="367" y="1050"/>
                </a:lnTo>
                <a:lnTo>
                  <a:pt x="369" y="1053"/>
                </a:lnTo>
                <a:lnTo>
                  <a:pt x="371" y="1059"/>
                </a:lnTo>
                <a:lnTo>
                  <a:pt x="371" y="1064"/>
                </a:lnTo>
                <a:lnTo>
                  <a:pt x="371" y="1070"/>
                </a:lnTo>
                <a:lnTo>
                  <a:pt x="373" y="1075"/>
                </a:lnTo>
                <a:lnTo>
                  <a:pt x="375" y="1079"/>
                </a:lnTo>
                <a:lnTo>
                  <a:pt x="388" y="1077"/>
                </a:lnTo>
                <a:lnTo>
                  <a:pt x="399" y="1077"/>
                </a:lnTo>
                <a:lnTo>
                  <a:pt x="403" y="1083"/>
                </a:lnTo>
                <a:lnTo>
                  <a:pt x="404" y="1092"/>
                </a:lnTo>
                <a:lnTo>
                  <a:pt x="406" y="1096"/>
                </a:lnTo>
                <a:lnTo>
                  <a:pt x="408" y="1099"/>
                </a:lnTo>
                <a:lnTo>
                  <a:pt x="412" y="1101"/>
                </a:lnTo>
                <a:lnTo>
                  <a:pt x="415" y="1103"/>
                </a:lnTo>
                <a:lnTo>
                  <a:pt x="421" y="1099"/>
                </a:lnTo>
                <a:lnTo>
                  <a:pt x="428" y="1094"/>
                </a:lnTo>
                <a:lnTo>
                  <a:pt x="434" y="1094"/>
                </a:lnTo>
                <a:lnTo>
                  <a:pt x="439" y="1094"/>
                </a:lnTo>
                <a:lnTo>
                  <a:pt x="445" y="1088"/>
                </a:lnTo>
                <a:lnTo>
                  <a:pt x="449" y="1079"/>
                </a:lnTo>
                <a:lnTo>
                  <a:pt x="436" y="1079"/>
                </a:lnTo>
                <a:lnTo>
                  <a:pt x="421" y="1077"/>
                </a:lnTo>
                <a:lnTo>
                  <a:pt x="415" y="1075"/>
                </a:lnTo>
                <a:lnTo>
                  <a:pt x="410" y="1074"/>
                </a:lnTo>
                <a:lnTo>
                  <a:pt x="406" y="1072"/>
                </a:lnTo>
                <a:lnTo>
                  <a:pt x="404" y="1066"/>
                </a:lnTo>
                <a:lnTo>
                  <a:pt x="404" y="1064"/>
                </a:lnTo>
                <a:lnTo>
                  <a:pt x="406" y="1062"/>
                </a:lnTo>
                <a:lnTo>
                  <a:pt x="408" y="1061"/>
                </a:lnTo>
                <a:lnTo>
                  <a:pt x="410" y="1059"/>
                </a:lnTo>
                <a:lnTo>
                  <a:pt x="417" y="1057"/>
                </a:lnTo>
                <a:lnTo>
                  <a:pt x="427" y="1055"/>
                </a:lnTo>
                <a:lnTo>
                  <a:pt x="436" y="1055"/>
                </a:lnTo>
                <a:lnTo>
                  <a:pt x="443" y="1053"/>
                </a:lnTo>
                <a:lnTo>
                  <a:pt x="445" y="1051"/>
                </a:lnTo>
                <a:lnTo>
                  <a:pt x="447" y="1050"/>
                </a:lnTo>
                <a:lnTo>
                  <a:pt x="449" y="1048"/>
                </a:lnTo>
                <a:lnTo>
                  <a:pt x="449" y="1046"/>
                </a:lnTo>
                <a:lnTo>
                  <a:pt x="443" y="1040"/>
                </a:lnTo>
                <a:lnTo>
                  <a:pt x="439" y="1035"/>
                </a:lnTo>
                <a:lnTo>
                  <a:pt x="438" y="1031"/>
                </a:lnTo>
                <a:lnTo>
                  <a:pt x="438" y="1025"/>
                </a:lnTo>
                <a:lnTo>
                  <a:pt x="445" y="1027"/>
                </a:lnTo>
                <a:lnTo>
                  <a:pt x="454" y="1033"/>
                </a:lnTo>
                <a:lnTo>
                  <a:pt x="458" y="1037"/>
                </a:lnTo>
                <a:lnTo>
                  <a:pt x="463" y="1038"/>
                </a:lnTo>
                <a:lnTo>
                  <a:pt x="469" y="1038"/>
                </a:lnTo>
                <a:lnTo>
                  <a:pt x="473" y="1037"/>
                </a:lnTo>
                <a:lnTo>
                  <a:pt x="487" y="1022"/>
                </a:lnTo>
                <a:lnTo>
                  <a:pt x="502" y="1000"/>
                </a:lnTo>
                <a:lnTo>
                  <a:pt x="523" y="985"/>
                </a:lnTo>
                <a:lnTo>
                  <a:pt x="539" y="970"/>
                </a:lnTo>
                <a:lnTo>
                  <a:pt x="548" y="950"/>
                </a:lnTo>
                <a:lnTo>
                  <a:pt x="556" y="924"/>
                </a:lnTo>
                <a:lnTo>
                  <a:pt x="578" y="898"/>
                </a:lnTo>
                <a:lnTo>
                  <a:pt x="600" y="872"/>
                </a:lnTo>
                <a:lnTo>
                  <a:pt x="608" y="855"/>
                </a:lnTo>
                <a:lnTo>
                  <a:pt x="617" y="839"/>
                </a:lnTo>
                <a:lnTo>
                  <a:pt x="624" y="822"/>
                </a:lnTo>
                <a:lnTo>
                  <a:pt x="632" y="802"/>
                </a:lnTo>
                <a:lnTo>
                  <a:pt x="632" y="793"/>
                </a:lnTo>
                <a:lnTo>
                  <a:pt x="633" y="785"/>
                </a:lnTo>
                <a:lnTo>
                  <a:pt x="628" y="761"/>
                </a:lnTo>
                <a:lnTo>
                  <a:pt x="624" y="741"/>
                </a:lnTo>
                <a:lnTo>
                  <a:pt x="622" y="730"/>
                </a:lnTo>
                <a:lnTo>
                  <a:pt x="620" y="721"/>
                </a:lnTo>
                <a:lnTo>
                  <a:pt x="622" y="710"/>
                </a:lnTo>
                <a:lnTo>
                  <a:pt x="624" y="700"/>
                </a:lnTo>
                <a:lnTo>
                  <a:pt x="632" y="689"/>
                </a:lnTo>
                <a:lnTo>
                  <a:pt x="637" y="680"/>
                </a:lnTo>
                <a:lnTo>
                  <a:pt x="632" y="674"/>
                </a:lnTo>
                <a:lnTo>
                  <a:pt x="620" y="667"/>
                </a:lnTo>
                <a:lnTo>
                  <a:pt x="615" y="663"/>
                </a:lnTo>
                <a:lnTo>
                  <a:pt x="609" y="660"/>
                </a:lnTo>
                <a:lnTo>
                  <a:pt x="606" y="652"/>
                </a:lnTo>
                <a:lnTo>
                  <a:pt x="606" y="647"/>
                </a:lnTo>
                <a:lnTo>
                  <a:pt x="609" y="639"/>
                </a:lnTo>
                <a:lnTo>
                  <a:pt x="613" y="634"/>
                </a:lnTo>
                <a:lnTo>
                  <a:pt x="619" y="630"/>
                </a:lnTo>
                <a:lnTo>
                  <a:pt x="626" y="628"/>
                </a:lnTo>
                <a:lnTo>
                  <a:pt x="637" y="625"/>
                </a:lnTo>
                <a:lnTo>
                  <a:pt x="646" y="623"/>
                </a:lnTo>
                <a:lnTo>
                  <a:pt x="654" y="617"/>
                </a:lnTo>
                <a:lnTo>
                  <a:pt x="659" y="612"/>
                </a:lnTo>
                <a:lnTo>
                  <a:pt x="669" y="606"/>
                </a:lnTo>
                <a:lnTo>
                  <a:pt x="680" y="602"/>
                </a:lnTo>
                <a:lnTo>
                  <a:pt x="694" y="606"/>
                </a:lnTo>
                <a:lnTo>
                  <a:pt x="713" y="606"/>
                </a:lnTo>
                <a:lnTo>
                  <a:pt x="722" y="591"/>
                </a:lnTo>
                <a:lnTo>
                  <a:pt x="731" y="580"/>
                </a:lnTo>
                <a:lnTo>
                  <a:pt x="746" y="584"/>
                </a:lnTo>
                <a:lnTo>
                  <a:pt x="759" y="591"/>
                </a:lnTo>
                <a:lnTo>
                  <a:pt x="765" y="584"/>
                </a:lnTo>
                <a:lnTo>
                  <a:pt x="770" y="578"/>
                </a:lnTo>
                <a:lnTo>
                  <a:pt x="776" y="582"/>
                </a:lnTo>
                <a:lnTo>
                  <a:pt x="779" y="589"/>
                </a:lnTo>
                <a:lnTo>
                  <a:pt x="781" y="593"/>
                </a:lnTo>
                <a:lnTo>
                  <a:pt x="783" y="597"/>
                </a:lnTo>
                <a:lnTo>
                  <a:pt x="787" y="599"/>
                </a:lnTo>
                <a:lnTo>
                  <a:pt x="792" y="600"/>
                </a:lnTo>
                <a:lnTo>
                  <a:pt x="802" y="599"/>
                </a:lnTo>
                <a:lnTo>
                  <a:pt x="811" y="595"/>
                </a:lnTo>
                <a:lnTo>
                  <a:pt x="822" y="600"/>
                </a:lnTo>
                <a:lnTo>
                  <a:pt x="838" y="604"/>
                </a:lnTo>
                <a:lnTo>
                  <a:pt x="846" y="597"/>
                </a:lnTo>
                <a:lnTo>
                  <a:pt x="853" y="588"/>
                </a:lnTo>
                <a:lnTo>
                  <a:pt x="859" y="586"/>
                </a:lnTo>
                <a:lnTo>
                  <a:pt x="864" y="584"/>
                </a:lnTo>
                <a:lnTo>
                  <a:pt x="870" y="580"/>
                </a:lnTo>
                <a:lnTo>
                  <a:pt x="875" y="573"/>
                </a:lnTo>
                <a:lnTo>
                  <a:pt x="877" y="558"/>
                </a:lnTo>
                <a:lnTo>
                  <a:pt x="875" y="543"/>
                </a:lnTo>
                <a:lnTo>
                  <a:pt x="888" y="541"/>
                </a:lnTo>
                <a:lnTo>
                  <a:pt x="901" y="540"/>
                </a:lnTo>
                <a:lnTo>
                  <a:pt x="903" y="534"/>
                </a:lnTo>
                <a:lnTo>
                  <a:pt x="903" y="527"/>
                </a:lnTo>
                <a:lnTo>
                  <a:pt x="905" y="523"/>
                </a:lnTo>
                <a:lnTo>
                  <a:pt x="907" y="519"/>
                </a:lnTo>
                <a:lnTo>
                  <a:pt x="909" y="517"/>
                </a:lnTo>
                <a:lnTo>
                  <a:pt x="914" y="515"/>
                </a:lnTo>
                <a:lnTo>
                  <a:pt x="920" y="515"/>
                </a:lnTo>
                <a:lnTo>
                  <a:pt x="927" y="517"/>
                </a:lnTo>
                <a:lnTo>
                  <a:pt x="933" y="521"/>
                </a:lnTo>
                <a:lnTo>
                  <a:pt x="938" y="527"/>
                </a:lnTo>
                <a:lnTo>
                  <a:pt x="931" y="536"/>
                </a:lnTo>
                <a:lnTo>
                  <a:pt x="916" y="554"/>
                </a:lnTo>
                <a:lnTo>
                  <a:pt x="935" y="551"/>
                </a:lnTo>
                <a:lnTo>
                  <a:pt x="959" y="543"/>
                </a:lnTo>
                <a:lnTo>
                  <a:pt x="981" y="534"/>
                </a:lnTo>
                <a:lnTo>
                  <a:pt x="992" y="528"/>
                </a:lnTo>
                <a:lnTo>
                  <a:pt x="990" y="515"/>
                </a:lnTo>
                <a:lnTo>
                  <a:pt x="988" y="510"/>
                </a:lnTo>
                <a:lnTo>
                  <a:pt x="984" y="506"/>
                </a:lnTo>
                <a:lnTo>
                  <a:pt x="983" y="504"/>
                </a:lnTo>
                <a:lnTo>
                  <a:pt x="975" y="504"/>
                </a:lnTo>
                <a:lnTo>
                  <a:pt x="970" y="501"/>
                </a:lnTo>
                <a:lnTo>
                  <a:pt x="968" y="491"/>
                </a:lnTo>
                <a:lnTo>
                  <a:pt x="968" y="482"/>
                </a:lnTo>
                <a:lnTo>
                  <a:pt x="962" y="475"/>
                </a:lnTo>
                <a:lnTo>
                  <a:pt x="959" y="467"/>
                </a:lnTo>
                <a:lnTo>
                  <a:pt x="964" y="455"/>
                </a:lnTo>
                <a:lnTo>
                  <a:pt x="970" y="445"/>
                </a:lnTo>
                <a:lnTo>
                  <a:pt x="966" y="432"/>
                </a:lnTo>
                <a:lnTo>
                  <a:pt x="964" y="423"/>
                </a:lnTo>
                <a:lnTo>
                  <a:pt x="964" y="419"/>
                </a:lnTo>
                <a:lnTo>
                  <a:pt x="966" y="416"/>
                </a:lnTo>
                <a:lnTo>
                  <a:pt x="968" y="412"/>
                </a:lnTo>
                <a:lnTo>
                  <a:pt x="970" y="410"/>
                </a:lnTo>
                <a:lnTo>
                  <a:pt x="979" y="405"/>
                </a:lnTo>
                <a:lnTo>
                  <a:pt x="984" y="405"/>
                </a:lnTo>
                <a:lnTo>
                  <a:pt x="990" y="406"/>
                </a:lnTo>
                <a:lnTo>
                  <a:pt x="995" y="408"/>
                </a:lnTo>
                <a:lnTo>
                  <a:pt x="1003" y="416"/>
                </a:lnTo>
                <a:lnTo>
                  <a:pt x="1012" y="419"/>
                </a:lnTo>
                <a:lnTo>
                  <a:pt x="1016" y="414"/>
                </a:lnTo>
                <a:lnTo>
                  <a:pt x="1021" y="408"/>
                </a:lnTo>
                <a:lnTo>
                  <a:pt x="1025" y="399"/>
                </a:lnTo>
                <a:lnTo>
                  <a:pt x="1025" y="394"/>
                </a:lnTo>
                <a:lnTo>
                  <a:pt x="1023" y="390"/>
                </a:lnTo>
                <a:lnTo>
                  <a:pt x="1019" y="386"/>
                </a:lnTo>
                <a:lnTo>
                  <a:pt x="1012" y="382"/>
                </a:lnTo>
                <a:lnTo>
                  <a:pt x="1008" y="375"/>
                </a:lnTo>
                <a:lnTo>
                  <a:pt x="1007" y="362"/>
                </a:lnTo>
                <a:lnTo>
                  <a:pt x="1005" y="355"/>
                </a:lnTo>
                <a:lnTo>
                  <a:pt x="1001" y="351"/>
                </a:lnTo>
                <a:lnTo>
                  <a:pt x="997" y="349"/>
                </a:lnTo>
                <a:lnTo>
                  <a:pt x="995" y="349"/>
                </a:lnTo>
                <a:lnTo>
                  <a:pt x="992" y="349"/>
                </a:lnTo>
                <a:lnTo>
                  <a:pt x="990" y="347"/>
                </a:lnTo>
                <a:lnTo>
                  <a:pt x="986" y="344"/>
                </a:lnTo>
                <a:lnTo>
                  <a:pt x="988" y="334"/>
                </a:lnTo>
                <a:lnTo>
                  <a:pt x="988" y="329"/>
                </a:lnTo>
                <a:lnTo>
                  <a:pt x="988" y="321"/>
                </a:lnTo>
                <a:lnTo>
                  <a:pt x="984" y="318"/>
                </a:lnTo>
                <a:lnTo>
                  <a:pt x="981" y="314"/>
                </a:lnTo>
                <a:lnTo>
                  <a:pt x="977" y="312"/>
                </a:lnTo>
                <a:lnTo>
                  <a:pt x="971" y="310"/>
                </a:lnTo>
                <a:lnTo>
                  <a:pt x="966" y="310"/>
                </a:lnTo>
                <a:lnTo>
                  <a:pt x="964" y="316"/>
                </a:lnTo>
                <a:lnTo>
                  <a:pt x="960" y="321"/>
                </a:lnTo>
                <a:lnTo>
                  <a:pt x="959" y="323"/>
                </a:lnTo>
                <a:lnTo>
                  <a:pt x="957" y="323"/>
                </a:lnTo>
                <a:lnTo>
                  <a:pt x="953" y="323"/>
                </a:lnTo>
                <a:lnTo>
                  <a:pt x="947" y="320"/>
                </a:lnTo>
                <a:lnTo>
                  <a:pt x="942" y="323"/>
                </a:lnTo>
                <a:lnTo>
                  <a:pt x="935" y="327"/>
                </a:lnTo>
                <a:lnTo>
                  <a:pt x="925" y="329"/>
                </a:lnTo>
                <a:lnTo>
                  <a:pt x="916" y="327"/>
                </a:lnTo>
                <a:lnTo>
                  <a:pt x="916" y="318"/>
                </a:lnTo>
                <a:lnTo>
                  <a:pt x="916" y="309"/>
                </a:lnTo>
                <a:lnTo>
                  <a:pt x="914" y="301"/>
                </a:lnTo>
                <a:lnTo>
                  <a:pt x="911" y="294"/>
                </a:lnTo>
                <a:lnTo>
                  <a:pt x="907" y="288"/>
                </a:lnTo>
                <a:lnTo>
                  <a:pt x="901" y="283"/>
                </a:lnTo>
                <a:lnTo>
                  <a:pt x="896" y="277"/>
                </a:lnTo>
                <a:lnTo>
                  <a:pt x="888" y="273"/>
                </a:lnTo>
                <a:lnTo>
                  <a:pt x="875" y="266"/>
                </a:lnTo>
                <a:lnTo>
                  <a:pt x="859" y="264"/>
                </a:lnTo>
                <a:lnTo>
                  <a:pt x="842" y="262"/>
                </a:lnTo>
                <a:lnTo>
                  <a:pt x="826" y="264"/>
                </a:lnTo>
                <a:lnTo>
                  <a:pt x="814" y="286"/>
                </a:lnTo>
                <a:lnTo>
                  <a:pt x="809" y="301"/>
                </a:lnTo>
                <a:lnTo>
                  <a:pt x="807" y="310"/>
                </a:lnTo>
                <a:lnTo>
                  <a:pt x="807" y="318"/>
                </a:lnTo>
                <a:lnTo>
                  <a:pt x="809" y="321"/>
                </a:lnTo>
                <a:lnTo>
                  <a:pt x="811" y="325"/>
                </a:lnTo>
                <a:lnTo>
                  <a:pt x="809" y="331"/>
                </a:lnTo>
                <a:lnTo>
                  <a:pt x="807" y="338"/>
                </a:lnTo>
                <a:lnTo>
                  <a:pt x="792" y="347"/>
                </a:lnTo>
                <a:lnTo>
                  <a:pt x="778" y="358"/>
                </a:lnTo>
                <a:lnTo>
                  <a:pt x="774" y="375"/>
                </a:lnTo>
                <a:lnTo>
                  <a:pt x="768" y="390"/>
                </a:lnTo>
                <a:lnTo>
                  <a:pt x="766" y="395"/>
                </a:lnTo>
                <a:lnTo>
                  <a:pt x="763" y="401"/>
                </a:lnTo>
                <a:lnTo>
                  <a:pt x="759" y="405"/>
                </a:lnTo>
                <a:lnTo>
                  <a:pt x="753" y="406"/>
                </a:lnTo>
                <a:lnTo>
                  <a:pt x="753" y="416"/>
                </a:lnTo>
                <a:lnTo>
                  <a:pt x="750" y="423"/>
                </a:lnTo>
                <a:lnTo>
                  <a:pt x="746" y="423"/>
                </a:lnTo>
                <a:lnTo>
                  <a:pt x="744" y="419"/>
                </a:lnTo>
                <a:lnTo>
                  <a:pt x="744" y="418"/>
                </a:lnTo>
                <a:lnTo>
                  <a:pt x="744" y="412"/>
                </a:lnTo>
                <a:lnTo>
                  <a:pt x="742" y="405"/>
                </a:lnTo>
                <a:lnTo>
                  <a:pt x="741" y="397"/>
                </a:lnTo>
                <a:lnTo>
                  <a:pt x="729" y="386"/>
                </a:lnTo>
                <a:lnTo>
                  <a:pt x="722" y="379"/>
                </a:lnTo>
                <a:lnTo>
                  <a:pt x="715" y="390"/>
                </a:lnTo>
                <a:lnTo>
                  <a:pt x="709" y="394"/>
                </a:lnTo>
                <a:lnTo>
                  <a:pt x="705" y="395"/>
                </a:lnTo>
                <a:lnTo>
                  <a:pt x="700" y="395"/>
                </a:lnTo>
                <a:lnTo>
                  <a:pt x="685" y="403"/>
                </a:lnTo>
                <a:lnTo>
                  <a:pt x="676" y="405"/>
                </a:lnTo>
                <a:lnTo>
                  <a:pt x="670" y="405"/>
                </a:lnTo>
                <a:lnTo>
                  <a:pt x="661" y="406"/>
                </a:lnTo>
                <a:lnTo>
                  <a:pt x="650" y="419"/>
                </a:lnTo>
                <a:lnTo>
                  <a:pt x="639" y="429"/>
                </a:lnTo>
                <a:lnTo>
                  <a:pt x="628" y="423"/>
                </a:lnTo>
                <a:lnTo>
                  <a:pt x="620" y="418"/>
                </a:lnTo>
                <a:lnTo>
                  <a:pt x="617" y="408"/>
                </a:lnTo>
                <a:lnTo>
                  <a:pt x="613" y="401"/>
                </a:lnTo>
                <a:lnTo>
                  <a:pt x="613" y="392"/>
                </a:lnTo>
                <a:lnTo>
                  <a:pt x="613" y="384"/>
                </a:lnTo>
                <a:lnTo>
                  <a:pt x="613" y="379"/>
                </a:lnTo>
                <a:lnTo>
                  <a:pt x="615" y="375"/>
                </a:lnTo>
                <a:lnTo>
                  <a:pt x="613" y="362"/>
                </a:lnTo>
                <a:lnTo>
                  <a:pt x="611" y="349"/>
                </a:lnTo>
                <a:lnTo>
                  <a:pt x="611" y="338"/>
                </a:lnTo>
                <a:lnTo>
                  <a:pt x="613" y="327"/>
                </a:lnTo>
                <a:lnTo>
                  <a:pt x="617" y="316"/>
                </a:lnTo>
                <a:lnTo>
                  <a:pt x="622" y="305"/>
                </a:lnTo>
                <a:lnTo>
                  <a:pt x="628" y="296"/>
                </a:lnTo>
                <a:lnTo>
                  <a:pt x="633" y="288"/>
                </a:lnTo>
                <a:lnTo>
                  <a:pt x="633" y="272"/>
                </a:lnTo>
                <a:lnTo>
                  <a:pt x="635" y="257"/>
                </a:lnTo>
                <a:lnTo>
                  <a:pt x="620" y="248"/>
                </a:lnTo>
                <a:lnTo>
                  <a:pt x="608" y="238"/>
                </a:lnTo>
                <a:lnTo>
                  <a:pt x="596" y="225"/>
                </a:lnTo>
                <a:lnTo>
                  <a:pt x="585" y="212"/>
                </a:lnTo>
                <a:lnTo>
                  <a:pt x="589" y="192"/>
                </a:lnTo>
                <a:lnTo>
                  <a:pt x="593" y="170"/>
                </a:lnTo>
                <a:lnTo>
                  <a:pt x="587" y="161"/>
                </a:lnTo>
                <a:lnTo>
                  <a:pt x="578" y="153"/>
                </a:lnTo>
                <a:lnTo>
                  <a:pt x="574" y="146"/>
                </a:lnTo>
                <a:lnTo>
                  <a:pt x="572" y="139"/>
                </a:lnTo>
                <a:lnTo>
                  <a:pt x="571" y="126"/>
                </a:lnTo>
                <a:lnTo>
                  <a:pt x="572" y="111"/>
                </a:lnTo>
                <a:lnTo>
                  <a:pt x="572" y="105"/>
                </a:lnTo>
                <a:lnTo>
                  <a:pt x="571" y="98"/>
                </a:lnTo>
                <a:lnTo>
                  <a:pt x="567" y="89"/>
                </a:lnTo>
                <a:lnTo>
                  <a:pt x="561" y="79"/>
                </a:lnTo>
                <a:lnTo>
                  <a:pt x="552" y="65"/>
                </a:lnTo>
                <a:lnTo>
                  <a:pt x="545" y="57"/>
                </a:lnTo>
                <a:lnTo>
                  <a:pt x="536" y="59"/>
                </a:lnTo>
                <a:lnTo>
                  <a:pt x="528" y="61"/>
                </a:lnTo>
                <a:lnTo>
                  <a:pt x="523" y="63"/>
                </a:lnTo>
                <a:lnTo>
                  <a:pt x="521" y="63"/>
                </a:lnTo>
                <a:lnTo>
                  <a:pt x="517" y="61"/>
                </a:lnTo>
                <a:lnTo>
                  <a:pt x="517" y="59"/>
                </a:lnTo>
                <a:lnTo>
                  <a:pt x="515" y="54"/>
                </a:lnTo>
                <a:lnTo>
                  <a:pt x="515" y="48"/>
                </a:lnTo>
                <a:lnTo>
                  <a:pt x="515" y="41"/>
                </a:lnTo>
                <a:lnTo>
                  <a:pt x="517" y="35"/>
                </a:lnTo>
                <a:lnTo>
                  <a:pt x="524" y="37"/>
                </a:lnTo>
                <a:lnTo>
                  <a:pt x="530" y="37"/>
                </a:lnTo>
                <a:lnTo>
                  <a:pt x="534" y="35"/>
                </a:lnTo>
                <a:lnTo>
                  <a:pt x="534" y="33"/>
                </a:lnTo>
                <a:lnTo>
                  <a:pt x="536" y="30"/>
                </a:lnTo>
                <a:lnTo>
                  <a:pt x="534" y="24"/>
                </a:lnTo>
                <a:lnTo>
                  <a:pt x="519" y="0"/>
                </a:lnTo>
                <a:lnTo>
                  <a:pt x="504" y="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0" name="Freeform 24"/>
          <p:cNvSpPr>
            <a:spLocks/>
          </p:cNvSpPr>
          <p:nvPr/>
        </p:nvSpPr>
        <p:spPr bwMode="auto">
          <a:xfrm>
            <a:off x="5200715" y="5921960"/>
            <a:ext cx="513774" cy="547650"/>
          </a:xfrm>
          <a:custGeom>
            <a:avLst/>
            <a:gdLst>
              <a:gd name="T0" fmla="*/ 0 w 296"/>
              <a:gd name="T1" fmla="*/ 230188 h 291"/>
              <a:gd name="T2" fmla="*/ 0 w 296"/>
              <a:gd name="T3" fmla="*/ 252413 h 291"/>
              <a:gd name="T4" fmla="*/ 30747 w 296"/>
              <a:gd name="T5" fmla="*/ 269875 h 291"/>
              <a:gd name="T6" fmla="*/ 48317 w 296"/>
              <a:gd name="T7" fmla="*/ 285750 h 291"/>
              <a:gd name="T8" fmla="*/ 57102 w 296"/>
              <a:gd name="T9" fmla="*/ 346075 h 291"/>
              <a:gd name="T10" fmla="*/ 76136 w 296"/>
              <a:gd name="T11" fmla="*/ 376238 h 291"/>
              <a:gd name="T12" fmla="*/ 101026 w 296"/>
              <a:gd name="T13" fmla="*/ 387350 h 291"/>
              <a:gd name="T14" fmla="*/ 130309 w 296"/>
              <a:gd name="T15" fmla="*/ 384175 h 291"/>
              <a:gd name="T16" fmla="*/ 172769 w 296"/>
              <a:gd name="T17" fmla="*/ 384175 h 291"/>
              <a:gd name="T18" fmla="*/ 191803 w 296"/>
              <a:gd name="T19" fmla="*/ 414338 h 291"/>
              <a:gd name="T20" fmla="*/ 213765 w 296"/>
              <a:gd name="T21" fmla="*/ 441325 h 291"/>
              <a:gd name="T22" fmla="*/ 232799 w 296"/>
              <a:gd name="T23" fmla="*/ 452438 h 291"/>
              <a:gd name="T24" fmla="*/ 270867 w 296"/>
              <a:gd name="T25" fmla="*/ 455613 h 291"/>
              <a:gd name="T26" fmla="*/ 363108 w 296"/>
              <a:gd name="T27" fmla="*/ 434975 h 291"/>
              <a:gd name="T28" fmla="*/ 411425 w 296"/>
              <a:gd name="T29" fmla="*/ 417513 h 291"/>
              <a:gd name="T30" fmla="*/ 417281 w 296"/>
              <a:gd name="T31" fmla="*/ 387350 h 291"/>
              <a:gd name="T32" fmla="*/ 398248 w 296"/>
              <a:gd name="T33" fmla="*/ 355600 h 291"/>
              <a:gd name="T34" fmla="*/ 398248 w 296"/>
              <a:gd name="T35" fmla="*/ 328613 h 291"/>
              <a:gd name="T36" fmla="*/ 411425 w 296"/>
              <a:gd name="T37" fmla="*/ 331788 h 291"/>
              <a:gd name="T38" fmla="*/ 433387 w 296"/>
              <a:gd name="T39" fmla="*/ 338138 h 291"/>
              <a:gd name="T40" fmla="*/ 433387 w 296"/>
              <a:gd name="T41" fmla="*/ 320675 h 291"/>
              <a:gd name="T42" fmla="*/ 398248 w 296"/>
              <a:gd name="T43" fmla="*/ 268288 h 291"/>
              <a:gd name="T44" fmla="*/ 373357 w 296"/>
              <a:gd name="T45" fmla="*/ 203200 h 291"/>
              <a:gd name="T46" fmla="*/ 363108 w 296"/>
              <a:gd name="T47" fmla="*/ 150813 h 291"/>
              <a:gd name="T48" fmla="*/ 348467 w 296"/>
              <a:gd name="T49" fmla="*/ 173038 h 291"/>
              <a:gd name="T50" fmla="*/ 332361 w 296"/>
              <a:gd name="T51" fmla="*/ 179388 h 291"/>
              <a:gd name="T52" fmla="*/ 327968 w 296"/>
              <a:gd name="T53" fmla="*/ 168275 h 291"/>
              <a:gd name="T54" fmla="*/ 319184 w 296"/>
              <a:gd name="T55" fmla="*/ 133350 h 291"/>
              <a:gd name="T56" fmla="*/ 322112 w 296"/>
              <a:gd name="T57" fmla="*/ 92075 h 291"/>
              <a:gd name="T58" fmla="*/ 351395 w 296"/>
              <a:gd name="T59" fmla="*/ 71438 h 291"/>
              <a:gd name="T60" fmla="*/ 360180 w 296"/>
              <a:gd name="T61" fmla="*/ 44450 h 291"/>
              <a:gd name="T62" fmla="*/ 344074 w 296"/>
              <a:gd name="T63" fmla="*/ 36513 h 291"/>
              <a:gd name="T64" fmla="*/ 316255 w 296"/>
              <a:gd name="T65" fmla="*/ 20638 h 291"/>
              <a:gd name="T66" fmla="*/ 308935 w 296"/>
              <a:gd name="T67" fmla="*/ 36513 h 291"/>
              <a:gd name="T68" fmla="*/ 292829 w 296"/>
              <a:gd name="T69" fmla="*/ 33338 h 291"/>
              <a:gd name="T70" fmla="*/ 278188 w 296"/>
              <a:gd name="T71" fmla="*/ 12700 h 291"/>
              <a:gd name="T72" fmla="*/ 248905 w 296"/>
              <a:gd name="T73" fmla="*/ 0 h 291"/>
              <a:gd name="T74" fmla="*/ 232799 w 296"/>
              <a:gd name="T75" fmla="*/ 38100 h 291"/>
              <a:gd name="T76" fmla="*/ 207909 w 296"/>
              <a:gd name="T77" fmla="*/ 53975 h 291"/>
              <a:gd name="T78" fmla="*/ 159592 w 296"/>
              <a:gd name="T79" fmla="*/ 74613 h 291"/>
              <a:gd name="T80" fmla="*/ 86385 w 296"/>
              <a:gd name="T81" fmla="*/ 106363 h 291"/>
              <a:gd name="T82" fmla="*/ 35139 w 296"/>
              <a:gd name="T83" fmla="*/ 114300 h 291"/>
              <a:gd name="T84" fmla="*/ 2928 w 296"/>
              <a:gd name="T85" fmla="*/ 130175 h 291"/>
              <a:gd name="T86" fmla="*/ 16106 w 296"/>
              <a:gd name="T87" fmla="*/ 182563 h 2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6"/>
              <a:gd name="T133" fmla="*/ 0 h 291"/>
              <a:gd name="T134" fmla="*/ 296 w 296"/>
              <a:gd name="T135" fmla="*/ 291 h 29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6" h="291">
                <a:moveTo>
                  <a:pt x="0" y="121"/>
                </a:moveTo>
                <a:lnTo>
                  <a:pt x="2" y="133"/>
                </a:lnTo>
                <a:lnTo>
                  <a:pt x="0" y="145"/>
                </a:lnTo>
                <a:lnTo>
                  <a:pt x="0" y="148"/>
                </a:lnTo>
                <a:lnTo>
                  <a:pt x="0" y="154"/>
                </a:lnTo>
                <a:lnTo>
                  <a:pt x="0" y="159"/>
                </a:lnTo>
                <a:lnTo>
                  <a:pt x="4" y="165"/>
                </a:lnTo>
                <a:lnTo>
                  <a:pt x="11" y="169"/>
                </a:lnTo>
                <a:lnTo>
                  <a:pt x="21" y="170"/>
                </a:lnTo>
                <a:lnTo>
                  <a:pt x="26" y="172"/>
                </a:lnTo>
                <a:lnTo>
                  <a:pt x="30" y="174"/>
                </a:lnTo>
                <a:lnTo>
                  <a:pt x="33" y="180"/>
                </a:lnTo>
                <a:lnTo>
                  <a:pt x="35" y="185"/>
                </a:lnTo>
                <a:lnTo>
                  <a:pt x="37" y="202"/>
                </a:lnTo>
                <a:lnTo>
                  <a:pt x="39" y="218"/>
                </a:lnTo>
                <a:lnTo>
                  <a:pt x="43" y="224"/>
                </a:lnTo>
                <a:lnTo>
                  <a:pt x="46" y="231"/>
                </a:lnTo>
                <a:lnTo>
                  <a:pt x="52" y="237"/>
                </a:lnTo>
                <a:lnTo>
                  <a:pt x="57" y="242"/>
                </a:lnTo>
                <a:lnTo>
                  <a:pt x="63" y="244"/>
                </a:lnTo>
                <a:lnTo>
                  <a:pt x="69" y="244"/>
                </a:lnTo>
                <a:lnTo>
                  <a:pt x="74" y="244"/>
                </a:lnTo>
                <a:lnTo>
                  <a:pt x="78" y="244"/>
                </a:lnTo>
                <a:lnTo>
                  <a:pt x="89" y="242"/>
                </a:lnTo>
                <a:lnTo>
                  <a:pt x="102" y="242"/>
                </a:lnTo>
                <a:lnTo>
                  <a:pt x="111" y="242"/>
                </a:lnTo>
                <a:lnTo>
                  <a:pt x="118" y="242"/>
                </a:lnTo>
                <a:lnTo>
                  <a:pt x="124" y="242"/>
                </a:lnTo>
                <a:lnTo>
                  <a:pt x="126" y="244"/>
                </a:lnTo>
                <a:lnTo>
                  <a:pt x="131" y="261"/>
                </a:lnTo>
                <a:lnTo>
                  <a:pt x="139" y="270"/>
                </a:lnTo>
                <a:lnTo>
                  <a:pt x="142" y="274"/>
                </a:lnTo>
                <a:lnTo>
                  <a:pt x="146" y="278"/>
                </a:lnTo>
                <a:lnTo>
                  <a:pt x="152" y="278"/>
                </a:lnTo>
                <a:lnTo>
                  <a:pt x="155" y="278"/>
                </a:lnTo>
                <a:lnTo>
                  <a:pt x="159" y="285"/>
                </a:lnTo>
                <a:lnTo>
                  <a:pt x="163" y="291"/>
                </a:lnTo>
                <a:lnTo>
                  <a:pt x="174" y="291"/>
                </a:lnTo>
                <a:lnTo>
                  <a:pt x="185" y="287"/>
                </a:lnTo>
                <a:lnTo>
                  <a:pt x="200" y="281"/>
                </a:lnTo>
                <a:lnTo>
                  <a:pt x="218" y="278"/>
                </a:lnTo>
                <a:lnTo>
                  <a:pt x="248" y="274"/>
                </a:lnTo>
                <a:lnTo>
                  <a:pt x="270" y="268"/>
                </a:lnTo>
                <a:lnTo>
                  <a:pt x="277" y="266"/>
                </a:lnTo>
                <a:lnTo>
                  <a:pt x="281" y="263"/>
                </a:lnTo>
                <a:lnTo>
                  <a:pt x="283" y="259"/>
                </a:lnTo>
                <a:lnTo>
                  <a:pt x="285" y="254"/>
                </a:lnTo>
                <a:lnTo>
                  <a:pt x="285" y="244"/>
                </a:lnTo>
                <a:lnTo>
                  <a:pt x="287" y="237"/>
                </a:lnTo>
                <a:lnTo>
                  <a:pt x="277" y="231"/>
                </a:lnTo>
                <a:lnTo>
                  <a:pt x="272" y="224"/>
                </a:lnTo>
                <a:lnTo>
                  <a:pt x="268" y="218"/>
                </a:lnTo>
                <a:lnTo>
                  <a:pt x="268" y="211"/>
                </a:lnTo>
                <a:lnTo>
                  <a:pt x="272" y="207"/>
                </a:lnTo>
                <a:lnTo>
                  <a:pt x="274" y="206"/>
                </a:lnTo>
                <a:lnTo>
                  <a:pt x="277" y="207"/>
                </a:lnTo>
                <a:lnTo>
                  <a:pt x="281" y="209"/>
                </a:lnTo>
                <a:lnTo>
                  <a:pt x="287" y="213"/>
                </a:lnTo>
                <a:lnTo>
                  <a:pt x="294" y="215"/>
                </a:lnTo>
                <a:lnTo>
                  <a:pt x="296" y="213"/>
                </a:lnTo>
                <a:lnTo>
                  <a:pt x="296" y="209"/>
                </a:lnTo>
                <a:lnTo>
                  <a:pt x="296" y="206"/>
                </a:lnTo>
                <a:lnTo>
                  <a:pt x="296" y="202"/>
                </a:lnTo>
                <a:lnTo>
                  <a:pt x="290" y="194"/>
                </a:lnTo>
                <a:lnTo>
                  <a:pt x="285" y="185"/>
                </a:lnTo>
                <a:lnTo>
                  <a:pt x="272" y="169"/>
                </a:lnTo>
                <a:lnTo>
                  <a:pt x="261" y="156"/>
                </a:lnTo>
                <a:lnTo>
                  <a:pt x="257" y="145"/>
                </a:lnTo>
                <a:lnTo>
                  <a:pt x="255" y="128"/>
                </a:lnTo>
                <a:lnTo>
                  <a:pt x="255" y="111"/>
                </a:lnTo>
                <a:lnTo>
                  <a:pt x="255" y="91"/>
                </a:lnTo>
                <a:lnTo>
                  <a:pt x="248" y="95"/>
                </a:lnTo>
                <a:lnTo>
                  <a:pt x="240" y="98"/>
                </a:lnTo>
                <a:lnTo>
                  <a:pt x="240" y="104"/>
                </a:lnTo>
                <a:lnTo>
                  <a:pt x="238" y="109"/>
                </a:lnTo>
                <a:lnTo>
                  <a:pt x="237" y="113"/>
                </a:lnTo>
                <a:lnTo>
                  <a:pt x="231" y="115"/>
                </a:lnTo>
                <a:lnTo>
                  <a:pt x="227" y="113"/>
                </a:lnTo>
                <a:lnTo>
                  <a:pt x="226" y="111"/>
                </a:lnTo>
                <a:lnTo>
                  <a:pt x="226" y="109"/>
                </a:lnTo>
                <a:lnTo>
                  <a:pt x="224" y="106"/>
                </a:lnTo>
                <a:lnTo>
                  <a:pt x="224" y="98"/>
                </a:lnTo>
                <a:lnTo>
                  <a:pt x="222" y="93"/>
                </a:lnTo>
                <a:lnTo>
                  <a:pt x="218" y="84"/>
                </a:lnTo>
                <a:lnTo>
                  <a:pt x="216" y="72"/>
                </a:lnTo>
                <a:lnTo>
                  <a:pt x="216" y="65"/>
                </a:lnTo>
                <a:lnTo>
                  <a:pt x="220" y="58"/>
                </a:lnTo>
                <a:lnTo>
                  <a:pt x="224" y="54"/>
                </a:lnTo>
                <a:lnTo>
                  <a:pt x="229" y="52"/>
                </a:lnTo>
                <a:lnTo>
                  <a:pt x="240" y="45"/>
                </a:lnTo>
                <a:lnTo>
                  <a:pt x="244" y="39"/>
                </a:lnTo>
                <a:lnTo>
                  <a:pt x="246" y="34"/>
                </a:lnTo>
                <a:lnTo>
                  <a:pt x="246" y="28"/>
                </a:lnTo>
                <a:lnTo>
                  <a:pt x="244" y="24"/>
                </a:lnTo>
                <a:lnTo>
                  <a:pt x="238" y="23"/>
                </a:lnTo>
                <a:lnTo>
                  <a:pt x="235" y="23"/>
                </a:lnTo>
                <a:lnTo>
                  <a:pt x="229" y="21"/>
                </a:lnTo>
                <a:lnTo>
                  <a:pt x="222" y="15"/>
                </a:lnTo>
                <a:lnTo>
                  <a:pt x="216" y="13"/>
                </a:lnTo>
                <a:lnTo>
                  <a:pt x="214" y="15"/>
                </a:lnTo>
                <a:lnTo>
                  <a:pt x="213" y="21"/>
                </a:lnTo>
                <a:lnTo>
                  <a:pt x="211" y="23"/>
                </a:lnTo>
                <a:lnTo>
                  <a:pt x="209" y="23"/>
                </a:lnTo>
                <a:lnTo>
                  <a:pt x="205" y="23"/>
                </a:lnTo>
                <a:lnTo>
                  <a:pt x="200" y="21"/>
                </a:lnTo>
                <a:lnTo>
                  <a:pt x="194" y="17"/>
                </a:lnTo>
                <a:lnTo>
                  <a:pt x="192" y="11"/>
                </a:lnTo>
                <a:lnTo>
                  <a:pt x="190" y="8"/>
                </a:lnTo>
                <a:lnTo>
                  <a:pt x="190" y="2"/>
                </a:lnTo>
                <a:lnTo>
                  <a:pt x="181" y="0"/>
                </a:lnTo>
                <a:lnTo>
                  <a:pt x="170" y="0"/>
                </a:lnTo>
                <a:lnTo>
                  <a:pt x="166" y="10"/>
                </a:lnTo>
                <a:lnTo>
                  <a:pt x="163" y="21"/>
                </a:lnTo>
                <a:lnTo>
                  <a:pt x="159" y="24"/>
                </a:lnTo>
                <a:lnTo>
                  <a:pt x="154" y="28"/>
                </a:lnTo>
                <a:lnTo>
                  <a:pt x="148" y="32"/>
                </a:lnTo>
                <a:lnTo>
                  <a:pt x="142" y="34"/>
                </a:lnTo>
                <a:lnTo>
                  <a:pt x="131" y="30"/>
                </a:lnTo>
                <a:lnTo>
                  <a:pt x="122" y="30"/>
                </a:lnTo>
                <a:lnTo>
                  <a:pt x="109" y="47"/>
                </a:lnTo>
                <a:lnTo>
                  <a:pt x="91" y="65"/>
                </a:lnTo>
                <a:lnTo>
                  <a:pt x="74" y="65"/>
                </a:lnTo>
                <a:lnTo>
                  <a:pt x="59" y="67"/>
                </a:lnTo>
                <a:lnTo>
                  <a:pt x="46" y="69"/>
                </a:lnTo>
                <a:lnTo>
                  <a:pt x="32" y="72"/>
                </a:lnTo>
                <a:lnTo>
                  <a:pt x="24" y="72"/>
                </a:lnTo>
                <a:lnTo>
                  <a:pt x="17" y="74"/>
                </a:lnTo>
                <a:lnTo>
                  <a:pt x="9" y="76"/>
                </a:lnTo>
                <a:lnTo>
                  <a:pt x="2" y="82"/>
                </a:lnTo>
                <a:lnTo>
                  <a:pt x="13" y="98"/>
                </a:lnTo>
                <a:lnTo>
                  <a:pt x="22" y="111"/>
                </a:lnTo>
                <a:lnTo>
                  <a:pt x="11" y="115"/>
                </a:lnTo>
                <a:lnTo>
                  <a:pt x="0" y="1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1" name="Freeform 25"/>
          <p:cNvSpPr>
            <a:spLocks/>
          </p:cNvSpPr>
          <p:nvPr/>
        </p:nvSpPr>
        <p:spPr bwMode="auto">
          <a:xfrm>
            <a:off x="4764100" y="5532395"/>
            <a:ext cx="773484" cy="617282"/>
          </a:xfrm>
          <a:custGeom>
            <a:avLst/>
            <a:gdLst>
              <a:gd name="T0" fmla="*/ 19061 w 445"/>
              <a:gd name="T1" fmla="*/ 115888 h 328"/>
              <a:gd name="T2" fmla="*/ 41054 w 445"/>
              <a:gd name="T3" fmla="*/ 230188 h 328"/>
              <a:gd name="T4" fmla="*/ 54250 w 445"/>
              <a:gd name="T5" fmla="*/ 423863 h 328"/>
              <a:gd name="T6" fmla="*/ 61581 w 445"/>
              <a:gd name="T7" fmla="*/ 441325 h 328"/>
              <a:gd name="T8" fmla="*/ 102634 w 445"/>
              <a:gd name="T9" fmla="*/ 423863 h 328"/>
              <a:gd name="T10" fmla="*/ 118763 w 445"/>
              <a:gd name="T11" fmla="*/ 373062 h 328"/>
              <a:gd name="T12" fmla="*/ 149553 w 445"/>
              <a:gd name="T13" fmla="*/ 390525 h 328"/>
              <a:gd name="T14" fmla="*/ 153952 w 445"/>
              <a:gd name="T15" fmla="*/ 423863 h 328"/>
              <a:gd name="T16" fmla="*/ 165681 w 445"/>
              <a:gd name="T17" fmla="*/ 431800 h 328"/>
              <a:gd name="T18" fmla="*/ 178877 w 445"/>
              <a:gd name="T19" fmla="*/ 469900 h 328"/>
              <a:gd name="T20" fmla="*/ 192073 w 445"/>
              <a:gd name="T21" fmla="*/ 479425 h 328"/>
              <a:gd name="T22" fmla="*/ 262451 w 445"/>
              <a:gd name="T23" fmla="*/ 473075 h 328"/>
              <a:gd name="T24" fmla="*/ 281512 w 445"/>
              <a:gd name="T25" fmla="*/ 479425 h 328"/>
              <a:gd name="T26" fmla="*/ 291775 w 445"/>
              <a:gd name="T27" fmla="*/ 466725 h 328"/>
              <a:gd name="T28" fmla="*/ 325498 w 445"/>
              <a:gd name="T29" fmla="*/ 473075 h 328"/>
              <a:gd name="T30" fmla="*/ 360687 w 445"/>
              <a:gd name="T31" fmla="*/ 504825 h 328"/>
              <a:gd name="T32" fmla="*/ 368018 w 445"/>
              <a:gd name="T33" fmla="*/ 520700 h 328"/>
              <a:gd name="T34" fmla="*/ 387079 w 445"/>
              <a:gd name="T35" fmla="*/ 484188 h 328"/>
              <a:gd name="T36" fmla="*/ 392943 w 445"/>
              <a:gd name="T37" fmla="*/ 446088 h 328"/>
              <a:gd name="T38" fmla="*/ 435463 w 445"/>
              <a:gd name="T39" fmla="*/ 438150 h 328"/>
              <a:gd name="T40" fmla="*/ 501443 w 445"/>
              <a:gd name="T41" fmla="*/ 431800 h 328"/>
              <a:gd name="T42" fmla="*/ 560091 w 445"/>
              <a:gd name="T43" fmla="*/ 376237 h 328"/>
              <a:gd name="T44" fmla="*/ 593814 w 445"/>
              <a:gd name="T45" fmla="*/ 373062 h 328"/>
              <a:gd name="T46" fmla="*/ 611408 w 445"/>
              <a:gd name="T47" fmla="*/ 344487 h 328"/>
              <a:gd name="T48" fmla="*/ 646597 w 445"/>
              <a:gd name="T49" fmla="*/ 331787 h 328"/>
              <a:gd name="T50" fmla="*/ 636334 w 445"/>
              <a:gd name="T51" fmla="*/ 317500 h 328"/>
              <a:gd name="T52" fmla="*/ 645131 w 445"/>
              <a:gd name="T53" fmla="*/ 276225 h 328"/>
              <a:gd name="T54" fmla="*/ 639266 w 445"/>
              <a:gd name="T55" fmla="*/ 244475 h 328"/>
              <a:gd name="T56" fmla="*/ 623138 w 445"/>
              <a:gd name="T57" fmla="*/ 209550 h 328"/>
              <a:gd name="T58" fmla="*/ 609942 w 445"/>
              <a:gd name="T59" fmla="*/ 168275 h 328"/>
              <a:gd name="T60" fmla="*/ 582084 w 445"/>
              <a:gd name="T61" fmla="*/ 109538 h 328"/>
              <a:gd name="T62" fmla="*/ 546895 w 445"/>
              <a:gd name="T63" fmla="*/ 74612 h 328"/>
              <a:gd name="T64" fmla="*/ 536632 w 445"/>
              <a:gd name="T65" fmla="*/ 57150 h 328"/>
              <a:gd name="T66" fmla="*/ 521970 w 445"/>
              <a:gd name="T67" fmla="*/ 68262 h 328"/>
              <a:gd name="T68" fmla="*/ 492646 w 445"/>
              <a:gd name="T69" fmla="*/ 85725 h 328"/>
              <a:gd name="T70" fmla="*/ 447193 w 445"/>
              <a:gd name="T71" fmla="*/ 76200 h 328"/>
              <a:gd name="T72" fmla="*/ 403207 w 445"/>
              <a:gd name="T73" fmla="*/ 85725 h 328"/>
              <a:gd name="T74" fmla="*/ 379748 w 445"/>
              <a:gd name="T75" fmla="*/ 88900 h 328"/>
              <a:gd name="T76" fmla="*/ 351890 w 445"/>
              <a:gd name="T77" fmla="*/ 103188 h 328"/>
              <a:gd name="T78" fmla="*/ 346025 w 445"/>
              <a:gd name="T79" fmla="*/ 123825 h 328"/>
              <a:gd name="T80" fmla="*/ 316701 w 445"/>
              <a:gd name="T81" fmla="*/ 144462 h 328"/>
              <a:gd name="T82" fmla="*/ 303505 w 445"/>
              <a:gd name="T83" fmla="*/ 109538 h 328"/>
              <a:gd name="T84" fmla="*/ 319633 w 445"/>
              <a:gd name="T85" fmla="*/ 85725 h 328"/>
              <a:gd name="T86" fmla="*/ 310836 w 445"/>
              <a:gd name="T87" fmla="*/ 65088 h 328"/>
              <a:gd name="T88" fmla="*/ 271248 w 445"/>
              <a:gd name="T89" fmla="*/ 33337 h 328"/>
              <a:gd name="T90" fmla="*/ 249255 w 445"/>
              <a:gd name="T91" fmla="*/ 6350 h 328"/>
              <a:gd name="T92" fmla="*/ 186208 w 445"/>
              <a:gd name="T93" fmla="*/ 19050 h 328"/>
              <a:gd name="T94" fmla="*/ 114364 w 445"/>
              <a:gd name="T95" fmla="*/ 30163 h 328"/>
              <a:gd name="T96" fmla="*/ 43986 w 445"/>
              <a:gd name="T97" fmla="*/ 44450 h 328"/>
              <a:gd name="T98" fmla="*/ 7331 w 445"/>
              <a:gd name="T99" fmla="*/ 33337 h 3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5"/>
              <a:gd name="T151" fmla="*/ 0 h 328"/>
              <a:gd name="T152" fmla="*/ 445 w 445"/>
              <a:gd name="T153" fmla="*/ 328 h 3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5" h="328">
                <a:moveTo>
                  <a:pt x="0" y="36"/>
                </a:moveTo>
                <a:lnTo>
                  <a:pt x="7" y="54"/>
                </a:lnTo>
                <a:lnTo>
                  <a:pt x="13" y="73"/>
                </a:lnTo>
                <a:lnTo>
                  <a:pt x="18" y="91"/>
                </a:lnTo>
                <a:lnTo>
                  <a:pt x="20" y="106"/>
                </a:lnTo>
                <a:lnTo>
                  <a:pt x="28" y="145"/>
                </a:lnTo>
                <a:lnTo>
                  <a:pt x="33" y="185"/>
                </a:lnTo>
                <a:lnTo>
                  <a:pt x="35" y="226"/>
                </a:lnTo>
                <a:lnTo>
                  <a:pt x="37" y="267"/>
                </a:lnTo>
                <a:lnTo>
                  <a:pt x="37" y="274"/>
                </a:lnTo>
                <a:lnTo>
                  <a:pt x="39" y="278"/>
                </a:lnTo>
                <a:lnTo>
                  <a:pt x="42" y="278"/>
                </a:lnTo>
                <a:lnTo>
                  <a:pt x="52" y="274"/>
                </a:lnTo>
                <a:lnTo>
                  <a:pt x="61" y="270"/>
                </a:lnTo>
                <a:lnTo>
                  <a:pt x="70" y="267"/>
                </a:lnTo>
                <a:lnTo>
                  <a:pt x="72" y="252"/>
                </a:lnTo>
                <a:lnTo>
                  <a:pt x="76" y="239"/>
                </a:lnTo>
                <a:lnTo>
                  <a:pt x="81" y="235"/>
                </a:lnTo>
                <a:lnTo>
                  <a:pt x="89" y="235"/>
                </a:lnTo>
                <a:lnTo>
                  <a:pt x="96" y="239"/>
                </a:lnTo>
                <a:lnTo>
                  <a:pt x="102" y="246"/>
                </a:lnTo>
                <a:lnTo>
                  <a:pt x="103" y="257"/>
                </a:lnTo>
                <a:lnTo>
                  <a:pt x="103" y="265"/>
                </a:lnTo>
                <a:lnTo>
                  <a:pt x="105" y="267"/>
                </a:lnTo>
                <a:lnTo>
                  <a:pt x="107" y="268"/>
                </a:lnTo>
                <a:lnTo>
                  <a:pt x="109" y="270"/>
                </a:lnTo>
                <a:lnTo>
                  <a:pt x="113" y="272"/>
                </a:lnTo>
                <a:lnTo>
                  <a:pt x="114" y="281"/>
                </a:lnTo>
                <a:lnTo>
                  <a:pt x="118" y="292"/>
                </a:lnTo>
                <a:lnTo>
                  <a:pt x="122" y="296"/>
                </a:lnTo>
                <a:lnTo>
                  <a:pt x="124" y="300"/>
                </a:lnTo>
                <a:lnTo>
                  <a:pt x="127" y="302"/>
                </a:lnTo>
                <a:lnTo>
                  <a:pt x="131" y="302"/>
                </a:lnTo>
                <a:lnTo>
                  <a:pt x="151" y="303"/>
                </a:lnTo>
                <a:lnTo>
                  <a:pt x="172" y="305"/>
                </a:lnTo>
                <a:lnTo>
                  <a:pt x="179" y="298"/>
                </a:lnTo>
                <a:lnTo>
                  <a:pt x="181" y="289"/>
                </a:lnTo>
                <a:lnTo>
                  <a:pt x="187" y="296"/>
                </a:lnTo>
                <a:lnTo>
                  <a:pt x="192" y="302"/>
                </a:lnTo>
                <a:lnTo>
                  <a:pt x="194" y="298"/>
                </a:lnTo>
                <a:lnTo>
                  <a:pt x="198" y="296"/>
                </a:lnTo>
                <a:lnTo>
                  <a:pt x="199" y="294"/>
                </a:lnTo>
                <a:lnTo>
                  <a:pt x="205" y="294"/>
                </a:lnTo>
                <a:lnTo>
                  <a:pt x="212" y="294"/>
                </a:lnTo>
                <a:lnTo>
                  <a:pt x="222" y="298"/>
                </a:lnTo>
                <a:lnTo>
                  <a:pt x="231" y="305"/>
                </a:lnTo>
                <a:lnTo>
                  <a:pt x="240" y="311"/>
                </a:lnTo>
                <a:lnTo>
                  <a:pt x="246" y="318"/>
                </a:lnTo>
                <a:lnTo>
                  <a:pt x="251" y="326"/>
                </a:lnTo>
                <a:lnTo>
                  <a:pt x="251" y="328"/>
                </a:lnTo>
                <a:lnTo>
                  <a:pt x="262" y="322"/>
                </a:lnTo>
                <a:lnTo>
                  <a:pt x="273" y="318"/>
                </a:lnTo>
                <a:lnTo>
                  <a:pt x="264" y="305"/>
                </a:lnTo>
                <a:lnTo>
                  <a:pt x="253" y="289"/>
                </a:lnTo>
                <a:lnTo>
                  <a:pt x="260" y="283"/>
                </a:lnTo>
                <a:lnTo>
                  <a:pt x="268" y="281"/>
                </a:lnTo>
                <a:lnTo>
                  <a:pt x="275" y="279"/>
                </a:lnTo>
                <a:lnTo>
                  <a:pt x="283" y="279"/>
                </a:lnTo>
                <a:lnTo>
                  <a:pt x="297" y="276"/>
                </a:lnTo>
                <a:lnTo>
                  <a:pt x="310" y="274"/>
                </a:lnTo>
                <a:lnTo>
                  <a:pt x="325" y="272"/>
                </a:lnTo>
                <a:lnTo>
                  <a:pt x="342" y="272"/>
                </a:lnTo>
                <a:lnTo>
                  <a:pt x="360" y="254"/>
                </a:lnTo>
                <a:lnTo>
                  <a:pt x="373" y="237"/>
                </a:lnTo>
                <a:lnTo>
                  <a:pt x="382" y="237"/>
                </a:lnTo>
                <a:lnTo>
                  <a:pt x="393" y="241"/>
                </a:lnTo>
                <a:lnTo>
                  <a:pt x="399" y="239"/>
                </a:lnTo>
                <a:lnTo>
                  <a:pt x="405" y="235"/>
                </a:lnTo>
                <a:lnTo>
                  <a:pt x="410" y="231"/>
                </a:lnTo>
                <a:lnTo>
                  <a:pt x="414" y="228"/>
                </a:lnTo>
                <a:lnTo>
                  <a:pt x="417" y="217"/>
                </a:lnTo>
                <a:lnTo>
                  <a:pt x="421" y="207"/>
                </a:lnTo>
                <a:lnTo>
                  <a:pt x="432" y="207"/>
                </a:lnTo>
                <a:lnTo>
                  <a:pt x="441" y="209"/>
                </a:lnTo>
                <a:lnTo>
                  <a:pt x="441" y="207"/>
                </a:lnTo>
                <a:lnTo>
                  <a:pt x="440" y="206"/>
                </a:lnTo>
                <a:lnTo>
                  <a:pt x="434" y="200"/>
                </a:lnTo>
                <a:lnTo>
                  <a:pt x="429" y="191"/>
                </a:lnTo>
                <a:lnTo>
                  <a:pt x="434" y="180"/>
                </a:lnTo>
                <a:lnTo>
                  <a:pt x="440" y="174"/>
                </a:lnTo>
                <a:lnTo>
                  <a:pt x="432" y="167"/>
                </a:lnTo>
                <a:lnTo>
                  <a:pt x="427" y="159"/>
                </a:lnTo>
                <a:lnTo>
                  <a:pt x="436" y="154"/>
                </a:lnTo>
                <a:lnTo>
                  <a:pt x="445" y="148"/>
                </a:lnTo>
                <a:lnTo>
                  <a:pt x="436" y="141"/>
                </a:lnTo>
                <a:lnTo>
                  <a:pt x="425" y="132"/>
                </a:lnTo>
                <a:lnTo>
                  <a:pt x="425" y="122"/>
                </a:lnTo>
                <a:lnTo>
                  <a:pt x="425" y="111"/>
                </a:lnTo>
                <a:lnTo>
                  <a:pt x="416" y="106"/>
                </a:lnTo>
                <a:lnTo>
                  <a:pt x="408" y="98"/>
                </a:lnTo>
                <a:lnTo>
                  <a:pt x="405" y="82"/>
                </a:lnTo>
                <a:lnTo>
                  <a:pt x="397" y="69"/>
                </a:lnTo>
                <a:lnTo>
                  <a:pt x="388" y="61"/>
                </a:lnTo>
                <a:lnTo>
                  <a:pt x="379" y="54"/>
                </a:lnTo>
                <a:lnTo>
                  <a:pt x="373" y="47"/>
                </a:lnTo>
                <a:lnTo>
                  <a:pt x="368" y="39"/>
                </a:lnTo>
                <a:lnTo>
                  <a:pt x="366" y="37"/>
                </a:lnTo>
                <a:lnTo>
                  <a:pt x="366" y="36"/>
                </a:lnTo>
                <a:lnTo>
                  <a:pt x="364" y="36"/>
                </a:lnTo>
                <a:lnTo>
                  <a:pt x="360" y="37"/>
                </a:lnTo>
                <a:lnTo>
                  <a:pt x="356" y="43"/>
                </a:lnTo>
                <a:lnTo>
                  <a:pt x="349" y="47"/>
                </a:lnTo>
                <a:lnTo>
                  <a:pt x="344" y="50"/>
                </a:lnTo>
                <a:lnTo>
                  <a:pt x="336" y="54"/>
                </a:lnTo>
                <a:lnTo>
                  <a:pt x="325" y="54"/>
                </a:lnTo>
                <a:lnTo>
                  <a:pt x="316" y="56"/>
                </a:lnTo>
                <a:lnTo>
                  <a:pt x="305" y="48"/>
                </a:lnTo>
                <a:lnTo>
                  <a:pt x="292" y="45"/>
                </a:lnTo>
                <a:lnTo>
                  <a:pt x="284" y="48"/>
                </a:lnTo>
                <a:lnTo>
                  <a:pt x="275" y="54"/>
                </a:lnTo>
                <a:lnTo>
                  <a:pt x="270" y="50"/>
                </a:lnTo>
                <a:lnTo>
                  <a:pt x="262" y="48"/>
                </a:lnTo>
                <a:lnTo>
                  <a:pt x="259" y="56"/>
                </a:lnTo>
                <a:lnTo>
                  <a:pt x="253" y="65"/>
                </a:lnTo>
                <a:lnTo>
                  <a:pt x="247" y="65"/>
                </a:lnTo>
                <a:lnTo>
                  <a:pt x="240" y="65"/>
                </a:lnTo>
                <a:lnTo>
                  <a:pt x="240" y="71"/>
                </a:lnTo>
                <a:lnTo>
                  <a:pt x="238" y="74"/>
                </a:lnTo>
                <a:lnTo>
                  <a:pt x="236" y="78"/>
                </a:lnTo>
                <a:lnTo>
                  <a:pt x="233" y="82"/>
                </a:lnTo>
                <a:lnTo>
                  <a:pt x="225" y="87"/>
                </a:lnTo>
                <a:lnTo>
                  <a:pt x="216" y="91"/>
                </a:lnTo>
                <a:lnTo>
                  <a:pt x="212" y="84"/>
                </a:lnTo>
                <a:lnTo>
                  <a:pt x="209" y="74"/>
                </a:lnTo>
                <a:lnTo>
                  <a:pt x="207" y="69"/>
                </a:lnTo>
                <a:lnTo>
                  <a:pt x="211" y="65"/>
                </a:lnTo>
                <a:lnTo>
                  <a:pt x="214" y="60"/>
                </a:lnTo>
                <a:lnTo>
                  <a:pt x="218" y="54"/>
                </a:lnTo>
                <a:lnTo>
                  <a:pt x="218" y="48"/>
                </a:lnTo>
                <a:lnTo>
                  <a:pt x="216" y="45"/>
                </a:lnTo>
                <a:lnTo>
                  <a:pt x="212" y="41"/>
                </a:lnTo>
                <a:lnTo>
                  <a:pt x="209" y="39"/>
                </a:lnTo>
                <a:lnTo>
                  <a:pt x="196" y="30"/>
                </a:lnTo>
                <a:lnTo>
                  <a:pt x="185" y="21"/>
                </a:lnTo>
                <a:lnTo>
                  <a:pt x="179" y="10"/>
                </a:lnTo>
                <a:lnTo>
                  <a:pt x="177" y="0"/>
                </a:lnTo>
                <a:lnTo>
                  <a:pt x="170" y="4"/>
                </a:lnTo>
                <a:lnTo>
                  <a:pt x="157" y="12"/>
                </a:lnTo>
                <a:lnTo>
                  <a:pt x="142" y="12"/>
                </a:lnTo>
                <a:lnTo>
                  <a:pt x="127" y="12"/>
                </a:lnTo>
                <a:lnTo>
                  <a:pt x="113" y="17"/>
                </a:lnTo>
                <a:lnTo>
                  <a:pt x="96" y="21"/>
                </a:lnTo>
                <a:lnTo>
                  <a:pt x="78" y="19"/>
                </a:lnTo>
                <a:lnTo>
                  <a:pt x="59" y="17"/>
                </a:lnTo>
                <a:lnTo>
                  <a:pt x="44" y="21"/>
                </a:lnTo>
                <a:lnTo>
                  <a:pt x="30" y="28"/>
                </a:lnTo>
                <a:lnTo>
                  <a:pt x="17" y="19"/>
                </a:lnTo>
                <a:lnTo>
                  <a:pt x="9" y="12"/>
                </a:lnTo>
                <a:lnTo>
                  <a:pt x="5" y="21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2" name="Freeform 26"/>
          <p:cNvSpPr>
            <a:spLocks/>
          </p:cNvSpPr>
          <p:nvPr/>
        </p:nvSpPr>
        <p:spPr bwMode="auto">
          <a:xfrm>
            <a:off x="6503029" y="2372590"/>
            <a:ext cx="33875" cy="13174"/>
          </a:xfrm>
          <a:custGeom>
            <a:avLst/>
            <a:gdLst>
              <a:gd name="T0" fmla="*/ 0 w 19"/>
              <a:gd name="T1" fmla="*/ 4763 h 7"/>
              <a:gd name="T2" fmla="*/ 6016 w 19"/>
              <a:gd name="T3" fmla="*/ 3175 h 7"/>
              <a:gd name="T4" fmla="*/ 13536 w 19"/>
              <a:gd name="T5" fmla="*/ 0 h 7"/>
              <a:gd name="T6" fmla="*/ 22559 w 19"/>
              <a:gd name="T7" fmla="*/ 3175 h 7"/>
              <a:gd name="T8" fmla="*/ 28575 w 19"/>
              <a:gd name="T9" fmla="*/ 4763 h 7"/>
              <a:gd name="T10" fmla="*/ 22559 w 19"/>
              <a:gd name="T11" fmla="*/ 11113 h 7"/>
              <a:gd name="T12" fmla="*/ 12032 w 19"/>
              <a:gd name="T13" fmla="*/ 11113 h 7"/>
              <a:gd name="T14" fmla="*/ 3008 w 19"/>
              <a:gd name="T15" fmla="*/ 7938 h 7"/>
              <a:gd name="T16" fmla="*/ 0 w 19"/>
              <a:gd name="T17" fmla="*/ 4763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7"/>
              <a:gd name="T29" fmla="*/ 19 w 19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7">
                <a:moveTo>
                  <a:pt x="0" y="3"/>
                </a:moveTo>
                <a:lnTo>
                  <a:pt x="4" y="2"/>
                </a:lnTo>
                <a:lnTo>
                  <a:pt x="9" y="0"/>
                </a:lnTo>
                <a:lnTo>
                  <a:pt x="15" y="2"/>
                </a:lnTo>
                <a:lnTo>
                  <a:pt x="19" y="3"/>
                </a:lnTo>
                <a:lnTo>
                  <a:pt x="15" y="7"/>
                </a:lnTo>
                <a:lnTo>
                  <a:pt x="8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3" name="Freeform 27"/>
          <p:cNvSpPr>
            <a:spLocks noEditPoints="1"/>
          </p:cNvSpPr>
          <p:nvPr/>
        </p:nvSpPr>
        <p:spPr bwMode="auto">
          <a:xfrm>
            <a:off x="5733307" y="1555821"/>
            <a:ext cx="1166813" cy="1210099"/>
          </a:xfrm>
          <a:custGeom>
            <a:avLst/>
            <a:gdLst>
              <a:gd name="T0" fmla="*/ 205052 w 672"/>
              <a:gd name="T1" fmla="*/ 636588 h 643"/>
              <a:gd name="T2" fmla="*/ 200658 w 672"/>
              <a:gd name="T3" fmla="*/ 688975 h 643"/>
              <a:gd name="T4" fmla="*/ 246063 w 672"/>
              <a:gd name="T5" fmla="*/ 630238 h 643"/>
              <a:gd name="T6" fmla="*/ 229951 w 672"/>
              <a:gd name="T7" fmla="*/ 627063 h 643"/>
              <a:gd name="T8" fmla="*/ 197729 w 672"/>
              <a:gd name="T9" fmla="*/ 876300 h 643"/>
              <a:gd name="T10" fmla="*/ 188941 w 672"/>
              <a:gd name="T11" fmla="*/ 869950 h 643"/>
              <a:gd name="T12" fmla="*/ 227022 w 672"/>
              <a:gd name="T13" fmla="*/ 890588 h 643"/>
              <a:gd name="T14" fmla="*/ 281214 w 672"/>
              <a:gd name="T15" fmla="*/ 885825 h 643"/>
              <a:gd name="T16" fmla="*/ 268032 w 672"/>
              <a:gd name="T17" fmla="*/ 887413 h 643"/>
              <a:gd name="T18" fmla="*/ 281214 w 672"/>
              <a:gd name="T19" fmla="*/ 852488 h 643"/>
              <a:gd name="T20" fmla="*/ 10253 w 672"/>
              <a:gd name="T21" fmla="*/ 955675 h 643"/>
              <a:gd name="T22" fmla="*/ 26364 w 672"/>
              <a:gd name="T23" fmla="*/ 966788 h 643"/>
              <a:gd name="T24" fmla="*/ 5859 w 672"/>
              <a:gd name="T25" fmla="*/ 1014413 h 643"/>
              <a:gd name="T26" fmla="*/ 979856 w 672"/>
              <a:gd name="T27" fmla="*/ 530225 h 643"/>
              <a:gd name="T28" fmla="*/ 984250 w 672"/>
              <a:gd name="T29" fmla="*/ 527050 h 643"/>
              <a:gd name="T30" fmla="*/ 949098 w 672"/>
              <a:gd name="T31" fmla="*/ 509588 h 643"/>
              <a:gd name="T32" fmla="*/ 660561 w 672"/>
              <a:gd name="T33" fmla="*/ 676275 h 643"/>
              <a:gd name="T34" fmla="*/ 622479 w 672"/>
              <a:gd name="T35" fmla="*/ 658813 h 643"/>
              <a:gd name="T36" fmla="*/ 622479 w 672"/>
              <a:gd name="T37" fmla="*/ 674688 h 643"/>
              <a:gd name="T38" fmla="*/ 590257 w 672"/>
              <a:gd name="T39" fmla="*/ 665163 h 643"/>
              <a:gd name="T40" fmla="*/ 578540 w 672"/>
              <a:gd name="T41" fmla="*/ 630238 h 643"/>
              <a:gd name="T42" fmla="*/ 616621 w 672"/>
              <a:gd name="T43" fmla="*/ 623888 h 643"/>
              <a:gd name="T44" fmla="*/ 638591 w 672"/>
              <a:gd name="T45" fmla="*/ 609600 h 643"/>
              <a:gd name="T46" fmla="*/ 629803 w 672"/>
              <a:gd name="T47" fmla="*/ 615950 h 643"/>
              <a:gd name="T48" fmla="*/ 662025 w 672"/>
              <a:gd name="T49" fmla="*/ 582613 h 643"/>
              <a:gd name="T50" fmla="*/ 638591 w 672"/>
              <a:gd name="T51" fmla="*/ 547688 h 643"/>
              <a:gd name="T52" fmla="*/ 625409 w 672"/>
              <a:gd name="T53" fmla="*/ 574675 h 643"/>
              <a:gd name="T54" fmla="*/ 440862 w 672"/>
              <a:gd name="T55" fmla="*/ 520700 h 643"/>
              <a:gd name="T56" fmla="*/ 587328 w 672"/>
              <a:gd name="T57" fmla="*/ 90488 h 643"/>
              <a:gd name="T58" fmla="*/ 641520 w 672"/>
              <a:gd name="T59" fmla="*/ 34925 h 643"/>
              <a:gd name="T60" fmla="*/ 679601 w 672"/>
              <a:gd name="T61" fmla="*/ 1588 h 643"/>
              <a:gd name="T62" fmla="*/ 714753 w 672"/>
              <a:gd name="T63" fmla="*/ 76200 h 643"/>
              <a:gd name="T64" fmla="*/ 697177 w 672"/>
              <a:gd name="T65" fmla="*/ 139700 h 643"/>
              <a:gd name="T66" fmla="*/ 607833 w 672"/>
              <a:gd name="T67" fmla="*/ 169863 h 643"/>
              <a:gd name="T68" fmla="*/ 581469 w 672"/>
              <a:gd name="T69" fmla="*/ 128588 h 643"/>
              <a:gd name="T70" fmla="*/ 641520 w 672"/>
              <a:gd name="T71" fmla="*/ 169863 h 643"/>
              <a:gd name="T72" fmla="*/ 705965 w 672"/>
              <a:gd name="T73" fmla="*/ 173038 h 643"/>
              <a:gd name="T74" fmla="*/ 711824 w 672"/>
              <a:gd name="T75" fmla="*/ 192088 h 643"/>
              <a:gd name="T76" fmla="*/ 766016 w 672"/>
              <a:gd name="T77" fmla="*/ 239713 h 643"/>
              <a:gd name="T78" fmla="*/ 746975 w 672"/>
              <a:gd name="T79" fmla="*/ 284163 h 643"/>
              <a:gd name="T80" fmla="*/ 711824 w 672"/>
              <a:gd name="T81" fmla="*/ 346075 h 643"/>
              <a:gd name="T82" fmla="*/ 654702 w 672"/>
              <a:gd name="T83" fmla="*/ 312738 h 643"/>
              <a:gd name="T84" fmla="*/ 610762 w 672"/>
              <a:gd name="T85" fmla="*/ 242888 h 643"/>
              <a:gd name="T86" fmla="*/ 629803 w 672"/>
              <a:gd name="T87" fmla="*/ 198438 h 643"/>
              <a:gd name="T88" fmla="*/ 606368 w 672"/>
              <a:gd name="T89" fmla="*/ 190500 h 643"/>
              <a:gd name="T90" fmla="*/ 562429 w 672"/>
              <a:gd name="T91" fmla="*/ 198438 h 643"/>
              <a:gd name="T92" fmla="*/ 789451 w 672"/>
              <a:gd name="T93" fmla="*/ 315913 h 643"/>
              <a:gd name="T94" fmla="*/ 814350 w 672"/>
              <a:gd name="T95" fmla="*/ 271463 h 643"/>
              <a:gd name="T96" fmla="*/ 846572 w 672"/>
              <a:gd name="T97" fmla="*/ 263525 h 643"/>
              <a:gd name="T98" fmla="*/ 871471 w 672"/>
              <a:gd name="T99" fmla="*/ 288925 h 643"/>
              <a:gd name="T100" fmla="*/ 906623 w 672"/>
              <a:gd name="T101" fmla="*/ 330200 h 643"/>
              <a:gd name="T102" fmla="*/ 890512 w 672"/>
              <a:gd name="T103" fmla="*/ 398463 h 643"/>
              <a:gd name="T104" fmla="*/ 789451 w 672"/>
              <a:gd name="T105" fmla="*/ 436563 h 643"/>
              <a:gd name="T106" fmla="*/ 749905 w 672"/>
              <a:gd name="T107" fmla="*/ 419100 h 643"/>
              <a:gd name="T108" fmla="*/ 537529 w 672"/>
              <a:gd name="T109" fmla="*/ 215900 h 643"/>
              <a:gd name="T110" fmla="*/ 546317 w 672"/>
              <a:gd name="T111" fmla="*/ 231775 h 643"/>
              <a:gd name="T112" fmla="*/ 559499 w 672"/>
              <a:gd name="T113" fmla="*/ 201613 h 643"/>
              <a:gd name="T114" fmla="*/ 562429 w 672"/>
              <a:gd name="T115" fmla="*/ 233363 h 643"/>
              <a:gd name="T116" fmla="*/ 562429 w 672"/>
              <a:gd name="T117" fmla="*/ 233363 h 643"/>
              <a:gd name="T118" fmla="*/ 575610 w 672"/>
              <a:gd name="T119" fmla="*/ 242888 h 643"/>
              <a:gd name="T120" fmla="*/ 714753 w 672"/>
              <a:gd name="T121" fmla="*/ 96838 h 643"/>
              <a:gd name="T122" fmla="*/ 613692 w 672"/>
              <a:gd name="T123" fmla="*/ 11113 h 6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2"/>
              <a:gd name="T187" fmla="*/ 0 h 643"/>
              <a:gd name="T188" fmla="*/ 672 w 672"/>
              <a:gd name="T189" fmla="*/ 643 h 6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2" h="643">
                <a:moveTo>
                  <a:pt x="140" y="395"/>
                </a:moveTo>
                <a:lnTo>
                  <a:pt x="142" y="395"/>
                </a:lnTo>
                <a:lnTo>
                  <a:pt x="142" y="393"/>
                </a:lnTo>
                <a:lnTo>
                  <a:pt x="144" y="393"/>
                </a:lnTo>
                <a:lnTo>
                  <a:pt x="146" y="393"/>
                </a:lnTo>
                <a:lnTo>
                  <a:pt x="146" y="395"/>
                </a:lnTo>
                <a:lnTo>
                  <a:pt x="148" y="395"/>
                </a:lnTo>
                <a:lnTo>
                  <a:pt x="148" y="397"/>
                </a:lnTo>
                <a:lnTo>
                  <a:pt x="149" y="397"/>
                </a:lnTo>
                <a:lnTo>
                  <a:pt x="149" y="401"/>
                </a:lnTo>
                <a:lnTo>
                  <a:pt x="151" y="402"/>
                </a:lnTo>
                <a:lnTo>
                  <a:pt x="151" y="404"/>
                </a:lnTo>
                <a:lnTo>
                  <a:pt x="151" y="406"/>
                </a:lnTo>
                <a:lnTo>
                  <a:pt x="151" y="408"/>
                </a:lnTo>
                <a:lnTo>
                  <a:pt x="149" y="410"/>
                </a:lnTo>
                <a:lnTo>
                  <a:pt x="146" y="408"/>
                </a:lnTo>
                <a:lnTo>
                  <a:pt x="144" y="406"/>
                </a:lnTo>
                <a:lnTo>
                  <a:pt x="142" y="404"/>
                </a:lnTo>
                <a:lnTo>
                  <a:pt x="140" y="402"/>
                </a:lnTo>
                <a:lnTo>
                  <a:pt x="140" y="401"/>
                </a:lnTo>
                <a:lnTo>
                  <a:pt x="140" y="399"/>
                </a:lnTo>
                <a:lnTo>
                  <a:pt x="140" y="397"/>
                </a:lnTo>
                <a:lnTo>
                  <a:pt x="140" y="395"/>
                </a:lnTo>
                <a:close/>
                <a:moveTo>
                  <a:pt x="142" y="449"/>
                </a:moveTo>
                <a:lnTo>
                  <a:pt x="142" y="450"/>
                </a:lnTo>
                <a:lnTo>
                  <a:pt x="140" y="452"/>
                </a:lnTo>
                <a:lnTo>
                  <a:pt x="135" y="454"/>
                </a:lnTo>
                <a:lnTo>
                  <a:pt x="129" y="454"/>
                </a:lnTo>
                <a:lnTo>
                  <a:pt x="127" y="452"/>
                </a:lnTo>
                <a:lnTo>
                  <a:pt x="125" y="452"/>
                </a:lnTo>
                <a:lnTo>
                  <a:pt x="124" y="452"/>
                </a:lnTo>
                <a:lnTo>
                  <a:pt x="124" y="450"/>
                </a:lnTo>
                <a:lnTo>
                  <a:pt x="122" y="450"/>
                </a:lnTo>
                <a:lnTo>
                  <a:pt x="122" y="449"/>
                </a:lnTo>
                <a:lnTo>
                  <a:pt x="122" y="447"/>
                </a:lnTo>
                <a:lnTo>
                  <a:pt x="122" y="445"/>
                </a:lnTo>
                <a:lnTo>
                  <a:pt x="124" y="443"/>
                </a:lnTo>
                <a:lnTo>
                  <a:pt x="124" y="441"/>
                </a:lnTo>
                <a:lnTo>
                  <a:pt x="125" y="441"/>
                </a:lnTo>
                <a:lnTo>
                  <a:pt x="127" y="439"/>
                </a:lnTo>
                <a:lnTo>
                  <a:pt x="129" y="437"/>
                </a:lnTo>
                <a:lnTo>
                  <a:pt x="133" y="436"/>
                </a:lnTo>
                <a:lnTo>
                  <a:pt x="137" y="434"/>
                </a:lnTo>
                <a:lnTo>
                  <a:pt x="138" y="434"/>
                </a:lnTo>
                <a:lnTo>
                  <a:pt x="140" y="432"/>
                </a:lnTo>
                <a:lnTo>
                  <a:pt x="142" y="432"/>
                </a:lnTo>
                <a:lnTo>
                  <a:pt x="144" y="432"/>
                </a:lnTo>
                <a:lnTo>
                  <a:pt x="144" y="434"/>
                </a:lnTo>
                <a:lnTo>
                  <a:pt x="146" y="434"/>
                </a:lnTo>
                <a:lnTo>
                  <a:pt x="146" y="436"/>
                </a:lnTo>
                <a:lnTo>
                  <a:pt x="146" y="437"/>
                </a:lnTo>
                <a:lnTo>
                  <a:pt x="146" y="439"/>
                </a:lnTo>
                <a:lnTo>
                  <a:pt x="146" y="441"/>
                </a:lnTo>
                <a:lnTo>
                  <a:pt x="144" y="443"/>
                </a:lnTo>
                <a:lnTo>
                  <a:pt x="142" y="445"/>
                </a:lnTo>
                <a:lnTo>
                  <a:pt x="142" y="447"/>
                </a:lnTo>
                <a:lnTo>
                  <a:pt x="142" y="449"/>
                </a:lnTo>
                <a:close/>
                <a:moveTo>
                  <a:pt x="159" y="391"/>
                </a:moveTo>
                <a:lnTo>
                  <a:pt x="161" y="389"/>
                </a:lnTo>
                <a:lnTo>
                  <a:pt x="162" y="391"/>
                </a:lnTo>
                <a:lnTo>
                  <a:pt x="164" y="391"/>
                </a:lnTo>
                <a:lnTo>
                  <a:pt x="166" y="391"/>
                </a:lnTo>
                <a:lnTo>
                  <a:pt x="166" y="393"/>
                </a:lnTo>
                <a:lnTo>
                  <a:pt x="168" y="395"/>
                </a:lnTo>
                <a:lnTo>
                  <a:pt x="168" y="397"/>
                </a:lnTo>
                <a:lnTo>
                  <a:pt x="170" y="397"/>
                </a:lnTo>
                <a:lnTo>
                  <a:pt x="172" y="397"/>
                </a:lnTo>
                <a:lnTo>
                  <a:pt x="173" y="397"/>
                </a:lnTo>
                <a:lnTo>
                  <a:pt x="175" y="399"/>
                </a:lnTo>
                <a:lnTo>
                  <a:pt x="175" y="401"/>
                </a:lnTo>
                <a:lnTo>
                  <a:pt x="177" y="401"/>
                </a:lnTo>
                <a:lnTo>
                  <a:pt x="177" y="402"/>
                </a:lnTo>
                <a:lnTo>
                  <a:pt x="177" y="404"/>
                </a:lnTo>
                <a:lnTo>
                  <a:pt x="177" y="406"/>
                </a:lnTo>
                <a:lnTo>
                  <a:pt x="177" y="410"/>
                </a:lnTo>
                <a:lnTo>
                  <a:pt x="177" y="412"/>
                </a:lnTo>
                <a:lnTo>
                  <a:pt x="175" y="412"/>
                </a:lnTo>
                <a:lnTo>
                  <a:pt x="173" y="412"/>
                </a:lnTo>
                <a:lnTo>
                  <a:pt x="172" y="410"/>
                </a:lnTo>
                <a:lnTo>
                  <a:pt x="170" y="410"/>
                </a:lnTo>
                <a:lnTo>
                  <a:pt x="168" y="408"/>
                </a:lnTo>
                <a:lnTo>
                  <a:pt x="166" y="408"/>
                </a:lnTo>
                <a:lnTo>
                  <a:pt x="166" y="406"/>
                </a:lnTo>
                <a:lnTo>
                  <a:pt x="161" y="401"/>
                </a:lnTo>
                <a:lnTo>
                  <a:pt x="157" y="395"/>
                </a:lnTo>
                <a:lnTo>
                  <a:pt x="155" y="391"/>
                </a:lnTo>
                <a:lnTo>
                  <a:pt x="157" y="391"/>
                </a:lnTo>
                <a:lnTo>
                  <a:pt x="159" y="391"/>
                </a:lnTo>
                <a:close/>
                <a:moveTo>
                  <a:pt x="137" y="548"/>
                </a:moveTo>
                <a:lnTo>
                  <a:pt x="138" y="546"/>
                </a:lnTo>
                <a:lnTo>
                  <a:pt x="140" y="546"/>
                </a:lnTo>
                <a:lnTo>
                  <a:pt x="142" y="546"/>
                </a:lnTo>
                <a:lnTo>
                  <a:pt x="142" y="548"/>
                </a:lnTo>
                <a:lnTo>
                  <a:pt x="144" y="548"/>
                </a:lnTo>
                <a:lnTo>
                  <a:pt x="146" y="548"/>
                </a:lnTo>
                <a:lnTo>
                  <a:pt x="146" y="550"/>
                </a:lnTo>
                <a:lnTo>
                  <a:pt x="148" y="550"/>
                </a:lnTo>
                <a:lnTo>
                  <a:pt x="148" y="552"/>
                </a:lnTo>
                <a:lnTo>
                  <a:pt x="148" y="554"/>
                </a:lnTo>
                <a:lnTo>
                  <a:pt x="148" y="556"/>
                </a:lnTo>
                <a:lnTo>
                  <a:pt x="149" y="558"/>
                </a:lnTo>
                <a:lnTo>
                  <a:pt x="144" y="558"/>
                </a:lnTo>
                <a:lnTo>
                  <a:pt x="142" y="558"/>
                </a:lnTo>
                <a:lnTo>
                  <a:pt x="138" y="556"/>
                </a:lnTo>
                <a:lnTo>
                  <a:pt x="137" y="556"/>
                </a:lnTo>
                <a:lnTo>
                  <a:pt x="137" y="554"/>
                </a:lnTo>
                <a:lnTo>
                  <a:pt x="135" y="554"/>
                </a:lnTo>
                <a:lnTo>
                  <a:pt x="135" y="552"/>
                </a:lnTo>
                <a:lnTo>
                  <a:pt x="135" y="550"/>
                </a:lnTo>
                <a:lnTo>
                  <a:pt x="137" y="550"/>
                </a:lnTo>
                <a:lnTo>
                  <a:pt x="137" y="548"/>
                </a:lnTo>
                <a:close/>
                <a:moveTo>
                  <a:pt x="114" y="550"/>
                </a:moveTo>
                <a:lnTo>
                  <a:pt x="114" y="550"/>
                </a:lnTo>
                <a:lnTo>
                  <a:pt x="114" y="548"/>
                </a:lnTo>
                <a:lnTo>
                  <a:pt x="114" y="546"/>
                </a:lnTo>
                <a:lnTo>
                  <a:pt x="116" y="546"/>
                </a:lnTo>
                <a:lnTo>
                  <a:pt x="116" y="545"/>
                </a:lnTo>
                <a:lnTo>
                  <a:pt x="118" y="545"/>
                </a:lnTo>
                <a:lnTo>
                  <a:pt x="120" y="545"/>
                </a:lnTo>
                <a:lnTo>
                  <a:pt x="122" y="545"/>
                </a:lnTo>
                <a:lnTo>
                  <a:pt x="124" y="546"/>
                </a:lnTo>
                <a:lnTo>
                  <a:pt x="125" y="546"/>
                </a:lnTo>
                <a:lnTo>
                  <a:pt x="127" y="548"/>
                </a:lnTo>
                <a:lnTo>
                  <a:pt x="129" y="548"/>
                </a:lnTo>
                <a:lnTo>
                  <a:pt x="131" y="550"/>
                </a:lnTo>
                <a:lnTo>
                  <a:pt x="129" y="552"/>
                </a:lnTo>
                <a:lnTo>
                  <a:pt x="127" y="554"/>
                </a:lnTo>
                <a:lnTo>
                  <a:pt x="125" y="554"/>
                </a:lnTo>
                <a:lnTo>
                  <a:pt x="124" y="554"/>
                </a:lnTo>
                <a:lnTo>
                  <a:pt x="122" y="554"/>
                </a:lnTo>
                <a:lnTo>
                  <a:pt x="120" y="554"/>
                </a:lnTo>
                <a:lnTo>
                  <a:pt x="118" y="554"/>
                </a:lnTo>
                <a:lnTo>
                  <a:pt x="116" y="554"/>
                </a:lnTo>
                <a:lnTo>
                  <a:pt x="116" y="552"/>
                </a:lnTo>
                <a:lnTo>
                  <a:pt x="114" y="552"/>
                </a:lnTo>
                <a:lnTo>
                  <a:pt x="114" y="550"/>
                </a:lnTo>
                <a:close/>
                <a:moveTo>
                  <a:pt x="153" y="572"/>
                </a:moveTo>
                <a:lnTo>
                  <a:pt x="151" y="571"/>
                </a:lnTo>
                <a:lnTo>
                  <a:pt x="151" y="569"/>
                </a:lnTo>
                <a:lnTo>
                  <a:pt x="151" y="567"/>
                </a:lnTo>
                <a:lnTo>
                  <a:pt x="153" y="565"/>
                </a:lnTo>
                <a:lnTo>
                  <a:pt x="153" y="563"/>
                </a:lnTo>
                <a:lnTo>
                  <a:pt x="155" y="563"/>
                </a:lnTo>
                <a:lnTo>
                  <a:pt x="155" y="561"/>
                </a:lnTo>
                <a:lnTo>
                  <a:pt x="157" y="561"/>
                </a:lnTo>
                <a:lnTo>
                  <a:pt x="159" y="561"/>
                </a:lnTo>
                <a:lnTo>
                  <a:pt x="161" y="561"/>
                </a:lnTo>
                <a:lnTo>
                  <a:pt x="162" y="563"/>
                </a:lnTo>
                <a:lnTo>
                  <a:pt x="162" y="565"/>
                </a:lnTo>
                <a:lnTo>
                  <a:pt x="162" y="567"/>
                </a:lnTo>
                <a:lnTo>
                  <a:pt x="161" y="569"/>
                </a:lnTo>
                <a:lnTo>
                  <a:pt x="161" y="571"/>
                </a:lnTo>
                <a:lnTo>
                  <a:pt x="159" y="571"/>
                </a:lnTo>
                <a:lnTo>
                  <a:pt x="159" y="572"/>
                </a:lnTo>
                <a:lnTo>
                  <a:pt x="157" y="572"/>
                </a:lnTo>
                <a:lnTo>
                  <a:pt x="155" y="572"/>
                </a:lnTo>
                <a:lnTo>
                  <a:pt x="153" y="572"/>
                </a:lnTo>
                <a:close/>
                <a:moveTo>
                  <a:pt x="188" y="556"/>
                </a:moveTo>
                <a:lnTo>
                  <a:pt x="190" y="556"/>
                </a:lnTo>
                <a:lnTo>
                  <a:pt x="192" y="556"/>
                </a:lnTo>
                <a:lnTo>
                  <a:pt x="192" y="558"/>
                </a:lnTo>
                <a:lnTo>
                  <a:pt x="194" y="559"/>
                </a:lnTo>
                <a:lnTo>
                  <a:pt x="194" y="561"/>
                </a:lnTo>
                <a:lnTo>
                  <a:pt x="194" y="563"/>
                </a:lnTo>
                <a:lnTo>
                  <a:pt x="192" y="565"/>
                </a:lnTo>
                <a:lnTo>
                  <a:pt x="192" y="567"/>
                </a:lnTo>
                <a:lnTo>
                  <a:pt x="190" y="567"/>
                </a:lnTo>
                <a:lnTo>
                  <a:pt x="188" y="567"/>
                </a:lnTo>
                <a:lnTo>
                  <a:pt x="186" y="567"/>
                </a:lnTo>
                <a:lnTo>
                  <a:pt x="185" y="567"/>
                </a:lnTo>
                <a:lnTo>
                  <a:pt x="185" y="565"/>
                </a:lnTo>
                <a:lnTo>
                  <a:pt x="183" y="565"/>
                </a:lnTo>
                <a:lnTo>
                  <a:pt x="183" y="563"/>
                </a:lnTo>
                <a:lnTo>
                  <a:pt x="183" y="561"/>
                </a:lnTo>
                <a:lnTo>
                  <a:pt x="183" y="559"/>
                </a:lnTo>
                <a:lnTo>
                  <a:pt x="183" y="558"/>
                </a:lnTo>
                <a:lnTo>
                  <a:pt x="185" y="558"/>
                </a:lnTo>
                <a:lnTo>
                  <a:pt x="185" y="556"/>
                </a:lnTo>
                <a:lnTo>
                  <a:pt x="186" y="556"/>
                </a:lnTo>
                <a:lnTo>
                  <a:pt x="188" y="556"/>
                </a:lnTo>
                <a:close/>
                <a:moveTo>
                  <a:pt x="188" y="528"/>
                </a:moveTo>
                <a:lnTo>
                  <a:pt x="190" y="528"/>
                </a:lnTo>
                <a:lnTo>
                  <a:pt x="192" y="528"/>
                </a:lnTo>
                <a:lnTo>
                  <a:pt x="192" y="530"/>
                </a:lnTo>
                <a:lnTo>
                  <a:pt x="194" y="530"/>
                </a:lnTo>
                <a:lnTo>
                  <a:pt x="194" y="532"/>
                </a:lnTo>
                <a:lnTo>
                  <a:pt x="194" y="534"/>
                </a:lnTo>
                <a:lnTo>
                  <a:pt x="194" y="535"/>
                </a:lnTo>
                <a:lnTo>
                  <a:pt x="192" y="535"/>
                </a:lnTo>
                <a:lnTo>
                  <a:pt x="192" y="537"/>
                </a:lnTo>
                <a:lnTo>
                  <a:pt x="190" y="537"/>
                </a:lnTo>
                <a:lnTo>
                  <a:pt x="188" y="537"/>
                </a:lnTo>
                <a:lnTo>
                  <a:pt x="186" y="537"/>
                </a:lnTo>
                <a:lnTo>
                  <a:pt x="186" y="535"/>
                </a:lnTo>
                <a:lnTo>
                  <a:pt x="185" y="535"/>
                </a:lnTo>
                <a:lnTo>
                  <a:pt x="185" y="534"/>
                </a:lnTo>
                <a:lnTo>
                  <a:pt x="185" y="532"/>
                </a:lnTo>
                <a:lnTo>
                  <a:pt x="185" y="530"/>
                </a:lnTo>
                <a:lnTo>
                  <a:pt x="186" y="528"/>
                </a:lnTo>
                <a:lnTo>
                  <a:pt x="188" y="528"/>
                </a:lnTo>
                <a:close/>
                <a:moveTo>
                  <a:pt x="7" y="602"/>
                </a:moveTo>
                <a:lnTo>
                  <a:pt x="7" y="602"/>
                </a:lnTo>
                <a:lnTo>
                  <a:pt x="7" y="600"/>
                </a:lnTo>
                <a:lnTo>
                  <a:pt x="9" y="598"/>
                </a:lnTo>
                <a:lnTo>
                  <a:pt x="9" y="596"/>
                </a:lnTo>
                <a:lnTo>
                  <a:pt x="9" y="595"/>
                </a:lnTo>
                <a:lnTo>
                  <a:pt x="11" y="595"/>
                </a:lnTo>
                <a:lnTo>
                  <a:pt x="13" y="593"/>
                </a:lnTo>
                <a:lnTo>
                  <a:pt x="15" y="593"/>
                </a:lnTo>
                <a:lnTo>
                  <a:pt x="16" y="593"/>
                </a:lnTo>
                <a:lnTo>
                  <a:pt x="18" y="593"/>
                </a:lnTo>
                <a:lnTo>
                  <a:pt x="20" y="595"/>
                </a:lnTo>
                <a:lnTo>
                  <a:pt x="20" y="596"/>
                </a:lnTo>
                <a:lnTo>
                  <a:pt x="20" y="598"/>
                </a:lnTo>
                <a:lnTo>
                  <a:pt x="20" y="600"/>
                </a:lnTo>
                <a:lnTo>
                  <a:pt x="18" y="600"/>
                </a:lnTo>
                <a:lnTo>
                  <a:pt x="18" y="602"/>
                </a:lnTo>
                <a:lnTo>
                  <a:pt x="16" y="602"/>
                </a:lnTo>
                <a:lnTo>
                  <a:pt x="13" y="604"/>
                </a:lnTo>
                <a:lnTo>
                  <a:pt x="11" y="604"/>
                </a:lnTo>
                <a:lnTo>
                  <a:pt x="7" y="602"/>
                </a:lnTo>
                <a:close/>
                <a:moveTo>
                  <a:pt x="16" y="607"/>
                </a:moveTo>
                <a:lnTo>
                  <a:pt x="16" y="607"/>
                </a:lnTo>
                <a:lnTo>
                  <a:pt x="18" y="609"/>
                </a:lnTo>
                <a:lnTo>
                  <a:pt x="20" y="611"/>
                </a:lnTo>
                <a:lnTo>
                  <a:pt x="20" y="613"/>
                </a:lnTo>
                <a:lnTo>
                  <a:pt x="20" y="615"/>
                </a:lnTo>
                <a:lnTo>
                  <a:pt x="20" y="617"/>
                </a:lnTo>
                <a:lnTo>
                  <a:pt x="20" y="619"/>
                </a:lnTo>
                <a:lnTo>
                  <a:pt x="20" y="620"/>
                </a:lnTo>
                <a:lnTo>
                  <a:pt x="20" y="624"/>
                </a:lnTo>
                <a:lnTo>
                  <a:pt x="20" y="628"/>
                </a:lnTo>
                <a:lnTo>
                  <a:pt x="20" y="631"/>
                </a:lnTo>
                <a:lnTo>
                  <a:pt x="18" y="635"/>
                </a:lnTo>
                <a:lnTo>
                  <a:pt x="18" y="639"/>
                </a:lnTo>
                <a:lnTo>
                  <a:pt x="16" y="641"/>
                </a:lnTo>
                <a:lnTo>
                  <a:pt x="15" y="643"/>
                </a:lnTo>
                <a:lnTo>
                  <a:pt x="13" y="643"/>
                </a:lnTo>
                <a:lnTo>
                  <a:pt x="11" y="643"/>
                </a:lnTo>
                <a:lnTo>
                  <a:pt x="9" y="643"/>
                </a:lnTo>
                <a:lnTo>
                  <a:pt x="7" y="643"/>
                </a:lnTo>
                <a:lnTo>
                  <a:pt x="7" y="641"/>
                </a:lnTo>
                <a:lnTo>
                  <a:pt x="5" y="641"/>
                </a:lnTo>
                <a:lnTo>
                  <a:pt x="4" y="639"/>
                </a:lnTo>
                <a:lnTo>
                  <a:pt x="2" y="637"/>
                </a:lnTo>
                <a:lnTo>
                  <a:pt x="2" y="635"/>
                </a:lnTo>
                <a:lnTo>
                  <a:pt x="2" y="633"/>
                </a:lnTo>
                <a:lnTo>
                  <a:pt x="0" y="631"/>
                </a:lnTo>
                <a:lnTo>
                  <a:pt x="0" y="630"/>
                </a:lnTo>
                <a:lnTo>
                  <a:pt x="0" y="628"/>
                </a:lnTo>
                <a:lnTo>
                  <a:pt x="0" y="626"/>
                </a:lnTo>
                <a:lnTo>
                  <a:pt x="0" y="624"/>
                </a:lnTo>
                <a:lnTo>
                  <a:pt x="0" y="622"/>
                </a:lnTo>
                <a:lnTo>
                  <a:pt x="2" y="620"/>
                </a:lnTo>
                <a:lnTo>
                  <a:pt x="2" y="619"/>
                </a:lnTo>
                <a:lnTo>
                  <a:pt x="2" y="617"/>
                </a:lnTo>
                <a:lnTo>
                  <a:pt x="4" y="615"/>
                </a:lnTo>
                <a:lnTo>
                  <a:pt x="5" y="613"/>
                </a:lnTo>
                <a:lnTo>
                  <a:pt x="7" y="611"/>
                </a:lnTo>
                <a:lnTo>
                  <a:pt x="9" y="611"/>
                </a:lnTo>
                <a:lnTo>
                  <a:pt x="11" y="609"/>
                </a:lnTo>
                <a:lnTo>
                  <a:pt x="13" y="609"/>
                </a:lnTo>
                <a:lnTo>
                  <a:pt x="13" y="607"/>
                </a:lnTo>
                <a:lnTo>
                  <a:pt x="16" y="607"/>
                </a:lnTo>
                <a:close/>
                <a:moveTo>
                  <a:pt x="670" y="332"/>
                </a:moveTo>
                <a:lnTo>
                  <a:pt x="670" y="334"/>
                </a:lnTo>
                <a:lnTo>
                  <a:pt x="669" y="334"/>
                </a:lnTo>
                <a:lnTo>
                  <a:pt x="667" y="334"/>
                </a:lnTo>
                <a:lnTo>
                  <a:pt x="665" y="332"/>
                </a:lnTo>
                <a:lnTo>
                  <a:pt x="663" y="330"/>
                </a:lnTo>
                <a:lnTo>
                  <a:pt x="663" y="328"/>
                </a:lnTo>
                <a:lnTo>
                  <a:pt x="663" y="327"/>
                </a:lnTo>
                <a:lnTo>
                  <a:pt x="663" y="325"/>
                </a:lnTo>
                <a:lnTo>
                  <a:pt x="665" y="325"/>
                </a:lnTo>
                <a:lnTo>
                  <a:pt x="667" y="325"/>
                </a:lnTo>
                <a:lnTo>
                  <a:pt x="669" y="325"/>
                </a:lnTo>
                <a:lnTo>
                  <a:pt x="669" y="327"/>
                </a:lnTo>
                <a:lnTo>
                  <a:pt x="670" y="327"/>
                </a:lnTo>
                <a:lnTo>
                  <a:pt x="670" y="328"/>
                </a:lnTo>
                <a:lnTo>
                  <a:pt x="672" y="328"/>
                </a:lnTo>
                <a:lnTo>
                  <a:pt x="672" y="330"/>
                </a:lnTo>
                <a:lnTo>
                  <a:pt x="672" y="332"/>
                </a:lnTo>
                <a:lnTo>
                  <a:pt x="670" y="332"/>
                </a:lnTo>
                <a:close/>
                <a:moveTo>
                  <a:pt x="654" y="314"/>
                </a:moveTo>
                <a:lnTo>
                  <a:pt x="656" y="314"/>
                </a:lnTo>
                <a:lnTo>
                  <a:pt x="656" y="316"/>
                </a:lnTo>
                <a:lnTo>
                  <a:pt x="657" y="316"/>
                </a:lnTo>
                <a:lnTo>
                  <a:pt x="659" y="316"/>
                </a:lnTo>
                <a:lnTo>
                  <a:pt x="659" y="317"/>
                </a:lnTo>
                <a:lnTo>
                  <a:pt x="661" y="317"/>
                </a:lnTo>
                <a:lnTo>
                  <a:pt x="661" y="319"/>
                </a:lnTo>
                <a:lnTo>
                  <a:pt x="661" y="321"/>
                </a:lnTo>
                <a:lnTo>
                  <a:pt x="659" y="321"/>
                </a:lnTo>
                <a:lnTo>
                  <a:pt x="659" y="323"/>
                </a:lnTo>
                <a:lnTo>
                  <a:pt x="657" y="323"/>
                </a:lnTo>
                <a:lnTo>
                  <a:pt x="656" y="323"/>
                </a:lnTo>
                <a:lnTo>
                  <a:pt x="654" y="323"/>
                </a:lnTo>
                <a:lnTo>
                  <a:pt x="652" y="323"/>
                </a:lnTo>
                <a:lnTo>
                  <a:pt x="650" y="323"/>
                </a:lnTo>
                <a:lnTo>
                  <a:pt x="650" y="321"/>
                </a:lnTo>
                <a:lnTo>
                  <a:pt x="648" y="321"/>
                </a:lnTo>
                <a:lnTo>
                  <a:pt x="648" y="319"/>
                </a:lnTo>
                <a:lnTo>
                  <a:pt x="648" y="317"/>
                </a:lnTo>
                <a:lnTo>
                  <a:pt x="650" y="316"/>
                </a:lnTo>
                <a:lnTo>
                  <a:pt x="652" y="316"/>
                </a:lnTo>
                <a:lnTo>
                  <a:pt x="654" y="316"/>
                </a:lnTo>
                <a:lnTo>
                  <a:pt x="654" y="314"/>
                </a:lnTo>
                <a:close/>
                <a:moveTo>
                  <a:pt x="441" y="417"/>
                </a:moveTo>
                <a:lnTo>
                  <a:pt x="441" y="417"/>
                </a:lnTo>
                <a:lnTo>
                  <a:pt x="443" y="417"/>
                </a:lnTo>
                <a:lnTo>
                  <a:pt x="443" y="415"/>
                </a:lnTo>
                <a:lnTo>
                  <a:pt x="445" y="415"/>
                </a:lnTo>
                <a:lnTo>
                  <a:pt x="445" y="417"/>
                </a:lnTo>
                <a:lnTo>
                  <a:pt x="447" y="417"/>
                </a:lnTo>
                <a:lnTo>
                  <a:pt x="449" y="421"/>
                </a:lnTo>
                <a:lnTo>
                  <a:pt x="451" y="426"/>
                </a:lnTo>
                <a:lnTo>
                  <a:pt x="451" y="428"/>
                </a:lnTo>
                <a:lnTo>
                  <a:pt x="451" y="430"/>
                </a:lnTo>
                <a:lnTo>
                  <a:pt x="449" y="432"/>
                </a:lnTo>
                <a:lnTo>
                  <a:pt x="447" y="432"/>
                </a:lnTo>
                <a:lnTo>
                  <a:pt x="445" y="432"/>
                </a:lnTo>
                <a:lnTo>
                  <a:pt x="445" y="430"/>
                </a:lnTo>
                <a:lnTo>
                  <a:pt x="443" y="430"/>
                </a:lnTo>
                <a:lnTo>
                  <a:pt x="443" y="428"/>
                </a:lnTo>
                <a:lnTo>
                  <a:pt x="441" y="428"/>
                </a:lnTo>
                <a:lnTo>
                  <a:pt x="441" y="426"/>
                </a:lnTo>
                <a:lnTo>
                  <a:pt x="441" y="425"/>
                </a:lnTo>
                <a:lnTo>
                  <a:pt x="439" y="425"/>
                </a:lnTo>
                <a:lnTo>
                  <a:pt x="439" y="423"/>
                </a:lnTo>
                <a:lnTo>
                  <a:pt x="439" y="421"/>
                </a:lnTo>
                <a:lnTo>
                  <a:pt x="441" y="419"/>
                </a:lnTo>
                <a:lnTo>
                  <a:pt x="441" y="417"/>
                </a:lnTo>
                <a:close/>
                <a:moveTo>
                  <a:pt x="421" y="419"/>
                </a:moveTo>
                <a:lnTo>
                  <a:pt x="421" y="417"/>
                </a:lnTo>
                <a:lnTo>
                  <a:pt x="423" y="417"/>
                </a:lnTo>
                <a:lnTo>
                  <a:pt x="425" y="415"/>
                </a:lnTo>
                <a:lnTo>
                  <a:pt x="427" y="415"/>
                </a:lnTo>
                <a:lnTo>
                  <a:pt x="428" y="415"/>
                </a:lnTo>
                <a:lnTo>
                  <a:pt x="428" y="417"/>
                </a:lnTo>
                <a:lnTo>
                  <a:pt x="430" y="417"/>
                </a:lnTo>
                <a:lnTo>
                  <a:pt x="432" y="417"/>
                </a:lnTo>
                <a:lnTo>
                  <a:pt x="434" y="419"/>
                </a:lnTo>
                <a:lnTo>
                  <a:pt x="436" y="421"/>
                </a:lnTo>
                <a:lnTo>
                  <a:pt x="436" y="423"/>
                </a:lnTo>
                <a:lnTo>
                  <a:pt x="438" y="426"/>
                </a:lnTo>
                <a:lnTo>
                  <a:pt x="436" y="426"/>
                </a:lnTo>
                <a:lnTo>
                  <a:pt x="436" y="428"/>
                </a:lnTo>
                <a:lnTo>
                  <a:pt x="434" y="428"/>
                </a:lnTo>
                <a:lnTo>
                  <a:pt x="432" y="428"/>
                </a:lnTo>
                <a:lnTo>
                  <a:pt x="430" y="428"/>
                </a:lnTo>
                <a:lnTo>
                  <a:pt x="428" y="426"/>
                </a:lnTo>
                <a:lnTo>
                  <a:pt x="427" y="426"/>
                </a:lnTo>
                <a:lnTo>
                  <a:pt x="425" y="425"/>
                </a:lnTo>
                <a:lnTo>
                  <a:pt x="423" y="425"/>
                </a:lnTo>
                <a:lnTo>
                  <a:pt x="421" y="423"/>
                </a:lnTo>
                <a:lnTo>
                  <a:pt x="421" y="421"/>
                </a:lnTo>
                <a:lnTo>
                  <a:pt x="421" y="419"/>
                </a:lnTo>
                <a:close/>
                <a:moveTo>
                  <a:pt x="419" y="421"/>
                </a:moveTo>
                <a:lnTo>
                  <a:pt x="419" y="423"/>
                </a:lnTo>
                <a:lnTo>
                  <a:pt x="417" y="423"/>
                </a:lnTo>
                <a:lnTo>
                  <a:pt x="415" y="425"/>
                </a:lnTo>
                <a:lnTo>
                  <a:pt x="412" y="425"/>
                </a:lnTo>
                <a:lnTo>
                  <a:pt x="406" y="425"/>
                </a:lnTo>
                <a:lnTo>
                  <a:pt x="404" y="425"/>
                </a:lnTo>
                <a:lnTo>
                  <a:pt x="403" y="423"/>
                </a:lnTo>
                <a:lnTo>
                  <a:pt x="401" y="421"/>
                </a:lnTo>
                <a:lnTo>
                  <a:pt x="403" y="419"/>
                </a:lnTo>
                <a:lnTo>
                  <a:pt x="403" y="417"/>
                </a:lnTo>
                <a:lnTo>
                  <a:pt x="404" y="417"/>
                </a:lnTo>
                <a:lnTo>
                  <a:pt x="406" y="417"/>
                </a:lnTo>
                <a:lnTo>
                  <a:pt x="406" y="415"/>
                </a:lnTo>
                <a:lnTo>
                  <a:pt x="408" y="415"/>
                </a:lnTo>
                <a:lnTo>
                  <a:pt x="410" y="415"/>
                </a:lnTo>
                <a:lnTo>
                  <a:pt x="412" y="415"/>
                </a:lnTo>
                <a:lnTo>
                  <a:pt x="414" y="415"/>
                </a:lnTo>
                <a:lnTo>
                  <a:pt x="415" y="417"/>
                </a:lnTo>
                <a:lnTo>
                  <a:pt x="417" y="417"/>
                </a:lnTo>
                <a:lnTo>
                  <a:pt x="419" y="419"/>
                </a:lnTo>
                <a:lnTo>
                  <a:pt x="419" y="421"/>
                </a:lnTo>
                <a:close/>
                <a:moveTo>
                  <a:pt x="408" y="393"/>
                </a:moveTo>
                <a:lnTo>
                  <a:pt x="406" y="395"/>
                </a:lnTo>
                <a:lnTo>
                  <a:pt x="403" y="397"/>
                </a:lnTo>
                <a:lnTo>
                  <a:pt x="399" y="397"/>
                </a:lnTo>
                <a:lnTo>
                  <a:pt x="397" y="397"/>
                </a:lnTo>
                <a:lnTo>
                  <a:pt x="395" y="397"/>
                </a:lnTo>
                <a:lnTo>
                  <a:pt x="395" y="395"/>
                </a:lnTo>
                <a:lnTo>
                  <a:pt x="393" y="393"/>
                </a:lnTo>
                <a:lnTo>
                  <a:pt x="391" y="393"/>
                </a:lnTo>
                <a:lnTo>
                  <a:pt x="393" y="391"/>
                </a:lnTo>
                <a:lnTo>
                  <a:pt x="395" y="389"/>
                </a:lnTo>
                <a:lnTo>
                  <a:pt x="397" y="388"/>
                </a:lnTo>
                <a:lnTo>
                  <a:pt x="399" y="388"/>
                </a:lnTo>
                <a:lnTo>
                  <a:pt x="401" y="388"/>
                </a:lnTo>
                <a:lnTo>
                  <a:pt x="403" y="388"/>
                </a:lnTo>
                <a:lnTo>
                  <a:pt x="404" y="389"/>
                </a:lnTo>
                <a:lnTo>
                  <a:pt x="406" y="391"/>
                </a:lnTo>
                <a:lnTo>
                  <a:pt x="408" y="393"/>
                </a:lnTo>
                <a:close/>
                <a:moveTo>
                  <a:pt x="419" y="382"/>
                </a:moveTo>
                <a:lnTo>
                  <a:pt x="419" y="384"/>
                </a:lnTo>
                <a:lnTo>
                  <a:pt x="421" y="384"/>
                </a:lnTo>
                <a:lnTo>
                  <a:pt x="421" y="388"/>
                </a:lnTo>
                <a:lnTo>
                  <a:pt x="423" y="391"/>
                </a:lnTo>
                <a:lnTo>
                  <a:pt x="421" y="393"/>
                </a:lnTo>
                <a:lnTo>
                  <a:pt x="419" y="393"/>
                </a:lnTo>
                <a:lnTo>
                  <a:pt x="419" y="395"/>
                </a:lnTo>
                <a:lnTo>
                  <a:pt x="417" y="395"/>
                </a:lnTo>
                <a:lnTo>
                  <a:pt x="417" y="393"/>
                </a:lnTo>
                <a:lnTo>
                  <a:pt x="415" y="393"/>
                </a:lnTo>
                <a:lnTo>
                  <a:pt x="415" y="391"/>
                </a:lnTo>
                <a:lnTo>
                  <a:pt x="414" y="391"/>
                </a:lnTo>
                <a:lnTo>
                  <a:pt x="414" y="389"/>
                </a:lnTo>
                <a:lnTo>
                  <a:pt x="414" y="388"/>
                </a:lnTo>
                <a:lnTo>
                  <a:pt x="414" y="386"/>
                </a:lnTo>
                <a:lnTo>
                  <a:pt x="415" y="384"/>
                </a:lnTo>
                <a:lnTo>
                  <a:pt x="417" y="384"/>
                </a:lnTo>
                <a:lnTo>
                  <a:pt x="419" y="382"/>
                </a:lnTo>
                <a:close/>
                <a:moveTo>
                  <a:pt x="432" y="384"/>
                </a:moveTo>
                <a:lnTo>
                  <a:pt x="434" y="384"/>
                </a:lnTo>
                <a:lnTo>
                  <a:pt x="436" y="384"/>
                </a:lnTo>
                <a:lnTo>
                  <a:pt x="438" y="384"/>
                </a:lnTo>
                <a:lnTo>
                  <a:pt x="439" y="384"/>
                </a:lnTo>
                <a:lnTo>
                  <a:pt x="441" y="384"/>
                </a:lnTo>
                <a:lnTo>
                  <a:pt x="443" y="386"/>
                </a:lnTo>
                <a:lnTo>
                  <a:pt x="445" y="386"/>
                </a:lnTo>
                <a:lnTo>
                  <a:pt x="445" y="388"/>
                </a:lnTo>
                <a:lnTo>
                  <a:pt x="447" y="388"/>
                </a:lnTo>
                <a:lnTo>
                  <a:pt x="447" y="389"/>
                </a:lnTo>
                <a:lnTo>
                  <a:pt x="449" y="391"/>
                </a:lnTo>
                <a:lnTo>
                  <a:pt x="449" y="395"/>
                </a:lnTo>
                <a:lnTo>
                  <a:pt x="451" y="397"/>
                </a:lnTo>
                <a:lnTo>
                  <a:pt x="445" y="395"/>
                </a:lnTo>
                <a:lnTo>
                  <a:pt x="441" y="395"/>
                </a:lnTo>
                <a:lnTo>
                  <a:pt x="436" y="393"/>
                </a:lnTo>
                <a:lnTo>
                  <a:pt x="434" y="393"/>
                </a:lnTo>
                <a:lnTo>
                  <a:pt x="434" y="391"/>
                </a:lnTo>
                <a:lnTo>
                  <a:pt x="432" y="391"/>
                </a:lnTo>
                <a:lnTo>
                  <a:pt x="430" y="389"/>
                </a:lnTo>
                <a:lnTo>
                  <a:pt x="430" y="388"/>
                </a:lnTo>
                <a:lnTo>
                  <a:pt x="430" y="386"/>
                </a:lnTo>
                <a:lnTo>
                  <a:pt x="432" y="384"/>
                </a:lnTo>
                <a:close/>
                <a:moveTo>
                  <a:pt x="428" y="375"/>
                </a:moveTo>
                <a:lnTo>
                  <a:pt x="428" y="375"/>
                </a:lnTo>
                <a:lnTo>
                  <a:pt x="428" y="373"/>
                </a:lnTo>
                <a:lnTo>
                  <a:pt x="428" y="371"/>
                </a:lnTo>
                <a:lnTo>
                  <a:pt x="428" y="369"/>
                </a:lnTo>
                <a:lnTo>
                  <a:pt x="432" y="367"/>
                </a:lnTo>
                <a:lnTo>
                  <a:pt x="434" y="367"/>
                </a:lnTo>
                <a:lnTo>
                  <a:pt x="439" y="365"/>
                </a:lnTo>
                <a:lnTo>
                  <a:pt x="445" y="362"/>
                </a:lnTo>
                <a:lnTo>
                  <a:pt x="447" y="362"/>
                </a:lnTo>
                <a:lnTo>
                  <a:pt x="449" y="362"/>
                </a:lnTo>
                <a:lnTo>
                  <a:pt x="451" y="362"/>
                </a:lnTo>
                <a:lnTo>
                  <a:pt x="451" y="364"/>
                </a:lnTo>
                <a:lnTo>
                  <a:pt x="452" y="364"/>
                </a:lnTo>
                <a:lnTo>
                  <a:pt x="452" y="365"/>
                </a:lnTo>
                <a:lnTo>
                  <a:pt x="454" y="365"/>
                </a:lnTo>
                <a:lnTo>
                  <a:pt x="452" y="367"/>
                </a:lnTo>
                <a:lnTo>
                  <a:pt x="452" y="369"/>
                </a:lnTo>
                <a:lnTo>
                  <a:pt x="452" y="371"/>
                </a:lnTo>
                <a:lnTo>
                  <a:pt x="451" y="371"/>
                </a:lnTo>
                <a:lnTo>
                  <a:pt x="447" y="373"/>
                </a:lnTo>
                <a:lnTo>
                  <a:pt x="443" y="373"/>
                </a:lnTo>
                <a:lnTo>
                  <a:pt x="441" y="373"/>
                </a:lnTo>
                <a:lnTo>
                  <a:pt x="439" y="373"/>
                </a:lnTo>
                <a:lnTo>
                  <a:pt x="438" y="375"/>
                </a:lnTo>
                <a:lnTo>
                  <a:pt x="436" y="375"/>
                </a:lnTo>
                <a:lnTo>
                  <a:pt x="432" y="375"/>
                </a:lnTo>
                <a:lnTo>
                  <a:pt x="430" y="375"/>
                </a:lnTo>
                <a:lnTo>
                  <a:pt x="428" y="375"/>
                </a:lnTo>
                <a:close/>
                <a:moveTo>
                  <a:pt x="425" y="360"/>
                </a:moveTo>
                <a:lnTo>
                  <a:pt x="425" y="360"/>
                </a:lnTo>
                <a:lnTo>
                  <a:pt x="425" y="358"/>
                </a:lnTo>
                <a:lnTo>
                  <a:pt x="425" y="356"/>
                </a:lnTo>
                <a:lnTo>
                  <a:pt x="427" y="354"/>
                </a:lnTo>
                <a:lnTo>
                  <a:pt x="428" y="354"/>
                </a:lnTo>
                <a:lnTo>
                  <a:pt x="430" y="352"/>
                </a:lnTo>
                <a:lnTo>
                  <a:pt x="432" y="351"/>
                </a:lnTo>
                <a:lnTo>
                  <a:pt x="434" y="349"/>
                </a:lnTo>
                <a:lnTo>
                  <a:pt x="436" y="347"/>
                </a:lnTo>
                <a:lnTo>
                  <a:pt x="436" y="345"/>
                </a:lnTo>
                <a:lnTo>
                  <a:pt x="438" y="343"/>
                </a:lnTo>
                <a:lnTo>
                  <a:pt x="439" y="343"/>
                </a:lnTo>
                <a:lnTo>
                  <a:pt x="441" y="343"/>
                </a:lnTo>
                <a:lnTo>
                  <a:pt x="443" y="343"/>
                </a:lnTo>
                <a:lnTo>
                  <a:pt x="445" y="343"/>
                </a:lnTo>
                <a:lnTo>
                  <a:pt x="447" y="343"/>
                </a:lnTo>
                <a:lnTo>
                  <a:pt x="447" y="345"/>
                </a:lnTo>
                <a:lnTo>
                  <a:pt x="449" y="347"/>
                </a:lnTo>
                <a:lnTo>
                  <a:pt x="449" y="349"/>
                </a:lnTo>
                <a:lnTo>
                  <a:pt x="447" y="351"/>
                </a:lnTo>
                <a:lnTo>
                  <a:pt x="445" y="356"/>
                </a:lnTo>
                <a:lnTo>
                  <a:pt x="441" y="360"/>
                </a:lnTo>
                <a:lnTo>
                  <a:pt x="439" y="362"/>
                </a:lnTo>
                <a:lnTo>
                  <a:pt x="438" y="362"/>
                </a:lnTo>
                <a:lnTo>
                  <a:pt x="434" y="364"/>
                </a:lnTo>
                <a:lnTo>
                  <a:pt x="430" y="364"/>
                </a:lnTo>
                <a:lnTo>
                  <a:pt x="428" y="364"/>
                </a:lnTo>
                <a:lnTo>
                  <a:pt x="427" y="362"/>
                </a:lnTo>
                <a:lnTo>
                  <a:pt x="425" y="360"/>
                </a:lnTo>
                <a:close/>
                <a:moveTo>
                  <a:pt x="318" y="323"/>
                </a:moveTo>
                <a:lnTo>
                  <a:pt x="318" y="323"/>
                </a:lnTo>
                <a:lnTo>
                  <a:pt x="318" y="325"/>
                </a:lnTo>
                <a:lnTo>
                  <a:pt x="318" y="327"/>
                </a:lnTo>
                <a:lnTo>
                  <a:pt x="316" y="327"/>
                </a:lnTo>
                <a:lnTo>
                  <a:pt x="316" y="328"/>
                </a:lnTo>
                <a:lnTo>
                  <a:pt x="314" y="328"/>
                </a:lnTo>
                <a:lnTo>
                  <a:pt x="314" y="330"/>
                </a:lnTo>
                <a:lnTo>
                  <a:pt x="312" y="330"/>
                </a:lnTo>
                <a:lnTo>
                  <a:pt x="310" y="330"/>
                </a:lnTo>
                <a:lnTo>
                  <a:pt x="308" y="332"/>
                </a:lnTo>
                <a:lnTo>
                  <a:pt x="306" y="332"/>
                </a:lnTo>
                <a:lnTo>
                  <a:pt x="305" y="332"/>
                </a:lnTo>
                <a:lnTo>
                  <a:pt x="305" y="330"/>
                </a:lnTo>
                <a:lnTo>
                  <a:pt x="303" y="330"/>
                </a:lnTo>
                <a:lnTo>
                  <a:pt x="301" y="330"/>
                </a:lnTo>
                <a:lnTo>
                  <a:pt x="301" y="328"/>
                </a:lnTo>
                <a:lnTo>
                  <a:pt x="301" y="327"/>
                </a:lnTo>
                <a:lnTo>
                  <a:pt x="301" y="325"/>
                </a:lnTo>
                <a:lnTo>
                  <a:pt x="301" y="323"/>
                </a:lnTo>
                <a:lnTo>
                  <a:pt x="303" y="323"/>
                </a:lnTo>
                <a:lnTo>
                  <a:pt x="303" y="321"/>
                </a:lnTo>
                <a:lnTo>
                  <a:pt x="305" y="321"/>
                </a:lnTo>
                <a:lnTo>
                  <a:pt x="306" y="319"/>
                </a:lnTo>
                <a:lnTo>
                  <a:pt x="308" y="319"/>
                </a:lnTo>
                <a:lnTo>
                  <a:pt x="310" y="319"/>
                </a:lnTo>
                <a:lnTo>
                  <a:pt x="312" y="319"/>
                </a:lnTo>
                <a:lnTo>
                  <a:pt x="314" y="319"/>
                </a:lnTo>
                <a:lnTo>
                  <a:pt x="314" y="321"/>
                </a:lnTo>
                <a:lnTo>
                  <a:pt x="316" y="321"/>
                </a:lnTo>
                <a:lnTo>
                  <a:pt x="318" y="323"/>
                </a:lnTo>
                <a:close/>
                <a:moveTo>
                  <a:pt x="395" y="64"/>
                </a:moveTo>
                <a:lnTo>
                  <a:pt x="397" y="62"/>
                </a:lnTo>
                <a:lnTo>
                  <a:pt x="399" y="61"/>
                </a:lnTo>
                <a:lnTo>
                  <a:pt x="401" y="57"/>
                </a:lnTo>
                <a:lnTo>
                  <a:pt x="404" y="55"/>
                </a:lnTo>
                <a:lnTo>
                  <a:pt x="406" y="53"/>
                </a:lnTo>
                <a:lnTo>
                  <a:pt x="408" y="51"/>
                </a:lnTo>
                <a:lnTo>
                  <a:pt x="406" y="48"/>
                </a:lnTo>
                <a:lnTo>
                  <a:pt x="404" y="42"/>
                </a:lnTo>
                <a:lnTo>
                  <a:pt x="404" y="40"/>
                </a:lnTo>
                <a:lnTo>
                  <a:pt x="404" y="38"/>
                </a:lnTo>
                <a:lnTo>
                  <a:pt x="404" y="36"/>
                </a:lnTo>
                <a:lnTo>
                  <a:pt x="404" y="35"/>
                </a:lnTo>
                <a:lnTo>
                  <a:pt x="406" y="35"/>
                </a:lnTo>
                <a:lnTo>
                  <a:pt x="408" y="35"/>
                </a:lnTo>
                <a:lnTo>
                  <a:pt x="412" y="33"/>
                </a:lnTo>
                <a:lnTo>
                  <a:pt x="417" y="31"/>
                </a:lnTo>
                <a:lnTo>
                  <a:pt x="419" y="29"/>
                </a:lnTo>
                <a:lnTo>
                  <a:pt x="421" y="29"/>
                </a:lnTo>
                <a:lnTo>
                  <a:pt x="421" y="27"/>
                </a:lnTo>
                <a:lnTo>
                  <a:pt x="423" y="25"/>
                </a:lnTo>
                <a:lnTo>
                  <a:pt x="425" y="24"/>
                </a:lnTo>
                <a:lnTo>
                  <a:pt x="427" y="24"/>
                </a:lnTo>
                <a:lnTo>
                  <a:pt x="427" y="22"/>
                </a:lnTo>
                <a:lnTo>
                  <a:pt x="428" y="22"/>
                </a:lnTo>
                <a:lnTo>
                  <a:pt x="430" y="22"/>
                </a:lnTo>
                <a:lnTo>
                  <a:pt x="434" y="22"/>
                </a:lnTo>
                <a:lnTo>
                  <a:pt x="436" y="22"/>
                </a:lnTo>
                <a:lnTo>
                  <a:pt x="438" y="22"/>
                </a:lnTo>
                <a:lnTo>
                  <a:pt x="443" y="20"/>
                </a:lnTo>
                <a:lnTo>
                  <a:pt x="447" y="20"/>
                </a:lnTo>
                <a:lnTo>
                  <a:pt x="449" y="18"/>
                </a:lnTo>
                <a:lnTo>
                  <a:pt x="449" y="16"/>
                </a:lnTo>
                <a:lnTo>
                  <a:pt x="451" y="16"/>
                </a:lnTo>
                <a:lnTo>
                  <a:pt x="451" y="14"/>
                </a:lnTo>
                <a:lnTo>
                  <a:pt x="451" y="12"/>
                </a:lnTo>
                <a:lnTo>
                  <a:pt x="451" y="11"/>
                </a:lnTo>
                <a:lnTo>
                  <a:pt x="451" y="9"/>
                </a:lnTo>
                <a:lnTo>
                  <a:pt x="451" y="7"/>
                </a:lnTo>
                <a:lnTo>
                  <a:pt x="451" y="5"/>
                </a:lnTo>
                <a:lnTo>
                  <a:pt x="451" y="3"/>
                </a:lnTo>
                <a:lnTo>
                  <a:pt x="452" y="3"/>
                </a:lnTo>
                <a:lnTo>
                  <a:pt x="452" y="1"/>
                </a:lnTo>
                <a:lnTo>
                  <a:pt x="454" y="1"/>
                </a:lnTo>
                <a:lnTo>
                  <a:pt x="458" y="0"/>
                </a:lnTo>
                <a:lnTo>
                  <a:pt x="460" y="1"/>
                </a:lnTo>
                <a:lnTo>
                  <a:pt x="462" y="1"/>
                </a:lnTo>
                <a:lnTo>
                  <a:pt x="464" y="1"/>
                </a:lnTo>
                <a:lnTo>
                  <a:pt x="465" y="3"/>
                </a:lnTo>
                <a:lnTo>
                  <a:pt x="465" y="5"/>
                </a:lnTo>
                <a:lnTo>
                  <a:pt x="467" y="7"/>
                </a:lnTo>
                <a:lnTo>
                  <a:pt x="467" y="9"/>
                </a:lnTo>
                <a:lnTo>
                  <a:pt x="467" y="11"/>
                </a:lnTo>
                <a:lnTo>
                  <a:pt x="469" y="16"/>
                </a:lnTo>
                <a:lnTo>
                  <a:pt x="469" y="22"/>
                </a:lnTo>
                <a:lnTo>
                  <a:pt x="469" y="24"/>
                </a:lnTo>
                <a:lnTo>
                  <a:pt x="469" y="25"/>
                </a:lnTo>
                <a:lnTo>
                  <a:pt x="469" y="27"/>
                </a:lnTo>
                <a:lnTo>
                  <a:pt x="469" y="29"/>
                </a:lnTo>
                <a:lnTo>
                  <a:pt x="471" y="29"/>
                </a:lnTo>
                <a:lnTo>
                  <a:pt x="471" y="31"/>
                </a:lnTo>
                <a:lnTo>
                  <a:pt x="473" y="33"/>
                </a:lnTo>
                <a:lnTo>
                  <a:pt x="475" y="35"/>
                </a:lnTo>
                <a:lnTo>
                  <a:pt x="478" y="36"/>
                </a:lnTo>
                <a:lnTo>
                  <a:pt x="482" y="40"/>
                </a:lnTo>
                <a:lnTo>
                  <a:pt x="484" y="42"/>
                </a:lnTo>
                <a:lnTo>
                  <a:pt x="484" y="44"/>
                </a:lnTo>
                <a:lnTo>
                  <a:pt x="486" y="46"/>
                </a:lnTo>
                <a:lnTo>
                  <a:pt x="488" y="48"/>
                </a:lnTo>
                <a:lnTo>
                  <a:pt x="488" y="49"/>
                </a:lnTo>
                <a:lnTo>
                  <a:pt x="488" y="51"/>
                </a:lnTo>
                <a:lnTo>
                  <a:pt x="488" y="53"/>
                </a:lnTo>
                <a:lnTo>
                  <a:pt x="488" y="55"/>
                </a:lnTo>
                <a:lnTo>
                  <a:pt x="488" y="57"/>
                </a:lnTo>
                <a:lnTo>
                  <a:pt x="486" y="59"/>
                </a:lnTo>
                <a:lnTo>
                  <a:pt x="484" y="61"/>
                </a:lnTo>
                <a:lnTo>
                  <a:pt x="482" y="62"/>
                </a:lnTo>
                <a:lnTo>
                  <a:pt x="480" y="64"/>
                </a:lnTo>
                <a:lnTo>
                  <a:pt x="478" y="66"/>
                </a:lnTo>
                <a:lnTo>
                  <a:pt x="476" y="68"/>
                </a:lnTo>
                <a:lnTo>
                  <a:pt x="476" y="70"/>
                </a:lnTo>
                <a:lnTo>
                  <a:pt x="476" y="72"/>
                </a:lnTo>
                <a:lnTo>
                  <a:pt x="476" y="75"/>
                </a:lnTo>
                <a:lnTo>
                  <a:pt x="478" y="81"/>
                </a:lnTo>
                <a:lnTo>
                  <a:pt x="478" y="83"/>
                </a:lnTo>
                <a:lnTo>
                  <a:pt x="478" y="85"/>
                </a:lnTo>
                <a:lnTo>
                  <a:pt x="478" y="86"/>
                </a:lnTo>
                <a:lnTo>
                  <a:pt x="476" y="86"/>
                </a:lnTo>
                <a:lnTo>
                  <a:pt x="476" y="88"/>
                </a:lnTo>
                <a:lnTo>
                  <a:pt x="475" y="90"/>
                </a:lnTo>
                <a:lnTo>
                  <a:pt x="473" y="90"/>
                </a:lnTo>
                <a:lnTo>
                  <a:pt x="471" y="90"/>
                </a:lnTo>
                <a:lnTo>
                  <a:pt x="469" y="92"/>
                </a:lnTo>
                <a:lnTo>
                  <a:pt x="465" y="92"/>
                </a:lnTo>
                <a:lnTo>
                  <a:pt x="460" y="92"/>
                </a:lnTo>
                <a:lnTo>
                  <a:pt x="458" y="92"/>
                </a:lnTo>
                <a:lnTo>
                  <a:pt x="454" y="92"/>
                </a:lnTo>
                <a:lnTo>
                  <a:pt x="452" y="92"/>
                </a:lnTo>
                <a:lnTo>
                  <a:pt x="451" y="94"/>
                </a:lnTo>
                <a:lnTo>
                  <a:pt x="449" y="94"/>
                </a:lnTo>
                <a:lnTo>
                  <a:pt x="447" y="94"/>
                </a:lnTo>
                <a:lnTo>
                  <a:pt x="447" y="96"/>
                </a:lnTo>
                <a:lnTo>
                  <a:pt x="445" y="96"/>
                </a:lnTo>
                <a:lnTo>
                  <a:pt x="441" y="97"/>
                </a:lnTo>
                <a:lnTo>
                  <a:pt x="438" y="99"/>
                </a:lnTo>
                <a:lnTo>
                  <a:pt x="434" y="101"/>
                </a:lnTo>
                <a:lnTo>
                  <a:pt x="430" y="103"/>
                </a:lnTo>
                <a:lnTo>
                  <a:pt x="427" y="103"/>
                </a:lnTo>
                <a:lnTo>
                  <a:pt x="425" y="105"/>
                </a:lnTo>
                <a:lnTo>
                  <a:pt x="423" y="105"/>
                </a:lnTo>
                <a:lnTo>
                  <a:pt x="421" y="105"/>
                </a:lnTo>
                <a:lnTo>
                  <a:pt x="417" y="105"/>
                </a:lnTo>
                <a:lnTo>
                  <a:pt x="415" y="107"/>
                </a:lnTo>
                <a:lnTo>
                  <a:pt x="414" y="107"/>
                </a:lnTo>
                <a:lnTo>
                  <a:pt x="412" y="107"/>
                </a:lnTo>
                <a:lnTo>
                  <a:pt x="410" y="107"/>
                </a:lnTo>
                <a:lnTo>
                  <a:pt x="408" y="105"/>
                </a:lnTo>
                <a:lnTo>
                  <a:pt x="406" y="105"/>
                </a:lnTo>
                <a:lnTo>
                  <a:pt x="404" y="105"/>
                </a:lnTo>
                <a:lnTo>
                  <a:pt x="403" y="103"/>
                </a:lnTo>
                <a:lnTo>
                  <a:pt x="401" y="101"/>
                </a:lnTo>
                <a:lnTo>
                  <a:pt x="401" y="99"/>
                </a:lnTo>
                <a:lnTo>
                  <a:pt x="401" y="97"/>
                </a:lnTo>
                <a:lnTo>
                  <a:pt x="399" y="97"/>
                </a:lnTo>
                <a:lnTo>
                  <a:pt x="399" y="96"/>
                </a:lnTo>
                <a:lnTo>
                  <a:pt x="401" y="96"/>
                </a:lnTo>
                <a:lnTo>
                  <a:pt x="401" y="94"/>
                </a:lnTo>
                <a:lnTo>
                  <a:pt x="401" y="92"/>
                </a:lnTo>
                <a:lnTo>
                  <a:pt x="403" y="90"/>
                </a:lnTo>
                <a:lnTo>
                  <a:pt x="403" y="88"/>
                </a:lnTo>
                <a:lnTo>
                  <a:pt x="404" y="85"/>
                </a:lnTo>
                <a:lnTo>
                  <a:pt x="406" y="83"/>
                </a:lnTo>
                <a:lnTo>
                  <a:pt x="408" y="81"/>
                </a:lnTo>
                <a:lnTo>
                  <a:pt x="406" y="81"/>
                </a:lnTo>
                <a:lnTo>
                  <a:pt x="404" y="81"/>
                </a:lnTo>
                <a:lnTo>
                  <a:pt x="401" y="81"/>
                </a:lnTo>
                <a:lnTo>
                  <a:pt x="397" y="81"/>
                </a:lnTo>
                <a:lnTo>
                  <a:pt x="395" y="81"/>
                </a:lnTo>
                <a:lnTo>
                  <a:pt x="393" y="81"/>
                </a:lnTo>
                <a:lnTo>
                  <a:pt x="393" y="79"/>
                </a:lnTo>
                <a:lnTo>
                  <a:pt x="391" y="79"/>
                </a:lnTo>
                <a:lnTo>
                  <a:pt x="391" y="77"/>
                </a:lnTo>
                <a:lnTo>
                  <a:pt x="391" y="75"/>
                </a:lnTo>
                <a:lnTo>
                  <a:pt x="391" y="73"/>
                </a:lnTo>
                <a:lnTo>
                  <a:pt x="391" y="72"/>
                </a:lnTo>
                <a:lnTo>
                  <a:pt x="391" y="70"/>
                </a:lnTo>
                <a:lnTo>
                  <a:pt x="393" y="68"/>
                </a:lnTo>
                <a:lnTo>
                  <a:pt x="393" y="66"/>
                </a:lnTo>
                <a:lnTo>
                  <a:pt x="395" y="64"/>
                </a:lnTo>
                <a:close/>
                <a:moveTo>
                  <a:pt x="432" y="116"/>
                </a:moveTo>
                <a:lnTo>
                  <a:pt x="434" y="112"/>
                </a:lnTo>
                <a:lnTo>
                  <a:pt x="434" y="110"/>
                </a:lnTo>
                <a:lnTo>
                  <a:pt x="436" y="109"/>
                </a:lnTo>
                <a:lnTo>
                  <a:pt x="436" y="107"/>
                </a:lnTo>
                <a:lnTo>
                  <a:pt x="438" y="107"/>
                </a:lnTo>
                <a:lnTo>
                  <a:pt x="439" y="105"/>
                </a:lnTo>
                <a:lnTo>
                  <a:pt x="441" y="105"/>
                </a:lnTo>
                <a:lnTo>
                  <a:pt x="447" y="105"/>
                </a:lnTo>
                <a:lnTo>
                  <a:pt x="451" y="105"/>
                </a:lnTo>
                <a:lnTo>
                  <a:pt x="454" y="103"/>
                </a:lnTo>
                <a:lnTo>
                  <a:pt x="458" y="101"/>
                </a:lnTo>
                <a:lnTo>
                  <a:pt x="460" y="99"/>
                </a:lnTo>
                <a:lnTo>
                  <a:pt x="462" y="99"/>
                </a:lnTo>
                <a:lnTo>
                  <a:pt x="464" y="99"/>
                </a:lnTo>
                <a:lnTo>
                  <a:pt x="465" y="99"/>
                </a:lnTo>
                <a:lnTo>
                  <a:pt x="467" y="97"/>
                </a:lnTo>
                <a:lnTo>
                  <a:pt x="469" y="97"/>
                </a:lnTo>
                <a:lnTo>
                  <a:pt x="471" y="97"/>
                </a:lnTo>
                <a:lnTo>
                  <a:pt x="473" y="97"/>
                </a:lnTo>
                <a:lnTo>
                  <a:pt x="475" y="99"/>
                </a:lnTo>
                <a:lnTo>
                  <a:pt x="476" y="99"/>
                </a:lnTo>
                <a:lnTo>
                  <a:pt x="478" y="101"/>
                </a:lnTo>
                <a:lnTo>
                  <a:pt x="480" y="101"/>
                </a:lnTo>
                <a:lnTo>
                  <a:pt x="482" y="103"/>
                </a:lnTo>
                <a:lnTo>
                  <a:pt x="482" y="105"/>
                </a:lnTo>
                <a:lnTo>
                  <a:pt x="482" y="107"/>
                </a:lnTo>
                <a:lnTo>
                  <a:pt x="482" y="109"/>
                </a:lnTo>
                <a:lnTo>
                  <a:pt x="482" y="112"/>
                </a:lnTo>
                <a:lnTo>
                  <a:pt x="480" y="114"/>
                </a:lnTo>
                <a:lnTo>
                  <a:pt x="478" y="120"/>
                </a:lnTo>
                <a:lnTo>
                  <a:pt x="476" y="125"/>
                </a:lnTo>
                <a:lnTo>
                  <a:pt x="476" y="127"/>
                </a:lnTo>
                <a:lnTo>
                  <a:pt x="475" y="129"/>
                </a:lnTo>
                <a:lnTo>
                  <a:pt x="475" y="131"/>
                </a:lnTo>
                <a:lnTo>
                  <a:pt x="475" y="133"/>
                </a:lnTo>
                <a:lnTo>
                  <a:pt x="475" y="134"/>
                </a:lnTo>
                <a:lnTo>
                  <a:pt x="476" y="134"/>
                </a:lnTo>
                <a:lnTo>
                  <a:pt x="476" y="136"/>
                </a:lnTo>
                <a:lnTo>
                  <a:pt x="478" y="136"/>
                </a:lnTo>
                <a:lnTo>
                  <a:pt x="478" y="138"/>
                </a:lnTo>
                <a:lnTo>
                  <a:pt x="480" y="138"/>
                </a:lnTo>
                <a:lnTo>
                  <a:pt x="480" y="136"/>
                </a:lnTo>
                <a:lnTo>
                  <a:pt x="482" y="136"/>
                </a:lnTo>
                <a:lnTo>
                  <a:pt x="482" y="134"/>
                </a:lnTo>
                <a:lnTo>
                  <a:pt x="484" y="134"/>
                </a:lnTo>
                <a:lnTo>
                  <a:pt x="484" y="129"/>
                </a:lnTo>
                <a:lnTo>
                  <a:pt x="484" y="125"/>
                </a:lnTo>
                <a:lnTo>
                  <a:pt x="484" y="123"/>
                </a:lnTo>
                <a:lnTo>
                  <a:pt x="486" y="121"/>
                </a:lnTo>
                <a:lnTo>
                  <a:pt x="488" y="120"/>
                </a:lnTo>
                <a:lnTo>
                  <a:pt x="489" y="118"/>
                </a:lnTo>
                <a:lnTo>
                  <a:pt x="493" y="116"/>
                </a:lnTo>
                <a:lnTo>
                  <a:pt x="499" y="112"/>
                </a:lnTo>
                <a:lnTo>
                  <a:pt x="500" y="112"/>
                </a:lnTo>
                <a:lnTo>
                  <a:pt x="502" y="110"/>
                </a:lnTo>
                <a:lnTo>
                  <a:pt x="504" y="112"/>
                </a:lnTo>
                <a:lnTo>
                  <a:pt x="508" y="116"/>
                </a:lnTo>
                <a:lnTo>
                  <a:pt x="512" y="118"/>
                </a:lnTo>
                <a:lnTo>
                  <a:pt x="513" y="120"/>
                </a:lnTo>
                <a:lnTo>
                  <a:pt x="515" y="120"/>
                </a:lnTo>
                <a:lnTo>
                  <a:pt x="515" y="121"/>
                </a:lnTo>
                <a:lnTo>
                  <a:pt x="517" y="121"/>
                </a:lnTo>
                <a:lnTo>
                  <a:pt x="517" y="123"/>
                </a:lnTo>
                <a:lnTo>
                  <a:pt x="519" y="125"/>
                </a:lnTo>
                <a:lnTo>
                  <a:pt x="521" y="127"/>
                </a:lnTo>
                <a:lnTo>
                  <a:pt x="521" y="129"/>
                </a:lnTo>
                <a:lnTo>
                  <a:pt x="523" y="133"/>
                </a:lnTo>
                <a:lnTo>
                  <a:pt x="523" y="134"/>
                </a:lnTo>
                <a:lnTo>
                  <a:pt x="523" y="136"/>
                </a:lnTo>
                <a:lnTo>
                  <a:pt x="523" y="138"/>
                </a:lnTo>
                <a:lnTo>
                  <a:pt x="523" y="140"/>
                </a:lnTo>
                <a:lnTo>
                  <a:pt x="523" y="144"/>
                </a:lnTo>
                <a:lnTo>
                  <a:pt x="521" y="149"/>
                </a:lnTo>
                <a:lnTo>
                  <a:pt x="523" y="151"/>
                </a:lnTo>
                <a:lnTo>
                  <a:pt x="523" y="153"/>
                </a:lnTo>
                <a:lnTo>
                  <a:pt x="523" y="155"/>
                </a:lnTo>
                <a:lnTo>
                  <a:pt x="521" y="157"/>
                </a:lnTo>
                <a:lnTo>
                  <a:pt x="521" y="158"/>
                </a:lnTo>
                <a:lnTo>
                  <a:pt x="521" y="160"/>
                </a:lnTo>
                <a:lnTo>
                  <a:pt x="519" y="162"/>
                </a:lnTo>
                <a:lnTo>
                  <a:pt x="519" y="164"/>
                </a:lnTo>
                <a:lnTo>
                  <a:pt x="517" y="164"/>
                </a:lnTo>
                <a:lnTo>
                  <a:pt x="515" y="166"/>
                </a:lnTo>
                <a:lnTo>
                  <a:pt x="513" y="166"/>
                </a:lnTo>
                <a:lnTo>
                  <a:pt x="512" y="166"/>
                </a:lnTo>
                <a:lnTo>
                  <a:pt x="510" y="168"/>
                </a:lnTo>
                <a:lnTo>
                  <a:pt x="508" y="168"/>
                </a:lnTo>
                <a:lnTo>
                  <a:pt x="506" y="168"/>
                </a:lnTo>
                <a:lnTo>
                  <a:pt x="506" y="170"/>
                </a:lnTo>
                <a:lnTo>
                  <a:pt x="506" y="171"/>
                </a:lnTo>
                <a:lnTo>
                  <a:pt x="506" y="173"/>
                </a:lnTo>
                <a:lnTo>
                  <a:pt x="508" y="175"/>
                </a:lnTo>
                <a:lnTo>
                  <a:pt x="508" y="177"/>
                </a:lnTo>
                <a:lnTo>
                  <a:pt x="510" y="177"/>
                </a:lnTo>
                <a:lnTo>
                  <a:pt x="510" y="179"/>
                </a:lnTo>
                <a:lnTo>
                  <a:pt x="512" y="179"/>
                </a:lnTo>
                <a:lnTo>
                  <a:pt x="513" y="181"/>
                </a:lnTo>
                <a:lnTo>
                  <a:pt x="517" y="182"/>
                </a:lnTo>
                <a:lnTo>
                  <a:pt x="519" y="182"/>
                </a:lnTo>
                <a:lnTo>
                  <a:pt x="519" y="184"/>
                </a:lnTo>
                <a:lnTo>
                  <a:pt x="521" y="184"/>
                </a:lnTo>
                <a:lnTo>
                  <a:pt x="521" y="186"/>
                </a:lnTo>
                <a:lnTo>
                  <a:pt x="521" y="188"/>
                </a:lnTo>
                <a:lnTo>
                  <a:pt x="521" y="190"/>
                </a:lnTo>
                <a:lnTo>
                  <a:pt x="521" y="192"/>
                </a:lnTo>
                <a:lnTo>
                  <a:pt x="517" y="199"/>
                </a:lnTo>
                <a:lnTo>
                  <a:pt x="513" y="206"/>
                </a:lnTo>
                <a:lnTo>
                  <a:pt x="512" y="208"/>
                </a:lnTo>
                <a:lnTo>
                  <a:pt x="510" y="210"/>
                </a:lnTo>
                <a:lnTo>
                  <a:pt x="508" y="212"/>
                </a:lnTo>
                <a:lnTo>
                  <a:pt x="508" y="214"/>
                </a:lnTo>
                <a:lnTo>
                  <a:pt x="504" y="214"/>
                </a:lnTo>
                <a:lnTo>
                  <a:pt x="502" y="214"/>
                </a:lnTo>
                <a:lnTo>
                  <a:pt x="500" y="214"/>
                </a:lnTo>
                <a:lnTo>
                  <a:pt x="499" y="214"/>
                </a:lnTo>
                <a:lnTo>
                  <a:pt x="497" y="214"/>
                </a:lnTo>
                <a:lnTo>
                  <a:pt x="493" y="214"/>
                </a:lnTo>
                <a:lnTo>
                  <a:pt x="489" y="216"/>
                </a:lnTo>
                <a:lnTo>
                  <a:pt x="486" y="218"/>
                </a:lnTo>
                <a:lnTo>
                  <a:pt x="484" y="218"/>
                </a:lnTo>
                <a:lnTo>
                  <a:pt x="482" y="218"/>
                </a:lnTo>
                <a:lnTo>
                  <a:pt x="480" y="218"/>
                </a:lnTo>
                <a:lnTo>
                  <a:pt x="478" y="218"/>
                </a:lnTo>
                <a:lnTo>
                  <a:pt x="475" y="216"/>
                </a:lnTo>
                <a:lnTo>
                  <a:pt x="473" y="214"/>
                </a:lnTo>
                <a:lnTo>
                  <a:pt x="471" y="214"/>
                </a:lnTo>
                <a:lnTo>
                  <a:pt x="471" y="212"/>
                </a:lnTo>
                <a:lnTo>
                  <a:pt x="469" y="212"/>
                </a:lnTo>
                <a:lnTo>
                  <a:pt x="469" y="210"/>
                </a:lnTo>
                <a:lnTo>
                  <a:pt x="467" y="208"/>
                </a:lnTo>
                <a:lnTo>
                  <a:pt x="467" y="205"/>
                </a:lnTo>
                <a:lnTo>
                  <a:pt x="465" y="203"/>
                </a:lnTo>
                <a:lnTo>
                  <a:pt x="464" y="201"/>
                </a:lnTo>
                <a:lnTo>
                  <a:pt x="462" y="201"/>
                </a:lnTo>
                <a:lnTo>
                  <a:pt x="462" y="199"/>
                </a:lnTo>
                <a:lnTo>
                  <a:pt x="456" y="199"/>
                </a:lnTo>
                <a:lnTo>
                  <a:pt x="452" y="199"/>
                </a:lnTo>
                <a:lnTo>
                  <a:pt x="451" y="199"/>
                </a:lnTo>
                <a:lnTo>
                  <a:pt x="449" y="197"/>
                </a:lnTo>
                <a:lnTo>
                  <a:pt x="447" y="197"/>
                </a:lnTo>
                <a:lnTo>
                  <a:pt x="445" y="197"/>
                </a:lnTo>
                <a:lnTo>
                  <a:pt x="445" y="195"/>
                </a:lnTo>
                <a:lnTo>
                  <a:pt x="443" y="195"/>
                </a:lnTo>
                <a:lnTo>
                  <a:pt x="441" y="194"/>
                </a:lnTo>
                <a:lnTo>
                  <a:pt x="438" y="194"/>
                </a:lnTo>
                <a:lnTo>
                  <a:pt x="436" y="192"/>
                </a:lnTo>
                <a:lnTo>
                  <a:pt x="434" y="192"/>
                </a:lnTo>
                <a:lnTo>
                  <a:pt x="434" y="190"/>
                </a:lnTo>
                <a:lnTo>
                  <a:pt x="432" y="190"/>
                </a:lnTo>
                <a:lnTo>
                  <a:pt x="430" y="188"/>
                </a:lnTo>
                <a:lnTo>
                  <a:pt x="428" y="186"/>
                </a:lnTo>
                <a:lnTo>
                  <a:pt x="427" y="184"/>
                </a:lnTo>
                <a:lnTo>
                  <a:pt x="427" y="182"/>
                </a:lnTo>
                <a:lnTo>
                  <a:pt x="425" y="181"/>
                </a:lnTo>
                <a:lnTo>
                  <a:pt x="425" y="179"/>
                </a:lnTo>
                <a:lnTo>
                  <a:pt x="423" y="177"/>
                </a:lnTo>
                <a:lnTo>
                  <a:pt x="423" y="175"/>
                </a:lnTo>
                <a:lnTo>
                  <a:pt x="423" y="173"/>
                </a:lnTo>
                <a:lnTo>
                  <a:pt x="421" y="171"/>
                </a:lnTo>
                <a:lnTo>
                  <a:pt x="421" y="164"/>
                </a:lnTo>
                <a:lnTo>
                  <a:pt x="421" y="155"/>
                </a:lnTo>
                <a:lnTo>
                  <a:pt x="419" y="155"/>
                </a:lnTo>
                <a:lnTo>
                  <a:pt x="419" y="153"/>
                </a:lnTo>
                <a:lnTo>
                  <a:pt x="417" y="153"/>
                </a:lnTo>
                <a:lnTo>
                  <a:pt x="414" y="151"/>
                </a:lnTo>
                <a:lnTo>
                  <a:pt x="412" y="149"/>
                </a:lnTo>
                <a:lnTo>
                  <a:pt x="408" y="147"/>
                </a:lnTo>
                <a:lnTo>
                  <a:pt x="406" y="146"/>
                </a:lnTo>
                <a:lnTo>
                  <a:pt x="404" y="146"/>
                </a:lnTo>
                <a:lnTo>
                  <a:pt x="404" y="144"/>
                </a:lnTo>
                <a:lnTo>
                  <a:pt x="404" y="142"/>
                </a:lnTo>
                <a:lnTo>
                  <a:pt x="404" y="140"/>
                </a:lnTo>
                <a:lnTo>
                  <a:pt x="406" y="138"/>
                </a:lnTo>
                <a:lnTo>
                  <a:pt x="408" y="136"/>
                </a:lnTo>
                <a:lnTo>
                  <a:pt x="412" y="134"/>
                </a:lnTo>
                <a:lnTo>
                  <a:pt x="414" y="133"/>
                </a:lnTo>
                <a:lnTo>
                  <a:pt x="414" y="131"/>
                </a:lnTo>
                <a:lnTo>
                  <a:pt x="415" y="131"/>
                </a:lnTo>
                <a:lnTo>
                  <a:pt x="417" y="129"/>
                </a:lnTo>
                <a:lnTo>
                  <a:pt x="419" y="129"/>
                </a:lnTo>
                <a:lnTo>
                  <a:pt x="419" y="127"/>
                </a:lnTo>
                <a:lnTo>
                  <a:pt x="423" y="127"/>
                </a:lnTo>
                <a:lnTo>
                  <a:pt x="425" y="127"/>
                </a:lnTo>
                <a:lnTo>
                  <a:pt x="428" y="125"/>
                </a:lnTo>
                <a:lnTo>
                  <a:pt x="430" y="125"/>
                </a:lnTo>
                <a:lnTo>
                  <a:pt x="432" y="125"/>
                </a:lnTo>
                <a:lnTo>
                  <a:pt x="432" y="120"/>
                </a:lnTo>
                <a:lnTo>
                  <a:pt x="432" y="116"/>
                </a:lnTo>
                <a:close/>
                <a:moveTo>
                  <a:pt x="373" y="94"/>
                </a:moveTo>
                <a:lnTo>
                  <a:pt x="375" y="94"/>
                </a:lnTo>
                <a:lnTo>
                  <a:pt x="377" y="92"/>
                </a:lnTo>
                <a:lnTo>
                  <a:pt x="379" y="94"/>
                </a:lnTo>
                <a:lnTo>
                  <a:pt x="380" y="94"/>
                </a:lnTo>
                <a:lnTo>
                  <a:pt x="382" y="94"/>
                </a:lnTo>
                <a:lnTo>
                  <a:pt x="384" y="94"/>
                </a:lnTo>
                <a:lnTo>
                  <a:pt x="386" y="96"/>
                </a:lnTo>
                <a:lnTo>
                  <a:pt x="388" y="96"/>
                </a:lnTo>
                <a:lnTo>
                  <a:pt x="390" y="97"/>
                </a:lnTo>
                <a:lnTo>
                  <a:pt x="393" y="99"/>
                </a:lnTo>
                <a:lnTo>
                  <a:pt x="397" y="101"/>
                </a:lnTo>
                <a:lnTo>
                  <a:pt x="399" y="103"/>
                </a:lnTo>
                <a:lnTo>
                  <a:pt x="401" y="105"/>
                </a:lnTo>
                <a:lnTo>
                  <a:pt x="403" y="107"/>
                </a:lnTo>
                <a:lnTo>
                  <a:pt x="406" y="109"/>
                </a:lnTo>
                <a:lnTo>
                  <a:pt x="408" y="110"/>
                </a:lnTo>
                <a:lnTo>
                  <a:pt x="408" y="112"/>
                </a:lnTo>
                <a:lnTo>
                  <a:pt x="410" y="114"/>
                </a:lnTo>
                <a:lnTo>
                  <a:pt x="412" y="116"/>
                </a:lnTo>
                <a:lnTo>
                  <a:pt x="414" y="118"/>
                </a:lnTo>
                <a:lnTo>
                  <a:pt x="414" y="120"/>
                </a:lnTo>
                <a:lnTo>
                  <a:pt x="415" y="120"/>
                </a:lnTo>
                <a:lnTo>
                  <a:pt x="415" y="121"/>
                </a:lnTo>
                <a:lnTo>
                  <a:pt x="414" y="123"/>
                </a:lnTo>
                <a:lnTo>
                  <a:pt x="414" y="125"/>
                </a:lnTo>
                <a:lnTo>
                  <a:pt x="412" y="125"/>
                </a:lnTo>
                <a:lnTo>
                  <a:pt x="412" y="127"/>
                </a:lnTo>
                <a:lnTo>
                  <a:pt x="412" y="129"/>
                </a:lnTo>
                <a:lnTo>
                  <a:pt x="410" y="129"/>
                </a:lnTo>
                <a:lnTo>
                  <a:pt x="410" y="131"/>
                </a:lnTo>
                <a:lnTo>
                  <a:pt x="408" y="131"/>
                </a:lnTo>
                <a:lnTo>
                  <a:pt x="408" y="133"/>
                </a:lnTo>
                <a:lnTo>
                  <a:pt x="406" y="133"/>
                </a:lnTo>
                <a:lnTo>
                  <a:pt x="404" y="133"/>
                </a:lnTo>
                <a:lnTo>
                  <a:pt x="403" y="133"/>
                </a:lnTo>
                <a:lnTo>
                  <a:pt x="401" y="133"/>
                </a:lnTo>
                <a:lnTo>
                  <a:pt x="399" y="133"/>
                </a:lnTo>
                <a:lnTo>
                  <a:pt x="397" y="133"/>
                </a:lnTo>
                <a:lnTo>
                  <a:pt x="393" y="131"/>
                </a:lnTo>
                <a:lnTo>
                  <a:pt x="391" y="131"/>
                </a:lnTo>
                <a:lnTo>
                  <a:pt x="390" y="129"/>
                </a:lnTo>
                <a:lnTo>
                  <a:pt x="388" y="127"/>
                </a:lnTo>
                <a:lnTo>
                  <a:pt x="386" y="127"/>
                </a:lnTo>
                <a:lnTo>
                  <a:pt x="384" y="125"/>
                </a:lnTo>
                <a:lnTo>
                  <a:pt x="382" y="123"/>
                </a:lnTo>
                <a:lnTo>
                  <a:pt x="380" y="121"/>
                </a:lnTo>
                <a:lnTo>
                  <a:pt x="379" y="118"/>
                </a:lnTo>
                <a:lnTo>
                  <a:pt x="375" y="116"/>
                </a:lnTo>
                <a:lnTo>
                  <a:pt x="375" y="112"/>
                </a:lnTo>
                <a:lnTo>
                  <a:pt x="373" y="110"/>
                </a:lnTo>
                <a:lnTo>
                  <a:pt x="371" y="109"/>
                </a:lnTo>
                <a:lnTo>
                  <a:pt x="369" y="107"/>
                </a:lnTo>
                <a:lnTo>
                  <a:pt x="369" y="105"/>
                </a:lnTo>
                <a:lnTo>
                  <a:pt x="369" y="103"/>
                </a:lnTo>
                <a:lnTo>
                  <a:pt x="367" y="101"/>
                </a:lnTo>
                <a:lnTo>
                  <a:pt x="367" y="99"/>
                </a:lnTo>
                <a:lnTo>
                  <a:pt x="367" y="97"/>
                </a:lnTo>
                <a:lnTo>
                  <a:pt x="367" y="96"/>
                </a:lnTo>
                <a:lnTo>
                  <a:pt x="369" y="94"/>
                </a:lnTo>
                <a:lnTo>
                  <a:pt x="371" y="94"/>
                </a:lnTo>
                <a:lnTo>
                  <a:pt x="373" y="94"/>
                </a:lnTo>
                <a:close/>
                <a:moveTo>
                  <a:pt x="539" y="203"/>
                </a:moveTo>
                <a:lnTo>
                  <a:pt x="539" y="201"/>
                </a:lnTo>
                <a:lnTo>
                  <a:pt x="539" y="199"/>
                </a:lnTo>
                <a:lnTo>
                  <a:pt x="539" y="197"/>
                </a:lnTo>
                <a:lnTo>
                  <a:pt x="541" y="195"/>
                </a:lnTo>
                <a:lnTo>
                  <a:pt x="541" y="194"/>
                </a:lnTo>
                <a:lnTo>
                  <a:pt x="541" y="192"/>
                </a:lnTo>
                <a:lnTo>
                  <a:pt x="543" y="192"/>
                </a:lnTo>
                <a:lnTo>
                  <a:pt x="543" y="190"/>
                </a:lnTo>
                <a:lnTo>
                  <a:pt x="541" y="184"/>
                </a:lnTo>
                <a:lnTo>
                  <a:pt x="541" y="179"/>
                </a:lnTo>
                <a:lnTo>
                  <a:pt x="541" y="177"/>
                </a:lnTo>
                <a:lnTo>
                  <a:pt x="543" y="175"/>
                </a:lnTo>
                <a:lnTo>
                  <a:pt x="543" y="173"/>
                </a:lnTo>
                <a:lnTo>
                  <a:pt x="543" y="171"/>
                </a:lnTo>
                <a:lnTo>
                  <a:pt x="545" y="170"/>
                </a:lnTo>
                <a:lnTo>
                  <a:pt x="545" y="168"/>
                </a:lnTo>
                <a:lnTo>
                  <a:pt x="547" y="168"/>
                </a:lnTo>
                <a:lnTo>
                  <a:pt x="547" y="166"/>
                </a:lnTo>
                <a:lnTo>
                  <a:pt x="548" y="166"/>
                </a:lnTo>
                <a:lnTo>
                  <a:pt x="550" y="166"/>
                </a:lnTo>
                <a:lnTo>
                  <a:pt x="552" y="166"/>
                </a:lnTo>
                <a:lnTo>
                  <a:pt x="552" y="168"/>
                </a:lnTo>
                <a:lnTo>
                  <a:pt x="554" y="168"/>
                </a:lnTo>
                <a:lnTo>
                  <a:pt x="556" y="170"/>
                </a:lnTo>
                <a:lnTo>
                  <a:pt x="556" y="171"/>
                </a:lnTo>
                <a:lnTo>
                  <a:pt x="558" y="171"/>
                </a:lnTo>
                <a:lnTo>
                  <a:pt x="558" y="173"/>
                </a:lnTo>
                <a:lnTo>
                  <a:pt x="558" y="171"/>
                </a:lnTo>
                <a:lnTo>
                  <a:pt x="560" y="170"/>
                </a:lnTo>
                <a:lnTo>
                  <a:pt x="560" y="168"/>
                </a:lnTo>
                <a:lnTo>
                  <a:pt x="561" y="164"/>
                </a:lnTo>
                <a:lnTo>
                  <a:pt x="561" y="162"/>
                </a:lnTo>
                <a:lnTo>
                  <a:pt x="563" y="162"/>
                </a:lnTo>
                <a:lnTo>
                  <a:pt x="563" y="160"/>
                </a:lnTo>
                <a:lnTo>
                  <a:pt x="565" y="160"/>
                </a:lnTo>
                <a:lnTo>
                  <a:pt x="565" y="158"/>
                </a:lnTo>
                <a:lnTo>
                  <a:pt x="567" y="158"/>
                </a:lnTo>
                <a:lnTo>
                  <a:pt x="569" y="158"/>
                </a:lnTo>
                <a:lnTo>
                  <a:pt x="571" y="158"/>
                </a:lnTo>
                <a:lnTo>
                  <a:pt x="572" y="158"/>
                </a:lnTo>
                <a:lnTo>
                  <a:pt x="574" y="158"/>
                </a:lnTo>
                <a:lnTo>
                  <a:pt x="574" y="160"/>
                </a:lnTo>
                <a:lnTo>
                  <a:pt x="576" y="160"/>
                </a:lnTo>
                <a:lnTo>
                  <a:pt x="576" y="162"/>
                </a:lnTo>
                <a:lnTo>
                  <a:pt x="578" y="164"/>
                </a:lnTo>
                <a:lnTo>
                  <a:pt x="578" y="166"/>
                </a:lnTo>
                <a:lnTo>
                  <a:pt x="578" y="168"/>
                </a:lnTo>
                <a:lnTo>
                  <a:pt x="576" y="171"/>
                </a:lnTo>
                <a:lnTo>
                  <a:pt x="576" y="173"/>
                </a:lnTo>
                <a:lnTo>
                  <a:pt x="574" y="179"/>
                </a:lnTo>
                <a:lnTo>
                  <a:pt x="574" y="184"/>
                </a:lnTo>
                <a:lnTo>
                  <a:pt x="574" y="188"/>
                </a:lnTo>
                <a:lnTo>
                  <a:pt x="574" y="190"/>
                </a:lnTo>
                <a:lnTo>
                  <a:pt x="576" y="190"/>
                </a:lnTo>
                <a:lnTo>
                  <a:pt x="578" y="190"/>
                </a:lnTo>
                <a:lnTo>
                  <a:pt x="580" y="190"/>
                </a:lnTo>
                <a:lnTo>
                  <a:pt x="582" y="188"/>
                </a:lnTo>
                <a:lnTo>
                  <a:pt x="584" y="186"/>
                </a:lnTo>
                <a:lnTo>
                  <a:pt x="585" y="184"/>
                </a:lnTo>
                <a:lnTo>
                  <a:pt x="587" y="184"/>
                </a:lnTo>
                <a:lnTo>
                  <a:pt x="589" y="182"/>
                </a:lnTo>
                <a:lnTo>
                  <a:pt x="591" y="182"/>
                </a:lnTo>
                <a:lnTo>
                  <a:pt x="593" y="182"/>
                </a:lnTo>
                <a:lnTo>
                  <a:pt x="595" y="182"/>
                </a:lnTo>
                <a:lnTo>
                  <a:pt x="597" y="182"/>
                </a:lnTo>
                <a:lnTo>
                  <a:pt x="597" y="184"/>
                </a:lnTo>
                <a:lnTo>
                  <a:pt x="598" y="184"/>
                </a:lnTo>
                <a:lnTo>
                  <a:pt x="600" y="186"/>
                </a:lnTo>
                <a:lnTo>
                  <a:pt x="602" y="190"/>
                </a:lnTo>
                <a:lnTo>
                  <a:pt x="604" y="192"/>
                </a:lnTo>
                <a:lnTo>
                  <a:pt x="606" y="194"/>
                </a:lnTo>
                <a:lnTo>
                  <a:pt x="606" y="195"/>
                </a:lnTo>
                <a:lnTo>
                  <a:pt x="606" y="197"/>
                </a:lnTo>
                <a:lnTo>
                  <a:pt x="604" y="199"/>
                </a:lnTo>
                <a:lnTo>
                  <a:pt x="604" y="201"/>
                </a:lnTo>
                <a:lnTo>
                  <a:pt x="604" y="203"/>
                </a:lnTo>
                <a:lnTo>
                  <a:pt x="602" y="205"/>
                </a:lnTo>
                <a:lnTo>
                  <a:pt x="602" y="206"/>
                </a:lnTo>
                <a:lnTo>
                  <a:pt x="604" y="206"/>
                </a:lnTo>
                <a:lnTo>
                  <a:pt x="606" y="208"/>
                </a:lnTo>
                <a:lnTo>
                  <a:pt x="608" y="208"/>
                </a:lnTo>
                <a:lnTo>
                  <a:pt x="611" y="208"/>
                </a:lnTo>
                <a:lnTo>
                  <a:pt x="615" y="208"/>
                </a:lnTo>
                <a:lnTo>
                  <a:pt x="617" y="208"/>
                </a:lnTo>
                <a:lnTo>
                  <a:pt x="619" y="208"/>
                </a:lnTo>
                <a:lnTo>
                  <a:pt x="621" y="208"/>
                </a:lnTo>
                <a:lnTo>
                  <a:pt x="622" y="208"/>
                </a:lnTo>
                <a:lnTo>
                  <a:pt x="624" y="208"/>
                </a:lnTo>
                <a:lnTo>
                  <a:pt x="624" y="210"/>
                </a:lnTo>
                <a:lnTo>
                  <a:pt x="626" y="210"/>
                </a:lnTo>
                <a:lnTo>
                  <a:pt x="626" y="214"/>
                </a:lnTo>
                <a:lnTo>
                  <a:pt x="626" y="218"/>
                </a:lnTo>
                <a:lnTo>
                  <a:pt x="626" y="219"/>
                </a:lnTo>
                <a:lnTo>
                  <a:pt x="626" y="223"/>
                </a:lnTo>
                <a:lnTo>
                  <a:pt x="626" y="225"/>
                </a:lnTo>
                <a:lnTo>
                  <a:pt x="626" y="227"/>
                </a:lnTo>
                <a:lnTo>
                  <a:pt x="626" y="231"/>
                </a:lnTo>
                <a:lnTo>
                  <a:pt x="624" y="232"/>
                </a:lnTo>
                <a:lnTo>
                  <a:pt x="624" y="234"/>
                </a:lnTo>
                <a:lnTo>
                  <a:pt x="624" y="236"/>
                </a:lnTo>
                <a:lnTo>
                  <a:pt x="622" y="238"/>
                </a:lnTo>
                <a:lnTo>
                  <a:pt x="622" y="240"/>
                </a:lnTo>
                <a:lnTo>
                  <a:pt x="621" y="242"/>
                </a:lnTo>
                <a:lnTo>
                  <a:pt x="619" y="243"/>
                </a:lnTo>
                <a:lnTo>
                  <a:pt x="619" y="245"/>
                </a:lnTo>
                <a:lnTo>
                  <a:pt x="617" y="245"/>
                </a:lnTo>
                <a:lnTo>
                  <a:pt x="615" y="247"/>
                </a:lnTo>
                <a:lnTo>
                  <a:pt x="613" y="249"/>
                </a:lnTo>
                <a:lnTo>
                  <a:pt x="611" y="251"/>
                </a:lnTo>
                <a:lnTo>
                  <a:pt x="609" y="251"/>
                </a:lnTo>
                <a:lnTo>
                  <a:pt x="608" y="251"/>
                </a:lnTo>
                <a:lnTo>
                  <a:pt x="606" y="253"/>
                </a:lnTo>
                <a:lnTo>
                  <a:pt x="604" y="253"/>
                </a:lnTo>
                <a:lnTo>
                  <a:pt x="602" y="253"/>
                </a:lnTo>
                <a:lnTo>
                  <a:pt x="600" y="253"/>
                </a:lnTo>
                <a:lnTo>
                  <a:pt x="598" y="253"/>
                </a:lnTo>
                <a:lnTo>
                  <a:pt x="597" y="253"/>
                </a:lnTo>
                <a:lnTo>
                  <a:pt x="595" y="253"/>
                </a:lnTo>
                <a:lnTo>
                  <a:pt x="593" y="253"/>
                </a:lnTo>
                <a:lnTo>
                  <a:pt x="591" y="253"/>
                </a:lnTo>
                <a:lnTo>
                  <a:pt x="589" y="255"/>
                </a:lnTo>
                <a:lnTo>
                  <a:pt x="587" y="255"/>
                </a:lnTo>
                <a:lnTo>
                  <a:pt x="582" y="256"/>
                </a:lnTo>
                <a:lnTo>
                  <a:pt x="576" y="258"/>
                </a:lnTo>
                <a:lnTo>
                  <a:pt x="574" y="260"/>
                </a:lnTo>
                <a:lnTo>
                  <a:pt x="571" y="260"/>
                </a:lnTo>
                <a:lnTo>
                  <a:pt x="569" y="260"/>
                </a:lnTo>
                <a:lnTo>
                  <a:pt x="565" y="260"/>
                </a:lnTo>
                <a:lnTo>
                  <a:pt x="563" y="262"/>
                </a:lnTo>
                <a:lnTo>
                  <a:pt x="561" y="262"/>
                </a:lnTo>
                <a:lnTo>
                  <a:pt x="558" y="262"/>
                </a:lnTo>
                <a:lnTo>
                  <a:pt x="556" y="262"/>
                </a:lnTo>
                <a:lnTo>
                  <a:pt x="552" y="264"/>
                </a:lnTo>
                <a:lnTo>
                  <a:pt x="550" y="266"/>
                </a:lnTo>
                <a:lnTo>
                  <a:pt x="545" y="269"/>
                </a:lnTo>
                <a:lnTo>
                  <a:pt x="541" y="273"/>
                </a:lnTo>
                <a:lnTo>
                  <a:pt x="539" y="275"/>
                </a:lnTo>
                <a:lnTo>
                  <a:pt x="537" y="275"/>
                </a:lnTo>
                <a:lnTo>
                  <a:pt x="536" y="277"/>
                </a:lnTo>
                <a:lnTo>
                  <a:pt x="534" y="277"/>
                </a:lnTo>
                <a:lnTo>
                  <a:pt x="530" y="277"/>
                </a:lnTo>
                <a:lnTo>
                  <a:pt x="530" y="279"/>
                </a:lnTo>
                <a:lnTo>
                  <a:pt x="528" y="279"/>
                </a:lnTo>
                <a:lnTo>
                  <a:pt x="526" y="277"/>
                </a:lnTo>
                <a:lnTo>
                  <a:pt x="524" y="277"/>
                </a:lnTo>
                <a:lnTo>
                  <a:pt x="523" y="277"/>
                </a:lnTo>
                <a:lnTo>
                  <a:pt x="519" y="277"/>
                </a:lnTo>
                <a:lnTo>
                  <a:pt x="517" y="277"/>
                </a:lnTo>
                <a:lnTo>
                  <a:pt x="515" y="275"/>
                </a:lnTo>
                <a:lnTo>
                  <a:pt x="513" y="275"/>
                </a:lnTo>
                <a:lnTo>
                  <a:pt x="512" y="273"/>
                </a:lnTo>
                <a:lnTo>
                  <a:pt x="510" y="271"/>
                </a:lnTo>
                <a:lnTo>
                  <a:pt x="510" y="269"/>
                </a:lnTo>
                <a:lnTo>
                  <a:pt x="510" y="267"/>
                </a:lnTo>
                <a:lnTo>
                  <a:pt x="510" y="266"/>
                </a:lnTo>
                <a:lnTo>
                  <a:pt x="512" y="266"/>
                </a:lnTo>
                <a:lnTo>
                  <a:pt x="512" y="264"/>
                </a:lnTo>
                <a:lnTo>
                  <a:pt x="513" y="262"/>
                </a:lnTo>
                <a:lnTo>
                  <a:pt x="513" y="260"/>
                </a:lnTo>
                <a:lnTo>
                  <a:pt x="515" y="258"/>
                </a:lnTo>
                <a:lnTo>
                  <a:pt x="517" y="255"/>
                </a:lnTo>
                <a:lnTo>
                  <a:pt x="519" y="255"/>
                </a:lnTo>
                <a:lnTo>
                  <a:pt x="519" y="253"/>
                </a:lnTo>
                <a:lnTo>
                  <a:pt x="519" y="249"/>
                </a:lnTo>
                <a:lnTo>
                  <a:pt x="519" y="245"/>
                </a:lnTo>
                <a:lnTo>
                  <a:pt x="521" y="242"/>
                </a:lnTo>
                <a:lnTo>
                  <a:pt x="521" y="240"/>
                </a:lnTo>
                <a:lnTo>
                  <a:pt x="523" y="236"/>
                </a:lnTo>
                <a:lnTo>
                  <a:pt x="523" y="234"/>
                </a:lnTo>
                <a:lnTo>
                  <a:pt x="524" y="231"/>
                </a:lnTo>
                <a:lnTo>
                  <a:pt x="526" y="229"/>
                </a:lnTo>
                <a:lnTo>
                  <a:pt x="528" y="227"/>
                </a:lnTo>
                <a:lnTo>
                  <a:pt x="530" y="225"/>
                </a:lnTo>
                <a:lnTo>
                  <a:pt x="532" y="223"/>
                </a:lnTo>
                <a:lnTo>
                  <a:pt x="534" y="221"/>
                </a:lnTo>
                <a:lnTo>
                  <a:pt x="537" y="219"/>
                </a:lnTo>
                <a:lnTo>
                  <a:pt x="541" y="218"/>
                </a:lnTo>
                <a:lnTo>
                  <a:pt x="541" y="212"/>
                </a:lnTo>
                <a:lnTo>
                  <a:pt x="539" y="206"/>
                </a:lnTo>
                <a:lnTo>
                  <a:pt x="539" y="205"/>
                </a:lnTo>
                <a:lnTo>
                  <a:pt x="539" y="203"/>
                </a:lnTo>
                <a:close/>
                <a:moveTo>
                  <a:pt x="366" y="136"/>
                </a:moveTo>
                <a:lnTo>
                  <a:pt x="367" y="136"/>
                </a:lnTo>
                <a:lnTo>
                  <a:pt x="369" y="136"/>
                </a:lnTo>
                <a:lnTo>
                  <a:pt x="369" y="140"/>
                </a:lnTo>
                <a:lnTo>
                  <a:pt x="369" y="142"/>
                </a:lnTo>
                <a:lnTo>
                  <a:pt x="369" y="144"/>
                </a:lnTo>
                <a:lnTo>
                  <a:pt x="367" y="144"/>
                </a:lnTo>
                <a:lnTo>
                  <a:pt x="367" y="146"/>
                </a:lnTo>
                <a:lnTo>
                  <a:pt x="366" y="146"/>
                </a:lnTo>
                <a:lnTo>
                  <a:pt x="364" y="144"/>
                </a:lnTo>
                <a:lnTo>
                  <a:pt x="364" y="140"/>
                </a:lnTo>
                <a:lnTo>
                  <a:pt x="364" y="138"/>
                </a:lnTo>
                <a:lnTo>
                  <a:pt x="364" y="136"/>
                </a:lnTo>
                <a:lnTo>
                  <a:pt x="366" y="136"/>
                </a:lnTo>
                <a:close/>
                <a:moveTo>
                  <a:pt x="373" y="146"/>
                </a:moveTo>
                <a:lnTo>
                  <a:pt x="373" y="146"/>
                </a:lnTo>
                <a:lnTo>
                  <a:pt x="375" y="146"/>
                </a:lnTo>
                <a:lnTo>
                  <a:pt x="377" y="147"/>
                </a:lnTo>
                <a:lnTo>
                  <a:pt x="377" y="149"/>
                </a:lnTo>
                <a:lnTo>
                  <a:pt x="377" y="151"/>
                </a:lnTo>
                <a:lnTo>
                  <a:pt x="375" y="151"/>
                </a:lnTo>
                <a:lnTo>
                  <a:pt x="373" y="151"/>
                </a:lnTo>
                <a:lnTo>
                  <a:pt x="371" y="151"/>
                </a:lnTo>
                <a:lnTo>
                  <a:pt x="369" y="151"/>
                </a:lnTo>
                <a:lnTo>
                  <a:pt x="369" y="149"/>
                </a:lnTo>
                <a:lnTo>
                  <a:pt x="369" y="147"/>
                </a:lnTo>
                <a:lnTo>
                  <a:pt x="371" y="146"/>
                </a:lnTo>
                <a:lnTo>
                  <a:pt x="373" y="146"/>
                </a:lnTo>
                <a:close/>
                <a:moveTo>
                  <a:pt x="379" y="127"/>
                </a:moveTo>
                <a:lnTo>
                  <a:pt x="380" y="127"/>
                </a:lnTo>
                <a:lnTo>
                  <a:pt x="382" y="127"/>
                </a:lnTo>
                <a:lnTo>
                  <a:pt x="384" y="129"/>
                </a:lnTo>
                <a:lnTo>
                  <a:pt x="384" y="131"/>
                </a:lnTo>
                <a:lnTo>
                  <a:pt x="384" y="133"/>
                </a:lnTo>
                <a:lnTo>
                  <a:pt x="382" y="133"/>
                </a:lnTo>
                <a:lnTo>
                  <a:pt x="380" y="133"/>
                </a:lnTo>
                <a:lnTo>
                  <a:pt x="379" y="133"/>
                </a:lnTo>
                <a:lnTo>
                  <a:pt x="375" y="133"/>
                </a:lnTo>
                <a:lnTo>
                  <a:pt x="373" y="133"/>
                </a:lnTo>
                <a:lnTo>
                  <a:pt x="371" y="133"/>
                </a:lnTo>
                <a:lnTo>
                  <a:pt x="371" y="131"/>
                </a:lnTo>
                <a:lnTo>
                  <a:pt x="371" y="129"/>
                </a:lnTo>
                <a:lnTo>
                  <a:pt x="373" y="127"/>
                </a:lnTo>
                <a:lnTo>
                  <a:pt x="375" y="127"/>
                </a:lnTo>
                <a:lnTo>
                  <a:pt x="379" y="127"/>
                </a:lnTo>
                <a:close/>
                <a:moveTo>
                  <a:pt x="384" y="147"/>
                </a:moveTo>
                <a:lnTo>
                  <a:pt x="386" y="147"/>
                </a:lnTo>
                <a:lnTo>
                  <a:pt x="386" y="149"/>
                </a:lnTo>
                <a:lnTo>
                  <a:pt x="388" y="149"/>
                </a:lnTo>
                <a:lnTo>
                  <a:pt x="388" y="151"/>
                </a:lnTo>
                <a:lnTo>
                  <a:pt x="388" y="153"/>
                </a:lnTo>
                <a:lnTo>
                  <a:pt x="386" y="153"/>
                </a:lnTo>
                <a:lnTo>
                  <a:pt x="384" y="155"/>
                </a:lnTo>
                <a:lnTo>
                  <a:pt x="382" y="155"/>
                </a:lnTo>
                <a:lnTo>
                  <a:pt x="380" y="153"/>
                </a:lnTo>
                <a:lnTo>
                  <a:pt x="380" y="151"/>
                </a:lnTo>
                <a:lnTo>
                  <a:pt x="380" y="149"/>
                </a:lnTo>
                <a:lnTo>
                  <a:pt x="382" y="149"/>
                </a:lnTo>
                <a:lnTo>
                  <a:pt x="382" y="147"/>
                </a:lnTo>
                <a:lnTo>
                  <a:pt x="384" y="147"/>
                </a:lnTo>
                <a:close/>
                <a:moveTo>
                  <a:pt x="397" y="149"/>
                </a:moveTo>
                <a:lnTo>
                  <a:pt x="397" y="149"/>
                </a:lnTo>
                <a:lnTo>
                  <a:pt x="399" y="149"/>
                </a:lnTo>
                <a:lnTo>
                  <a:pt x="399" y="151"/>
                </a:lnTo>
                <a:lnTo>
                  <a:pt x="401" y="151"/>
                </a:lnTo>
                <a:lnTo>
                  <a:pt x="401" y="153"/>
                </a:lnTo>
                <a:lnTo>
                  <a:pt x="401" y="155"/>
                </a:lnTo>
                <a:lnTo>
                  <a:pt x="401" y="157"/>
                </a:lnTo>
                <a:lnTo>
                  <a:pt x="401" y="158"/>
                </a:lnTo>
                <a:lnTo>
                  <a:pt x="399" y="158"/>
                </a:lnTo>
                <a:lnTo>
                  <a:pt x="397" y="160"/>
                </a:lnTo>
                <a:lnTo>
                  <a:pt x="395" y="160"/>
                </a:lnTo>
                <a:lnTo>
                  <a:pt x="395" y="158"/>
                </a:lnTo>
                <a:lnTo>
                  <a:pt x="393" y="158"/>
                </a:lnTo>
                <a:lnTo>
                  <a:pt x="393" y="157"/>
                </a:lnTo>
                <a:lnTo>
                  <a:pt x="393" y="155"/>
                </a:lnTo>
                <a:lnTo>
                  <a:pt x="393" y="153"/>
                </a:lnTo>
                <a:lnTo>
                  <a:pt x="393" y="151"/>
                </a:lnTo>
                <a:lnTo>
                  <a:pt x="395" y="151"/>
                </a:lnTo>
                <a:lnTo>
                  <a:pt x="395" y="149"/>
                </a:lnTo>
                <a:lnTo>
                  <a:pt x="397" y="149"/>
                </a:lnTo>
                <a:close/>
                <a:moveTo>
                  <a:pt x="489" y="59"/>
                </a:moveTo>
                <a:lnTo>
                  <a:pt x="491" y="59"/>
                </a:lnTo>
                <a:lnTo>
                  <a:pt x="493" y="59"/>
                </a:lnTo>
                <a:lnTo>
                  <a:pt x="493" y="61"/>
                </a:lnTo>
                <a:lnTo>
                  <a:pt x="493" y="62"/>
                </a:lnTo>
                <a:lnTo>
                  <a:pt x="493" y="64"/>
                </a:lnTo>
                <a:lnTo>
                  <a:pt x="493" y="66"/>
                </a:lnTo>
                <a:lnTo>
                  <a:pt x="491" y="66"/>
                </a:lnTo>
                <a:lnTo>
                  <a:pt x="489" y="66"/>
                </a:lnTo>
                <a:lnTo>
                  <a:pt x="488" y="66"/>
                </a:lnTo>
                <a:lnTo>
                  <a:pt x="488" y="64"/>
                </a:lnTo>
                <a:lnTo>
                  <a:pt x="488" y="62"/>
                </a:lnTo>
                <a:lnTo>
                  <a:pt x="488" y="61"/>
                </a:lnTo>
                <a:lnTo>
                  <a:pt x="488" y="59"/>
                </a:lnTo>
                <a:lnTo>
                  <a:pt x="489" y="59"/>
                </a:lnTo>
                <a:close/>
                <a:moveTo>
                  <a:pt x="421" y="7"/>
                </a:moveTo>
                <a:lnTo>
                  <a:pt x="421" y="7"/>
                </a:lnTo>
                <a:lnTo>
                  <a:pt x="423" y="7"/>
                </a:lnTo>
                <a:lnTo>
                  <a:pt x="423" y="9"/>
                </a:lnTo>
                <a:lnTo>
                  <a:pt x="425" y="11"/>
                </a:lnTo>
                <a:lnTo>
                  <a:pt x="425" y="12"/>
                </a:lnTo>
                <a:lnTo>
                  <a:pt x="423" y="12"/>
                </a:lnTo>
                <a:lnTo>
                  <a:pt x="423" y="14"/>
                </a:lnTo>
                <a:lnTo>
                  <a:pt x="421" y="14"/>
                </a:lnTo>
                <a:lnTo>
                  <a:pt x="419" y="14"/>
                </a:lnTo>
                <a:lnTo>
                  <a:pt x="417" y="14"/>
                </a:lnTo>
                <a:lnTo>
                  <a:pt x="417" y="12"/>
                </a:lnTo>
                <a:lnTo>
                  <a:pt x="417" y="11"/>
                </a:lnTo>
                <a:lnTo>
                  <a:pt x="417" y="9"/>
                </a:lnTo>
                <a:lnTo>
                  <a:pt x="419" y="7"/>
                </a:lnTo>
                <a:lnTo>
                  <a:pt x="421" y="7"/>
                </a:lnTo>
                <a:close/>
                <a:moveTo>
                  <a:pt x="379" y="1"/>
                </a:moveTo>
                <a:lnTo>
                  <a:pt x="382" y="1"/>
                </a:lnTo>
                <a:lnTo>
                  <a:pt x="384" y="1"/>
                </a:lnTo>
                <a:lnTo>
                  <a:pt x="386" y="3"/>
                </a:lnTo>
                <a:lnTo>
                  <a:pt x="386" y="5"/>
                </a:lnTo>
                <a:lnTo>
                  <a:pt x="386" y="7"/>
                </a:lnTo>
                <a:lnTo>
                  <a:pt x="384" y="9"/>
                </a:lnTo>
                <a:lnTo>
                  <a:pt x="380" y="9"/>
                </a:lnTo>
                <a:lnTo>
                  <a:pt x="377" y="9"/>
                </a:lnTo>
                <a:lnTo>
                  <a:pt x="375" y="9"/>
                </a:lnTo>
                <a:lnTo>
                  <a:pt x="373" y="7"/>
                </a:lnTo>
                <a:lnTo>
                  <a:pt x="371" y="7"/>
                </a:lnTo>
                <a:lnTo>
                  <a:pt x="371" y="5"/>
                </a:lnTo>
                <a:lnTo>
                  <a:pt x="371" y="3"/>
                </a:lnTo>
                <a:lnTo>
                  <a:pt x="373" y="3"/>
                </a:lnTo>
                <a:lnTo>
                  <a:pt x="377" y="1"/>
                </a:lnTo>
                <a:lnTo>
                  <a:pt x="379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4" name="Freeform 28"/>
          <p:cNvSpPr>
            <a:spLocks/>
          </p:cNvSpPr>
          <p:nvPr/>
        </p:nvSpPr>
        <p:spPr bwMode="auto">
          <a:xfrm>
            <a:off x="5974198" y="3315450"/>
            <a:ext cx="1174341" cy="1769039"/>
          </a:xfrm>
          <a:custGeom>
            <a:avLst/>
            <a:gdLst>
              <a:gd name="T0" fmla="*/ 753208 w 676"/>
              <a:gd name="T1" fmla="*/ 1412875 h 940"/>
              <a:gd name="T2" fmla="*/ 795704 w 676"/>
              <a:gd name="T3" fmla="*/ 1460500 h 940"/>
              <a:gd name="T4" fmla="*/ 842596 w 676"/>
              <a:gd name="T5" fmla="*/ 1492250 h 940"/>
              <a:gd name="T6" fmla="*/ 888023 w 676"/>
              <a:gd name="T7" fmla="*/ 1422400 h 940"/>
              <a:gd name="T8" fmla="*/ 861646 w 676"/>
              <a:gd name="T9" fmla="*/ 1371600 h 940"/>
              <a:gd name="T10" fmla="*/ 861646 w 676"/>
              <a:gd name="T11" fmla="*/ 1333500 h 940"/>
              <a:gd name="T12" fmla="*/ 871904 w 676"/>
              <a:gd name="T13" fmla="*/ 1271588 h 940"/>
              <a:gd name="T14" fmla="*/ 832339 w 676"/>
              <a:gd name="T15" fmla="*/ 1163638 h 940"/>
              <a:gd name="T16" fmla="*/ 890954 w 676"/>
              <a:gd name="T17" fmla="*/ 1101725 h 940"/>
              <a:gd name="T18" fmla="*/ 915865 w 676"/>
              <a:gd name="T19" fmla="*/ 1020763 h 940"/>
              <a:gd name="T20" fmla="*/ 910004 w 676"/>
              <a:gd name="T21" fmla="*/ 876300 h 940"/>
              <a:gd name="T22" fmla="*/ 907073 w 676"/>
              <a:gd name="T23" fmla="*/ 849313 h 940"/>
              <a:gd name="T24" fmla="*/ 912935 w 676"/>
              <a:gd name="T25" fmla="*/ 788987 h 940"/>
              <a:gd name="T26" fmla="*/ 990600 w 676"/>
              <a:gd name="T27" fmla="*/ 755650 h 940"/>
              <a:gd name="T28" fmla="*/ 955431 w 676"/>
              <a:gd name="T29" fmla="*/ 727075 h 940"/>
              <a:gd name="T30" fmla="*/ 888023 w 676"/>
              <a:gd name="T31" fmla="*/ 717550 h 940"/>
              <a:gd name="T32" fmla="*/ 858715 w 676"/>
              <a:gd name="T33" fmla="*/ 693738 h 940"/>
              <a:gd name="T34" fmla="*/ 868973 w 676"/>
              <a:gd name="T35" fmla="*/ 647700 h 940"/>
              <a:gd name="T36" fmla="*/ 888023 w 676"/>
              <a:gd name="T37" fmla="*/ 530225 h 940"/>
              <a:gd name="T38" fmla="*/ 858715 w 676"/>
              <a:gd name="T39" fmla="*/ 409575 h 940"/>
              <a:gd name="T40" fmla="*/ 826477 w 676"/>
              <a:gd name="T41" fmla="*/ 381000 h 940"/>
              <a:gd name="T42" fmla="*/ 871904 w 676"/>
              <a:gd name="T43" fmla="*/ 250825 h 940"/>
              <a:gd name="T44" fmla="*/ 829408 w 676"/>
              <a:gd name="T45" fmla="*/ 84138 h 940"/>
              <a:gd name="T46" fmla="*/ 817685 w 676"/>
              <a:gd name="T47" fmla="*/ 46038 h 940"/>
              <a:gd name="T48" fmla="*/ 798635 w 676"/>
              <a:gd name="T49" fmla="*/ 69850 h 940"/>
              <a:gd name="T50" fmla="*/ 747346 w 676"/>
              <a:gd name="T51" fmla="*/ 66675 h 940"/>
              <a:gd name="T52" fmla="*/ 688731 w 676"/>
              <a:gd name="T53" fmla="*/ 77788 h 940"/>
              <a:gd name="T54" fmla="*/ 583223 w 676"/>
              <a:gd name="T55" fmla="*/ 11113 h 940"/>
              <a:gd name="T56" fmla="*/ 498231 w 676"/>
              <a:gd name="T57" fmla="*/ 25400 h 940"/>
              <a:gd name="T58" fmla="*/ 335573 w 676"/>
              <a:gd name="T59" fmla="*/ 93662 h 940"/>
              <a:gd name="T60" fmla="*/ 331177 w 676"/>
              <a:gd name="T61" fmla="*/ 149225 h 940"/>
              <a:gd name="T62" fmla="*/ 238858 w 676"/>
              <a:gd name="T63" fmla="*/ 201612 h 940"/>
              <a:gd name="T64" fmla="*/ 136281 w 676"/>
              <a:gd name="T65" fmla="*/ 350838 h 940"/>
              <a:gd name="T66" fmla="*/ 33704 w 676"/>
              <a:gd name="T67" fmla="*/ 430213 h 940"/>
              <a:gd name="T68" fmla="*/ 0 w 676"/>
              <a:gd name="T69" fmla="*/ 541338 h 940"/>
              <a:gd name="T70" fmla="*/ 5862 w 676"/>
              <a:gd name="T71" fmla="*/ 623888 h 940"/>
              <a:gd name="T72" fmla="*/ 27842 w 676"/>
              <a:gd name="T73" fmla="*/ 658813 h 940"/>
              <a:gd name="T74" fmla="*/ 98181 w 676"/>
              <a:gd name="T75" fmla="*/ 706438 h 940"/>
              <a:gd name="T76" fmla="*/ 146538 w 676"/>
              <a:gd name="T77" fmla="*/ 758825 h 940"/>
              <a:gd name="T78" fmla="*/ 136281 w 676"/>
              <a:gd name="T79" fmla="*/ 900113 h 940"/>
              <a:gd name="T80" fmla="*/ 63012 w 676"/>
              <a:gd name="T81" fmla="*/ 931863 h 940"/>
              <a:gd name="T82" fmla="*/ 38100 w 676"/>
              <a:gd name="T83" fmla="*/ 1038225 h 940"/>
              <a:gd name="T84" fmla="*/ 57150 w 676"/>
              <a:gd name="T85" fmla="*/ 1193800 h 940"/>
              <a:gd name="T86" fmla="*/ 114300 w 676"/>
              <a:gd name="T87" fmla="*/ 1195388 h 940"/>
              <a:gd name="T88" fmla="*/ 158262 w 676"/>
              <a:gd name="T89" fmla="*/ 1122363 h 940"/>
              <a:gd name="T90" fmla="*/ 175846 w 676"/>
              <a:gd name="T91" fmla="*/ 1139825 h 940"/>
              <a:gd name="T92" fmla="*/ 235927 w 676"/>
              <a:gd name="T93" fmla="*/ 1163638 h 940"/>
              <a:gd name="T94" fmla="*/ 279888 w 676"/>
              <a:gd name="T95" fmla="*/ 1228725 h 940"/>
              <a:gd name="T96" fmla="*/ 254977 w 676"/>
              <a:gd name="T97" fmla="*/ 1304925 h 940"/>
              <a:gd name="T98" fmla="*/ 300404 w 676"/>
              <a:gd name="T99" fmla="*/ 1374775 h 940"/>
              <a:gd name="T100" fmla="*/ 360485 w 676"/>
              <a:gd name="T101" fmla="*/ 1381125 h 940"/>
              <a:gd name="T102" fmla="*/ 385396 w 676"/>
              <a:gd name="T103" fmla="*/ 1354138 h 940"/>
              <a:gd name="T104" fmla="*/ 501162 w 676"/>
              <a:gd name="T105" fmla="*/ 1350963 h 940"/>
              <a:gd name="T106" fmla="*/ 548054 w 676"/>
              <a:gd name="T107" fmla="*/ 1319213 h 940"/>
              <a:gd name="T108" fmla="*/ 672611 w 676"/>
              <a:gd name="T109" fmla="*/ 1357313 h 940"/>
              <a:gd name="T110" fmla="*/ 712177 w 676"/>
              <a:gd name="T111" fmla="*/ 1387475 h 94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6"/>
              <a:gd name="T169" fmla="*/ 0 h 940"/>
              <a:gd name="T170" fmla="*/ 676 w 676"/>
              <a:gd name="T171" fmla="*/ 940 h 94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6" h="940">
                <a:moveTo>
                  <a:pt x="492" y="901"/>
                </a:moveTo>
                <a:lnTo>
                  <a:pt x="495" y="899"/>
                </a:lnTo>
                <a:lnTo>
                  <a:pt x="499" y="899"/>
                </a:lnTo>
                <a:lnTo>
                  <a:pt x="505" y="890"/>
                </a:lnTo>
                <a:lnTo>
                  <a:pt x="510" y="888"/>
                </a:lnTo>
                <a:lnTo>
                  <a:pt x="514" y="890"/>
                </a:lnTo>
                <a:lnTo>
                  <a:pt x="518" y="896"/>
                </a:lnTo>
                <a:lnTo>
                  <a:pt x="523" y="911"/>
                </a:lnTo>
                <a:lnTo>
                  <a:pt x="527" y="920"/>
                </a:lnTo>
                <a:lnTo>
                  <a:pt x="531" y="920"/>
                </a:lnTo>
                <a:lnTo>
                  <a:pt x="538" y="918"/>
                </a:lnTo>
                <a:lnTo>
                  <a:pt x="543" y="920"/>
                </a:lnTo>
                <a:lnTo>
                  <a:pt x="549" y="923"/>
                </a:lnTo>
                <a:lnTo>
                  <a:pt x="551" y="927"/>
                </a:lnTo>
                <a:lnTo>
                  <a:pt x="555" y="933"/>
                </a:lnTo>
                <a:lnTo>
                  <a:pt x="558" y="935"/>
                </a:lnTo>
                <a:lnTo>
                  <a:pt x="564" y="938"/>
                </a:lnTo>
                <a:lnTo>
                  <a:pt x="575" y="940"/>
                </a:lnTo>
                <a:lnTo>
                  <a:pt x="580" y="938"/>
                </a:lnTo>
                <a:lnTo>
                  <a:pt x="584" y="925"/>
                </a:lnTo>
                <a:lnTo>
                  <a:pt x="588" y="911"/>
                </a:lnTo>
                <a:lnTo>
                  <a:pt x="595" y="905"/>
                </a:lnTo>
                <a:lnTo>
                  <a:pt x="601" y="901"/>
                </a:lnTo>
                <a:lnTo>
                  <a:pt x="606" y="896"/>
                </a:lnTo>
                <a:lnTo>
                  <a:pt x="608" y="890"/>
                </a:lnTo>
                <a:lnTo>
                  <a:pt x="606" y="881"/>
                </a:lnTo>
                <a:lnTo>
                  <a:pt x="604" y="874"/>
                </a:lnTo>
                <a:lnTo>
                  <a:pt x="599" y="870"/>
                </a:lnTo>
                <a:lnTo>
                  <a:pt x="593" y="866"/>
                </a:lnTo>
                <a:lnTo>
                  <a:pt x="588" y="864"/>
                </a:lnTo>
                <a:lnTo>
                  <a:pt x="584" y="861"/>
                </a:lnTo>
                <a:lnTo>
                  <a:pt x="580" y="857"/>
                </a:lnTo>
                <a:lnTo>
                  <a:pt x="579" y="851"/>
                </a:lnTo>
                <a:lnTo>
                  <a:pt x="580" y="848"/>
                </a:lnTo>
                <a:lnTo>
                  <a:pt x="584" y="844"/>
                </a:lnTo>
                <a:lnTo>
                  <a:pt x="588" y="840"/>
                </a:lnTo>
                <a:lnTo>
                  <a:pt x="593" y="837"/>
                </a:lnTo>
                <a:lnTo>
                  <a:pt x="599" y="831"/>
                </a:lnTo>
                <a:lnTo>
                  <a:pt x="603" y="824"/>
                </a:lnTo>
                <a:lnTo>
                  <a:pt x="606" y="814"/>
                </a:lnTo>
                <a:lnTo>
                  <a:pt x="606" y="803"/>
                </a:lnTo>
                <a:lnTo>
                  <a:pt x="595" y="801"/>
                </a:lnTo>
                <a:lnTo>
                  <a:pt x="582" y="798"/>
                </a:lnTo>
                <a:lnTo>
                  <a:pt x="575" y="792"/>
                </a:lnTo>
                <a:lnTo>
                  <a:pt x="571" y="783"/>
                </a:lnTo>
                <a:lnTo>
                  <a:pt x="568" y="772"/>
                </a:lnTo>
                <a:lnTo>
                  <a:pt x="566" y="755"/>
                </a:lnTo>
                <a:lnTo>
                  <a:pt x="568" y="733"/>
                </a:lnTo>
                <a:lnTo>
                  <a:pt x="568" y="718"/>
                </a:lnTo>
                <a:lnTo>
                  <a:pt x="577" y="711"/>
                </a:lnTo>
                <a:lnTo>
                  <a:pt x="590" y="705"/>
                </a:lnTo>
                <a:lnTo>
                  <a:pt x="597" y="702"/>
                </a:lnTo>
                <a:lnTo>
                  <a:pt x="603" y="698"/>
                </a:lnTo>
                <a:lnTo>
                  <a:pt x="608" y="694"/>
                </a:lnTo>
                <a:lnTo>
                  <a:pt x="610" y="689"/>
                </a:lnTo>
                <a:lnTo>
                  <a:pt x="606" y="683"/>
                </a:lnTo>
                <a:lnTo>
                  <a:pt x="604" y="670"/>
                </a:lnTo>
                <a:lnTo>
                  <a:pt x="616" y="661"/>
                </a:lnTo>
                <a:lnTo>
                  <a:pt x="625" y="652"/>
                </a:lnTo>
                <a:lnTo>
                  <a:pt x="625" y="643"/>
                </a:lnTo>
                <a:lnTo>
                  <a:pt x="623" y="631"/>
                </a:lnTo>
                <a:lnTo>
                  <a:pt x="627" y="617"/>
                </a:lnTo>
                <a:lnTo>
                  <a:pt x="632" y="604"/>
                </a:lnTo>
                <a:lnTo>
                  <a:pt x="619" y="576"/>
                </a:lnTo>
                <a:lnTo>
                  <a:pt x="612" y="556"/>
                </a:lnTo>
                <a:lnTo>
                  <a:pt x="621" y="552"/>
                </a:lnTo>
                <a:lnTo>
                  <a:pt x="628" y="548"/>
                </a:lnTo>
                <a:lnTo>
                  <a:pt x="628" y="541"/>
                </a:lnTo>
                <a:lnTo>
                  <a:pt x="628" y="537"/>
                </a:lnTo>
                <a:lnTo>
                  <a:pt x="627" y="535"/>
                </a:lnTo>
                <a:lnTo>
                  <a:pt x="625" y="535"/>
                </a:lnTo>
                <a:lnTo>
                  <a:pt x="619" y="535"/>
                </a:lnTo>
                <a:lnTo>
                  <a:pt x="616" y="535"/>
                </a:lnTo>
                <a:lnTo>
                  <a:pt x="616" y="524"/>
                </a:lnTo>
                <a:lnTo>
                  <a:pt x="621" y="517"/>
                </a:lnTo>
                <a:lnTo>
                  <a:pt x="623" y="511"/>
                </a:lnTo>
                <a:lnTo>
                  <a:pt x="623" y="506"/>
                </a:lnTo>
                <a:lnTo>
                  <a:pt x="623" y="497"/>
                </a:lnTo>
                <a:lnTo>
                  <a:pt x="621" y="484"/>
                </a:lnTo>
                <a:lnTo>
                  <a:pt x="636" y="486"/>
                </a:lnTo>
                <a:lnTo>
                  <a:pt x="667" y="486"/>
                </a:lnTo>
                <a:lnTo>
                  <a:pt x="671" y="484"/>
                </a:lnTo>
                <a:lnTo>
                  <a:pt x="675" y="480"/>
                </a:lnTo>
                <a:lnTo>
                  <a:pt x="676" y="476"/>
                </a:lnTo>
                <a:lnTo>
                  <a:pt x="676" y="474"/>
                </a:lnTo>
                <a:lnTo>
                  <a:pt x="675" y="467"/>
                </a:lnTo>
                <a:lnTo>
                  <a:pt x="669" y="461"/>
                </a:lnTo>
                <a:lnTo>
                  <a:pt x="669" y="463"/>
                </a:lnTo>
                <a:lnTo>
                  <a:pt x="662" y="460"/>
                </a:lnTo>
                <a:lnTo>
                  <a:pt x="652" y="458"/>
                </a:lnTo>
                <a:lnTo>
                  <a:pt x="641" y="458"/>
                </a:lnTo>
                <a:lnTo>
                  <a:pt x="632" y="460"/>
                </a:lnTo>
                <a:lnTo>
                  <a:pt x="625" y="454"/>
                </a:lnTo>
                <a:lnTo>
                  <a:pt x="619" y="449"/>
                </a:lnTo>
                <a:lnTo>
                  <a:pt x="612" y="449"/>
                </a:lnTo>
                <a:lnTo>
                  <a:pt x="606" y="452"/>
                </a:lnTo>
                <a:lnTo>
                  <a:pt x="603" y="452"/>
                </a:lnTo>
                <a:lnTo>
                  <a:pt x="599" y="452"/>
                </a:lnTo>
                <a:lnTo>
                  <a:pt x="595" y="450"/>
                </a:lnTo>
                <a:lnTo>
                  <a:pt x="588" y="445"/>
                </a:lnTo>
                <a:lnTo>
                  <a:pt x="586" y="441"/>
                </a:lnTo>
                <a:lnTo>
                  <a:pt x="586" y="437"/>
                </a:lnTo>
                <a:lnTo>
                  <a:pt x="586" y="434"/>
                </a:lnTo>
                <a:lnTo>
                  <a:pt x="590" y="430"/>
                </a:lnTo>
                <a:lnTo>
                  <a:pt x="595" y="423"/>
                </a:lnTo>
                <a:lnTo>
                  <a:pt x="603" y="419"/>
                </a:lnTo>
                <a:lnTo>
                  <a:pt x="597" y="413"/>
                </a:lnTo>
                <a:lnTo>
                  <a:pt x="593" y="408"/>
                </a:lnTo>
                <a:lnTo>
                  <a:pt x="608" y="389"/>
                </a:lnTo>
                <a:lnTo>
                  <a:pt x="625" y="364"/>
                </a:lnTo>
                <a:lnTo>
                  <a:pt x="616" y="356"/>
                </a:lnTo>
                <a:lnTo>
                  <a:pt x="612" y="347"/>
                </a:lnTo>
                <a:lnTo>
                  <a:pt x="608" y="341"/>
                </a:lnTo>
                <a:lnTo>
                  <a:pt x="606" y="334"/>
                </a:lnTo>
                <a:lnTo>
                  <a:pt x="593" y="321"/>
                </a:lnTo>
                <a:lnTo>
                  <a:pt x="580" y="306"/>
                </a:lnTo>
                <a:lnTo>
                  <a:pt x="584" y="288"/>
                </a:lnTo>
                <a:lnTo>
                  <a:pt x="588" y="271"/>
                </a:lnTo>
                <a:lnTo>
                  <a:pt x="588" y="264"/>
                </a:lnTo>
                <a:lnTo>
                  <a:pt x="586" y="258"/>
                </a:lnTo>
                <a:lnTo>
                  <a:pt x="580" y="255"/>
                </a:lnTo>
                <a:lnTo>
                  <a:pt x="577" y="253"/>
                </a:lnTo>
                <a:lnTo>
                  <a:pt x="571" y="249"/>
                </a:lnTo>
                <a:lnTo>
                  <a:pt x="568" y="247"/>
                </a:lnTo>
                <a:lnTo>
                  <a:pt x="566" y="243"/>
                </a:lnTo>
                <a:lnTo>
                  <a:pt x="564" y="240"/>
                </a:lnTo>
                <a:lnTo>
                  <a:pt x="584" y="232"/>
                </a:lnTo>
                <a:lnTo>
                  <a:pt x="603" y="225"/>
                </a:lnTo>
                <a:lnTo>
                  <a:pt x="603" y="212"/>
                </a:lnTo>
                <a:lnTo>
                  <a:pt x="601" y="195"/>
                </a:lnTo>
                <a:lnTo>
                  <a:pt x="597" y="179"/>
                </a:lnTo>
                <a:lnTo>
                  <a:pt x="595" y="158"/>
                </a:lnTo>
                <a:lnTo>
                  <a:pt x="593" y="131"/>
                </a:lnTo>
                <a:lnTo>
                  <a:pt x="592" y="107"/>
                </a:lnTo>
                <a:lnTo>
                  <a:pt x="588" y="86"/>
                </a:lnTo>
                <a:lnTo>
                  <a:pt x="582" y="70"/>
                </a:lnTo>
                <a:lnTo>
                  <a:pt x="575" y="61"/>
                </a:lnTo>
                <a:lnTo>
                  <a:pt x="566" y="53"/>
                </a:lnTo>
                <a:lnTo>
                  <a:pt x="562" y="48"/>
                </a:lnTo>
                <a:lnTo>
                  <a:pt x="558" y="44"/>
                </a:lnTo>
                <a:lnTo>
                  <a:pt x="558" y="36"/>
                </a:lnTo>
                <a:lnTo>
                  <a:pt x="558" y="29"/>
                </a:lnTo>
                <a:lnTo>
                  <a:pt x="553" y="29"/>
                </a:lnTo>
                <a:lnTo>
                  <a:pt x="547" y="33"/>
                </a:lnTo>
                <a:lnTo>
                  <a:pt x="547" y="36"/>
                </a:lnTo>
                <a:lnTo>
                  <a:pt x="547" y="40"/>
                </a:lnTo>
                <a:lnTo>
                  <a:pt x="547" y="42"/>
                </a:lnTo>
                <a:lnTo>
                  <a:pt x="545" y="44"/>
                </a:lnTo>
                <a:lnTo>
                  <a:pt x="542" y="46"/>
                </a:lnTo>
                <a:lnTo>
                  <a:pt x="536" y="44"/>
                </a:lnTo>
                <a:lnTo>
                  <a:pt x="532" y="40"/>
                </a:lnTo>
                <a:lnTo>
                  <a:pt x="527" y="36"/>
                </a:lnTo>
                <a:lnTo>
                  <a:pt x="519" y="38"/>
                </a:lnTo>
                <a:lnTo>
                  <a:pt x="510" y="42"/>
                </a:lnTo>
                <a:lnTo>
                  <a:pt x="512" y="46"/>
                </a:lnTo>
                <a:lnTo>
                  <a:pt x="514" y="49"/>
                </a:lnTo>
                <a:lnTo>
                  <a:pt x="503" y="53"/>
                </a:lnTo>
                <a:lnTo>
                  <a:pt x="492" y="55"/>
                </a:lnTo>
                <a:lnTo>
                  <a:pt x="481" y="53"/>
                </a:lnTo>
                <a:lnTo>
                  <a:pt x="470" y="49"/>
                </a:lnTo>
                <a:lnTo>
                  <a:pt x="451" y="40"/>
                </a:lnTo>
                <a:lnTo>
                  <a:pt x="438" y="35"/>
                </a:lnTo>
                <a:lnTo>
                  <a:pt x="409" y="33"/>
                </a:lnTo>
                <a:lnTo>
                  <a:pt x="390" y="35"/>
                </a:lnTo>
                <a:lnTo>
                  <a:pt x="396" y="22"/>
                </a:lnTo>
                <a:lnTo>
                  <a:pt x="398" y="7"/>
                </a:lnTo>
                <a:lnTo>
                  <a:pt x="388" y="1"/>
                </a:lnTo>
                <a:lnTo>
                  <a:pt x="381" y="0"/>
                </a:lnTo>
                <a:lnTo>
                  <a:pt x="374" y="0"/>
                </a:lnTo>
                <a:lnTo>
                  <a:pt x="366" y="1"/>
                </a:lnTo>
                <a:lnTo>
                  <a:pt x="355" y="11"/>
                </a:lnTo>
                <a:lnTo>
                  <a:pt x="340" y="16"/>
                </a:lnTo>
                <a:lnTo>
                  <a:pt x="324" y="16"/>
                </a:lnTo>
                <a:lnTo>
                  <a:pt x="307" y="18"/>
                </a:lnTo>
                <a:lnTo>
                  <a:pt x="292" y="22"/>
                </a:lnTo>
                <a:lnTo>
                  <a:pt x="279" y="27"/>
                </a:lnTo>
                <a:lnTo>
                  <a:pt x="255" y="42"/>
                </a:lnTo>
                <a:lnTo>
                  <a:pt x="229" y="59"/>
                </a:lnTo>
                <a:lnTo>
                  <a:pt x="228" y="62"/>
                </a:lnTo>
                <a:lnTo>
                  <a:pt x="226" y="66"/>
                </a:lnTo>
                <a:lnTo>
                  <a:pt x="224" y="72"/>
                </a:lnTo>
                <a:lnTo>
                  <a:pt x="226" y="75"/>
                </a:lnTo>
                <a:lnTo>
                  <a:pt x="226" y="86"/>
                </a:lnTo>
                <a:lnTo>
                  <a:pt x="226" y="94"/>
                </a:lnTo>
                <a:lnTo>
                  <a:pt x="218" y="97"/>
                </a:lnTo>
                <a:lnTo>
                  <a:pt x="211" y="99"/>
                </a:lnTo>
                <a:lnTo>
                  <a:pt x="207" y="109"/>
                </a:lnTo>
                <a:lnTo>
                  <a:pt x="205" y="118"/>
                </a:lnTo>
                <a:lnTo>
                  <a:pt x="185" y="121"/>
                </a:lnTo>
                <a:lnTo>
                  <a:pt x="163" y="127"/>
                </a:lnTo>
                <a:lnTo>
                  <a:pt x="143" y="151"/>
                </a:lnTo>
                <a:lnTo>
                  <a:pt x="115" y="182"/>
                </a:lnTo>
                <a:lnTo>
                  <a:pt x="109" y="195"/>
                </a:lnTo>
                <a:lnTo>
                  <a:pt x="104" y="205"/>
                </a:lnTo>
                <a:lnTo>
                  <a:pt x="98" y="214"/>
                </a:lnTo>
                <a:lnTo>
                  <a:pt x="93" y="221"/>
                </a:lnTo>
                <a:lnTo>
                  <a:pt x="82" y="234"/>
                </a:lnTo>
                <a:lnTo>
                  <a:pt x="71" y="242"/>
                </a:lnTo>
                <a:lnTo>
                  <a:pt x="58" y="247"/>
                </a:lnTo>
                <a:lnTo>
                  <a:pt x="45" y="253"/>
                </a:lnTo>
                <a:lnTo>
                  <a:pt x="34" y="260"/>
                </a:lnTo>
                <a:lnTo>
                  <a:pt x="23" y="271"/>
                </a:lnTo>
                <a:lnTo>
                  <a:pt x="17" y="280"/>
                </a:lnTo>
                <a:lnTo>
                  <a:pt x="13" y="293"/>
                </a:lnTo>
                <a:lnTo>
                  <a:pt x="11" y="306"/>
                </a:lnTo>
                <a:lnTo>
                  <a:pt x="8" y="321"/>
                </a:lnTo>
                <a:lnTo>
                  <a:pt x="2" y="330"/>
                </a:lnTo>
                <a:lnTo>
                  <a:pt x="0" y="341"/>
                </a:lnTo>
                <a:lnTo>
                  <a:pt x="10" y="354"/>
                </a:lnTo>
                <a:lnTo>
                  <a:pt x="17" y="369"/>
                </a:lnTo>
                <a:lnTo>
                  <a:pt x="15" y="376"/>
                </a:lnTo>
                <a:lnTo>
                  <a:pt x="8" y="384"/>
                </a:lnTo>
                <a:lnTo>
                  <a:pt x="6" y="389"/>
                </a:lnTo>
                <a:lnTo>
                  <a:pt x="4" y="393"/>
                </a:lnTo>
                <a:lnTo>
                  <a:pt x="2" y="397"/>
                </a:lnTo>
                <a:lnTo>
                  <a:pt x="4" y="402"/>
                </a:lnTo>
                <a:lnTo>
                  <a:pt x="8" y="408"/>
                </a:lnTo>
                <a:lnTo>
                  <a:pt x="11" y="412"/>
                </a:lnTo>
                <a:lnTo>
                  <a:pt x="15" y="415"/>
                </a:lnTo>
                <a:lnTo>
                  <a:pt x="19" y="415"/>
                </a:lnTo>
                <a:lnTo>
                  <a:pt x="26" y="417"/>
                </a:lnTo>
                <a:lnTo>
                  <a:pt x="32" y="419"/>
                </a:lnTo>
                <a:lnTo>
                  <a:pt x="39" y="428"/>
                </a:lnTo>
                <a:lnTo>
                  <a:pt x="48" y="436"/>
                </a:lnTo>
                <a:lnTo>
                  <a:pt x="58" y="441"/>
                </a:lnTo>
                <a:lnTo>
                  <a:pt x="67" y="445"/>
                </a:lnTo>
                <a:lnTo>
                  <a:pt x="74" y="449"/>
                </a:lnTo>
                <a:lnTo>
                  <a:pt x="84" y="452"/>
                </a:lnTo>
                <a:lnTo>
                  <a:pt x="89" y="456"/>
                </a:lnTo>
                <a:lnTo>
                  <a:pt x="96" y="463"/>
                </a:lnTo>
                <a:lnTo>
                  <a:pt x="98" y="469"/>
                </a:lnTo>
                <a:lnTo>
                  <a:pt x="100" y="478"/>
                </a:lnTo>
                <a:lnTo>
                  <a:pt x="100" y="487"/>
                </a:lnTo>
                <a:lnTo>
                  <a:pt x="98" y="500"/>
                </a:lnTo>
                <a:lnTo>
                  <a:pt x="93" y="524"/>
                </a:lnTo>
                <a:lnTo>
                  <a:pt x="89" y="548"/>
                </a:lnTo>
                <a:lnTo>
                  <a:pt x="91" y="558"/>
                </a:lnTo>
                <a:lnTo>
                  <a:pt x="93" y="567"/>
                </a:lnTo>
                <a:lnTo>
                  <a:pt x="93" y="571"/>
                </a:lnTo>
                <a:lnTo>
                  <a:pt x="93" y="576"/>
                </a:lnTo>
                <a:lnTo>
                  <a:pt x="91" y="580"/>
                </a:lnTo>
                <a:lnTo>
                  <a:pt x="89" y="585"/>
                </a:lnTo>
                <a:lnTo>
                  <a:pt x="67" y="587"/>
                </a:lnTo>
                <a:lnTo>
                  <a:pt x="43" y="587"/>
                </a:lnTo>
                <a:lnTo>
                  <a:pt x="32" y="591"/>
                </a:lnTo>
                <a:lnTo>
                  <a:pt x="23" y="595"/>
                </a:lnTo>
                <a:lnTo>
                  <a:pt x="13" y="600"/>
                </a:lnTo>
                <a:lnTo>
                  <a:pt x="8" y="609"/>
                </a:lnTo>
                <a:lnTo>
                  <a:pt x="15" y="626"/>
                </a:lnTo>
                <a:lnTo>
                  <a:pt x="26" y="654"/>
                </a:lnTo>
                <a:lnTo>
                  <a:pt x="23" y="672"/>
                </a:lnTo>
                <a:lnTo>
                  <a:pt x="23" y="691"/>
                </a:lnTo>
                <a:lnTo>
                  <a:pt x="23" y="707"/>
                </a:lnTo>
                <a:lnTo>
                  <a:pt x="26" y="726"/>
                </a:lnTo>
                <a:lnTo>
                  <a:pt x="32" y="741"/>
                </a:lnTo>
                <a:lnTo>
                  <a:pt x="39" y="752"/>
                </a:lnTo>
                <a:lnTo>
                  <a:pt x="43" y="755"/>
                </a:lnTo>
                <a:lnTo>
                  <a:pt x="47" y="759"/>
                </a:lnTo>
                <a:lnTo>
                  <a:pt x="52" y="763"/>
                </a:lnTo>
                <a:lnTo>
                  <a:pt x="56" y="763"/>
                </a:lnTo>
                <a:lnTo>
                  <a:pt x="69" y="759"/>
                </a:lnTo>
                <a:lnTo>
                  <a:pt x="78" y="753"/>
                </a:lnTo>
                <a:lnTo>
                  <a:pt x="85" y="746"/>
                </a:lnTo>
                <a:lnTo>
                  <a:pt x="93" y="741"/>
                </a:lnTo>
                <a:lnTo>
                  <a:pt x="100" y="726"/>
                </a:lnTo>
                <a:lnTo>
                  <a:pt x="104" y="713"/>
                </a:lnTo>
                <a:lnTo>
                  <a:pt x="106" y="711"/>
                </a:lnTo>
                <a:lnTo>
                  <a:pt x="108" y="707"/>
                </a:lnTo>
                <a:lnTo>
                  <a:pt x="109" y="707"/>
                </a:lnTo>
                <a:lnTo>
                  <a:pt x="113" y="707"/>
                </a:lnTo>
                <a:lnTo>
                  <a:pt x="117" y="709"/>
                </a:lnTo>
                <a:lnTo>
                  <a:pt x="119" y="711"/>
                </a:lnTo>
                <a:lnTo>
                  <a:pt x="120" y="715"/>
                </a:lnTo>
                <a:lnTo>
                  <a:pt x="120" y="718"/>
                </a:lnTo>
                <a:lnTo>
                  <a:pt x="120" y="724"/>
                </a:lnTo>
                <a:lnTo>
                  <a:pt x="122" y="729"/>
                </a:lnTo>
                <a:lnTo>
                  <a:pt x="126" y="733"/>
                </a:lnTo>
                <a:lnTo>
                  <a:pt x="133" y="735"/>
                </a:lnTo>
                <a:lnTo>
                  <a:pt x="146" y="733"/>
                </a:lnTo>
                <a:lnTo>
                  <a:pt x="161" y="733"/>
                </a:lnTo>
                <a:lnTo>
                  <a:pt x="170" y="735"/>
                </a:lnTo>
                <a:lnTo>
                  <a:pt x="178" y="739"/>
                </a:lnTo>
                <a:lnTo>
                  <a:pt x="183" y="746"/>
                </a:lnTo>
                <a:lnTo>
                  <a:pt x="189" y="755"/>
                </a:lnTo>
                <a:lnTo>
                  <a:pt x="191" y="765"/>
                </a:lnTo>
                <a:lnTo>
                  <a:pt x="191" y="774"/>
                </a:lnTo>
                <a:lnTo>
                  <a:pt x="189" y="779"/>
                </a:lnTo>
                <a:lnTo>
                  <a:pt x="185" y="783"/>
                </a:lnTo>
                <a:lnTo>
                  <a:pt x="178" y="790"/>
                </a:lnTo>
                <a:lnTo>
                  <a:pt x="170" y="800"/>
                </a:lnTo>
                <a:lnTo>
                  <a:pt x="172" y="811"/>
                </a:lnTo>
                <a:lnTo>
                  <a:pt x="174" y="822"/>
                </a:lnTo>
                <a:lnTo>
                  <a:pt x="176" y="835"/>
                </a:lnTo>
                <a:lnTo>
                  <a:pt x="180" y="844"/>
                </a:lnTo>
                <a:lnTo>
                  <a:pt x="183" y="853"/>
                </a:lnTo>
                <a:lnTo>
                  <a:pt x="191" y="857"/>
                </a:lnTo>
                <a:lnTo>
                  <a:pt x="198" y="862"/>
                </a:lnTo>
                <a:lnTo>
                  <a:pt x="205" y="866"/>
                </a:lnTo>
                <a:lnTo>
                  <a:pt x="217" y="862"/>
                </a:lnTo>
                <a:lnTo>
                  <a:pt x="226" y="859"/>
                </a:lnTo>
                <a:lnTo>
                  <a:pt x="233" y="861"/>
                </a:lnTo>
                <a:lnTo>
                  <a:pt x="237" y="866"/>
                </a:lnTo>
                <a:lnTo>
                  <a:pt x="241" y="868"/>
                </a:lnTo>
                <a:lnTo>
                  <a:pt x="246" y="870"/>
                </a:lnTo>
                <a:lnTo>
                  <a:pt x="253" y="868"/>
                </a:lnTo>
                <a:lnTo>
                  <a:pt x="263" y="866"/>
                </a:lnTo>
                <a:lnTo>
                  <a:pt x="265" y="862"/>
                </a:lnTo>
                <a:lnTo>
                  <a:pt x="263" y="859"/>
                </a:lnTo>
                <a:lnTo>
                  <a:pt x="261" y="857"/>
                </a:lnTo>
                <a:lnTo>
                  <a:pt x="263" y="853"/>
                </a:lnTo>
                <a:lnTo>
                  <a:pt x="263" y="851"/>
                </a:lnTo>
                <a:lnTo>
                  <a:pt x="266" y="848"/>
                </a:lnTo>
                <a:lnTo>
                  <a:pt x="287" y="848"/>
                </a:lnTo>
                <a:lnTo>
                  <a:pt x="309" y="850"/>
                </a:lnTo>
                <a:lnTo>
                  <a:pt x="329" y="851"/>
                </a:lnTo>
                <a:lnTo>
                  <a:pt x="342" y="851"/>
                </a:lnTo>
                <a:lnTo>
                  <a:pt x="348" y="848"/>
                </a:lnTo>
                <a:lnTo>
                  <a:pt x="353" y="842"/>
                </a:lnTo>
                <a:lnTo>
                  <a:pt x="357" y="838"/>
                </a:lnTo>
                <a:lnTo>
                  <a:pt x="361" y="835"/>
                </a:lnTo>
                <a:lnTo>
                  <a:pt x="366" y="833"/>
                </a:lnTo>
                <a:lnTo>
                  <a:pt x="374" y="831"/>
                </a:lnTo>
                <a:lnTo>
                  <a:pt x="392" y="837"/>
                </a:lnTo>
                <a:lnTo>
                  <a:pt x="409" y="844"/>
                </a:lnTo>
                <a:lnTo>
                  <a:pt x="422" y="846"/>
                </a:lnTo>
                <a:lnTo>
                  <a:pt x="434" y="846"/>
                </a:lnTo>
                <a:lnTo>
                  <a:pt x="447" y="850"/>
                </a:lnTo>
                <a:lnTo>
                  <a:pt x="459" y="855"/>
                </a:lnTo>
                <a:lnTo>
                  <a:pt x="468" y="853"/>
                </a:lnTo>
                <a:lnTo>
                  <a:pt x="477" y="851"/>
                </a:lnTo>
                <a:lnTo>
                  <a:pt x="484" y="857"/>
                </a:lnTo>
                <a:lnTo>
                  <a:pt x="486" y="864"/>
                </a:lnTo>
                <a:lnTo>
                  <a:pt x="488" y="868"/>
                </a:lnTo>
                <a:lnTo>
                  <a:pt x="486" y="874"/>
                </a:lnTo>
                <a:lnTo>
                  <a:pt x="483" y="881"/>
                </a:lnTo>
                <a:lnTo>
                  <a:pt x="481" y="886"/>
                </a:lnTo>
                <a:lnTo>
                  <a:pt x="486" y="894"/>
                </a:lnTo>
                <a:lnTo>
                  <a:pt x="492" y="9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5" name="Freeform 29"/>
          <p:cNvSpPr>
            <a:spLocks/>
          </p:cNvSpPr>
          <p:nvPr/>
        </p:nvSpPr>
        <p:spPr bwMode="auto">
          <a:xfrm>
            <a:off x="5556403" y="3452833"/>
            <a:ext cx="1272203" cy="2668615"/>
          </a:xfrm>
          <a:custGeom>
            <a:avLst/>
            <a:gdLst>
              <a:gd name="T0" fmla="*/ 101158 w 732"/>
              <a:gd name="T1" fmla="*/ 92075 h 1418"/>
              <a:gd name="T2" fmla="*/ 101158 w 732"/>
              <a:gd name="T3" fmla="*/ 223838 h 1418"/>
              <a:gd name="T4" fmla="*/ 98225 w 732"/>
              <a:gd name="T5" fmla="*/ 314325 h 1418"/>
              <a:gd name="T6" fmla="*/ 121682 w 732"/>
              <a:gd name="T7" fmla="*/ 455613 h 1418"/>
              <a:gd name="T8" fmla="*/ 197917 w 732"/>
              <a:gd name="T9" fmla="*/ 501650 h 1418"/>
              <a:gd name="T10" fmla="*/ 117284 w 732"/>
              <a:gd name="T11" fmla="*/ 631825 h 1418"/>
              <a:gd name="T12" fmla="*/ 95293 w 732"/>
              <a:gd name="T13" fmla="*/ 766762 h 1418"/>
              <a:gd name="T14" fmla="*/ 43982 w 732"/>
              <a:gd name="T15" fmla="*/ 850900 h 1418"/>
              <a:gd name="T16" fmla="*/ 79167 w 732"/>
              <a:gd name="T17" fmla="*/ 950913 h 1418"/>
              <a:gd name="T18" fmla="*/ 21991 w 732"/>
              <a:gd name="T19" fmla="*/ 1062038 h 1418"/>
              <a:gd name="T20" fmla="*/ 35185 w 732"/>
              <a:gd name="T21" fmla="*/ 1130300 h 1418"/>
              <a:gd name="T22" fmla="*/ 162732 w 732"/>
              <a:gd name="T23" fmla="*/ 1176337 h 1418"/>
              <a:gd name="T24" fmla="*/ 192053 w 732"/>
              <a:gd name="T25" fmla="*/ 1238250 h 1418"/>
              <a:gd name="T26" fmla="*/ 192053 w 732"/>
              <a:gd name="T27" fmla="*/ 1282700 h 1418"/>
              <a:gd name="T28" fmla="*/ 187655 w 732"/>
              <a:gd name="T29" fmla="*/ 1414462 h 1418"/>
              <a:gd name="T30" fmla="*/ 181790 w 732"/>
              <a:gd name="T31" fmla="*/ 1504950 h 1418"/>
              <a:gd name="T32" fmla="*/ 175926 w 732"/>
              <a:gd name="T33" fmla="*/ 1622425 h 1418"/>
              <a:gd name="T34" fmla="*/ 206713 w 732"/>
              <a:gd name="T35" fmla="*/ 1701800 h 1418"/>
              <a:gd name="T36" fmla="*/ 181790 w 732"/>
              <a:gd name="T37" fmla="*/ 1811338 h 1418"/>
              <a:gd name="T38" fmla="*/ 277084 w 732"/>
              <a:gd name="T39" fmla="*/ 1801813 h 1418"/>
              <a:gd name="T40" fmla="*/ 319599 w 732"/>
              <a:gd name="T41" fmla="*/ 1933575 h 1418"/>
              <a:gd name="T42" fmla="*/ 293210 w 732"/>
              <a:gd name="T43" fmla="*/ 2074863 h 1418"/>
              <a:gd name="T44" fmla="*/ 252161 w 732"/>
              <a:gd name="T45" fmla="*/ 2133600 h 1418"/>
              <a:gd name="T46" fmla="*/ 296142 w 732"/>
              <a:gd name="T47" fmla="*/ 2227263 h 1418"/>
              <a:gd name="T48" fmla="*/ 406096 w 732"/>
              <a:gd name="T49" fmla="*/ 2216150 h 1418"/>
              <a:gd name="T50" fmla="*/ 536575 w 732"/>
              <a:gd name="T51" fmla="*/ 2044700 h 1418"/>
              <a:gd name="T52" fmla="*/ 652393 w 732"/>
              <a:gd name="T53" fmla="*/ 2054225 h 1418"/>
              <a:gd name="T54" fmla="*/ 593751 w 732"/>
              <a:gd name="T55" fmla="*/ 1936750 h 1418"/>
              <a:gd name="T56" fmla="*/ 671452 w 732"/>
              <a:gd name="T57" fmla="*/ 1822450 h 1418"/>
              <a:gd name="T58" fmla="*/ 712501 w 732"/>
              <a:gd name="T59" fmla="*/ 1731963 h 1418"/>
              <a:gd name="T60" fmla="*/ 744754 w 732"/>
              <a:gd name="T61" fmla="*/ 1604962 h 1418"/>
              <a:gd name="T62" fmla="*/ 820989 w 732"/>
              <a:gd name="T63" fmla="*/ 1497012 h 1418"/>
              <a:gd name="T64" fmla="*/ 882563 w 732"/>
              <a:gd name="T65" fmla="*/ 1466850 h 1418"/>
              <a:gd name="T66" fmla="*/ 936807 w 732"/>
              <a:gd name="T67" fmla="*/ 1514475 h 1418"/>
              <a:gd name="T68" fmla="*/ 971992 w 732"/>
              <a:gd name="T69" fmla="*/ 1517650 h 1418"/>
              <a:gd name="T70" fmla="*/ 988119 w 732"/>
              <a:gd name="T71" fmla="*/ 1438275 h 1418"/>
              <a:gd name="T72" fmla="*/ 1057023 w 732"/>
              <a:gd name="T73" fmla="*/ 1290637 h 1418"/>
              <a:gd name="T74" fmla="*/ 1007178 w 732"/>
              <a:gd name="T75" fmla="*/ 1233487 h 1418"/>
              <a:gd name="T76" fmla="*/ 869369 w 732"/>
              <a:gd name="T77" fmla="*/ 1220787 h 1418"/>
              <a:gd name="T78" fmla="*/ 734492 w 732"/>
              <a:gd name="T79" fmla="*/ 1244600 h 1418"/>
              <a:gd name="T80" fmla="*/ 683180 w 732"/>
              <a:gd name="T81" fmla="*/ 1247775 h 1418"/>
              <a:gd name="T82" fmla="*/ 604013 w 732"/>
              <a:gd name="T83" fmla="*/ 1171575 h 1418"/>
              <a:gd name="T84" fmla="*/ 612810 w 732"/>
              <a:gd name="T85" fmla="*/ 1057275 h 1418"/>
              <a:gd name="T86" fmla="*/ 527779 w 732"/>
              <a:gd name="T87" fmla="*/ 1019175 h 1418"/>
              <a:gd name="T88" fmla="*/ 488195 w 732"/>
              <a:gd name="T89" fmla="*/ 1060450 h 1418"/>
              <a:gd name="T90" fmla="*/ 398766 w 732"/>
              <a:gd name="T91" fmla="*/ 1060450 h 1418"/>
              <a:gd name="T92" fmla="*/ 385572 w 732"/>
              <a:gd name="T93" fmla="*/ 828675 h 1418"/>
              <a:gd name="T94" fmla="*/ 485263 w 732"/>
              <a:gd name="T95" fmla="*/ 769937 h 1418"/>
              <a:gd name="T96" fmla="*/ 475001 w 732"/>
              <a:gd name="T97" fmla="*/ 601662 h 1418"/>
              <a:gd name="T98" fmla="*/ 373843 w 732"/>
              <a:gd name="T99" fmla="*/ 542925 h 1418"/>
              <a:gd name="T100" fmla="*/ 376775 w 732"/>
              <a:gd name="T101" fmla="*/ 469900 h 1418"/>
              <a:gd name="T102" fmla="*/ 401698 w 732"/>
              <a:gd name="T103" fmla="*/ 296862 h 1418"/>
              <a:gd name="T104" fmla="*/ 520448 w 732"/>
              <a:gd name="T105" fmla="*/ 173037 h 1418"/>
              <a:gd name="T106" fmla="*/ 341590 w 732"/>
              <a:gd name="T107" fmla="*/ 173037 h 1418"/>
              <a:gd name="T108" fmla="*/ 300541 w 732"/>
              <a:gd name="T109" fmla="*/ 61913 h 1418"/>
              <a:gd name="T110" fmla="*/ 206713 w 732"/>
              <a:gd name="T111" fmla="*/ 171450 h 1418"/>
              <a:gd name="T112" fmla="*/ 149537 w 732"/>
              <a:gd name="T113" fmla="*/ 0 h 14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32"/>
              <a:gd name="T172" fmla="*/ 0 h 1418"/>
              <a:gd name="T173" fmla="*/ 732 w 732"/>
              <a:gd name="T174" fmla="*/ 1418 h 14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32" h="1418">
                <a:moveTo>
                  <a:pt x="102" y="0"/>
                </a:moveTo>
                <a:lnTo>
                  <a:pt x="94" y="4"/>
                </a:lnTo>
                <a:lnTo>
                  <a:pt x="87" y="8"/>
                </a:lnTo>
                <a:lnTo>
                  <a:pt x="87" y="17"/>
                </a:lnTo>
                <a:lnTo>
                  <a:pt x="85" y="26"/>
                </a:lnTo>
                <a:lnTo>
                  <a:pt x="69" y="23"/>
                </a:lnTo>
                <a:lnTo>
                  <a:pt x="58" y="19"/>
                </a:lnTo>
                <a:lnTo>
                  <a:pt x="63" y="37"/>
                </a:lnTo>
                <a:lnTo>
                  <a:pt x="69" y="58"/>
                </a:lnTo>
                <a:lnTo>
                  <a:pt x="65" y="71"/>
                </a:lnTo>
                <a:lnTo>
                  <a:pt x="59" y="84"/>
                </a:lnTo>
                <a:lnTo>
                  <a:pt x="69" y="100"/>
                </a:lnTo>
                <a:lnTo>
                  <a:pt x="82" y="119"/>
                </a:lnTo>
                <a:lnTo>
                  <a:pt x="82" y="124"/>
                </a:lnTo>
                <a:lnTo>
                  <a:pt x="80" y="128"/>
                </a:lnTo>
                <a:lnTo>
                  <a:pt x="78" y="132"/>
                </a:lnTo>
                <a:lnTo>
                  <a:pt x="74" y="135"/>
                </a:lnTo>
                <a:lnTo>
                  <a:pt x="69" y="141"/>
                </a:lnTo>
                <a:lnTo>
                  <a:pt x="65" y="146"/>
                </a:lnTo>
                <a:lnTo>
                  <a:pt x="69" y="158"/>
                </a:lnTo>
                <a:lnTo>
                  <a:pt x="74" y="170"/>
                </a:lnTo>
                <a:lnTo>
                  <a:pt x="70" y="176"/>
                </a:lnTo>
                <a:lnTo>
                  <a:pt x="67" y="180"/>
                </a:lnTo>
                <a:lnTo>
                  <a:pt x="65" y="182"/>
                </a:lnTo>
                <a:lnTo>
                  <a:pt x="65" y="185"/>
                </a:lnTo>
                <a:lnTo>
                  <a:pt x="65" y="191"/>
                </a:lnTo>
                <a:lnTo>
                  <a:pt x="67" y="198"/>
                </a:lnTo>
                <a:lnTo>
                  <a:pt x="80" y="215"/>
                </a:lnTo>
                <a:lnTo>
                  <a:pt x="91" y="230"/>
                </a:lnTo>
                <a:lnTo>
                  <a:pt x="93" y="241"/>
                </a:lnTo>
                <a:lnTo>
                  <a:pt x="93" y="252"/>
                </a:lnTo>
                <a:lnTo>
                  <a:pt x="91" y="259"/>
                </a:lnTo>
                <a:lnTo>
                  <a:pt x="89" y="267"/>
                </a:lnTo>
                <a:lnTo>
                  <a:pt x="85" y="272"/>
                </a:lnTo>
                <a:lnTo>
                  <a:pt x="83" y="279"/>
                </a:lnTo>
                <a:lnTo>
                  <a:pt x="83" y="287"/>
                </a:lnTo>
                <a:lnTo>
                  <a:pt x="85" y="294"/>
                </a:lnTo>
                <a:lnTo>
                  <a:pt x="91" y="300"/>
                </a:lnTo>
                <a:lnTo>
                  <a:pt x="96" y="303"/>
                </a:lnTo>
                <a:lnTo>
                  <a:pt x="104" y="305"/>
                </a:lnTo>
                <a:lnTo>
                  <a:pt x="111" y="307"/>
                </a:lnTo>
                <a:lnTo>
                  <a:pt x="118" y="307"/>
                </a:lnTo>
                <a:lnTo>
                  <a:pt x="126" y="309"/>
                </a:lnTo>
                <a:lnTo>
                  <a:pt x="131" y="311"/>
                </a:lnTo>
                <a:lnTo>
                  <a:pt x="135" y="316"/>
                </a:lnTo>
                <a:lnTo>
                  <a:pt x="130" y="331"/>
                </a:lnTo>
                <a:lnTo>
                  <a:pt x="122" y="346"/>
                </a:lnTo>
                <a:lnTo>
                  <a:pt x="124" y="361"/>
                </a:lnTo>
                <a:lnTo>
                  <a:pt x="122" y="374"/>
                </a:lnTo>
                <a:lnTo>
                  <a:pt x="107" y="379"/>
                </a:lnTo>
                <a:lnTo>
                  <a:pt x="89" y="383"/>
                </a:lnTo>
                <a:lnTo>
                  <a:pt x="85" y="398"/>
                </a:lnTo>
                <a:lnTo>
                  <a:pt x="83" y="400"/>
                </a:lnTo>
                <a:lnTo>
                  <a:pt x="80" y="398"/>
                </a:lnTo>
                <a:lnTo>
                  <a:pt x="76" y="400"/>
                </a:lnTo>
                <a:lnTo>
                  <a:pt x="85" y="414"/>
                </a:lnTo>
                <a:lnTo>
                  <a:pt x="94" y="429"/>
                </a:lnTo>
                <a:lnTo>
                  <a:pt x="93" y="437"/>
                </a:lnTo>
                <a:lnTo>
                  <a:pt x="89" y="442"/>
                </a:lnTo>
                <a:lnTo>
                  <a:pt x="83" y="449"/>
                </a:lnTo>
                <a:lnTo>
                  <a:pt x="76" y="455"/>
                </a:lnTo>
                <a:lnTo>
                  <a:pt x="72" y="468"/>
                </a:lnTo>
                <a:lnTo>
                  <a:pt x="65" y="483"/>
                </a:lnTo>
                <a:lnTo>
                  <a:pt x="61" y="488"/>
                </a:lnTo>
                <a:lnTo>
                  <a:pt x="58" y="494"/>
                </a:lnTo>
                <a:lnTo>
                  <a:pt x="54" y="496"/>
                </a:lnTo>
                <a:lnTo>
                  <a:pt x="50" y="499"/>
                </a:lnTo>
                <a:lnTo>
                  <a:pt x="43" y="501"/>
                </a:lnTo>
                <a:lnTo>
                  <a:pt x="37" y="507"/>
                </a:lnTo>
                <a:lnTo>
                  <a:pt x="32" y="518"/>
                </a:lnTo>
                <a:lnTo>
                  <a:pt x="30" y="527"/>
                </a:lnTo>
                <a:lnTo>
                  <a:pt x="30" y="536"/>
                </a:lnTo>
                <a:lnTo>
                  <a:pt x="33" y="547"/>
                </a:lnTo>
                <a:lnTo>
                  <a:pt x="43" y="555"/>
                </a:lnTo>
                <a:lnTo>
                  <a:pt x="56" y="560"/>
                </a:lnTo>
                <a:lnTo>
                  <a:pt x="63" y="564"/>
                </a:lnTo>
                <a:lnTo>
                  <a:pt x="67" y="571"/>
                </a:lnTo>
                <a:lnTo>
                  <a:pt x="67" y="579"/>
                </a:lnTo>
                <a:lnTo>
                  <a:pt x="65" y="590"/>
                </a:lnTo>
                <a:lnTo>
                  <a:pt x="61" y="595"/>
                </a:lnTo>
                <a:lnTo>
                  <a:pt x="54" y="599"/>
                </a:lnTo>
                <a:lnTo>
                  <a:pt x="46" y="601"/>
                </a:lnTo>
                <a:lnTo>
                  <a:pt x="35" y="603"/>
                </a:lnTo>
                <a:lnTo>
                  <a:pt x="17" y="607"/>
                </a:lnTo>
                <a:lnTo>
                  <a:pt x="0" y="610"/>
                </a:lnTo>
                <a:lnTo>
                  <a:pt x="6" y="627"/>
                </a:lnTo>
                <a:lnTo>
                  <a:pt x="11" y="642"/>
                </a:lnTo>
                <a:lnTo>
                  <a:pt x="13" y="653"/>
                </a:lnTo>
                <a:lnTo>
                  <a:pt x="15" y="664"/>
                </a:lnTo>
                <a:lnTo>
                  <a:pt x="15" y="669"/>
                </a:lnTo>
                <a:lnTo>
                  <a:pt x="13" y="673"/>
                </a:lnTo>
                <a:lnTo>
                  <a:pt x="9" y="679"/>
                </a:lnTo>
                <a:lnTo>
                  <a:pt x="6" y="682"/>
                </a:lnTo>
                <a:lnTo>
                  <a:pt x="4" y="686"/>
                </a:lnTo>
                <a:lnTo>
                  <a:pt x="2" y="692"/>
                </a:lnTo>
                <a:lnTo>
                  <a:pt x="4" y="697"/>
                </a:lnTo>
                <a:lnTo>
                  <a:pt x="6" y="703"/>
                </a:lnTo>
                <a:lnTo>
                  <a:pt x="15" y="708"/>
                </a:lnTo>
                <a:lnTo>
                  <a:pt x="24" y="712"/>
                </a:lnTo>
                <a:lnTo>
                  <a:pt x="37" y="712"/>
                </a:lnTo>
                <a:lnTo>
                  <a:pt x="50" y="714"/>
                </a:lnTo>
                <a:lnTo>
                  <a:pt x="65" y="714"/>
                </a:lnTo>
                <a:lnTo>
                  <a:pt x="78" y="716"/>
                </a:lnTo>
                <a:lnTo>
                  <a:pt x="89" y="717"/>
                </a:lnTo>
                <a:lnTo>
                  <a:pt x="100" y="723"/>
                </a:lnTo>
                <a:lnTo>
                  <a:pt x="106" y="730"/>
                </a:lnTo>
                <a:lnTo>
                  <a:pt x="109" y="736"/>
                </a:lnTo>
                <a:lnTo>
                  <a:pt x="111" y="741"/>
                </a:lnTo>
                <a:lnTo>
                  <a:pt x="111" y="749"/>
                </a:lnTo>
                <a:lnTo>
                  <a:pt x="111" y="756"/>
                </a:lnTo>
                <a:lnTo>
                  <a:pt x="111" y="762"/>
                </a:lnTo>
                <a:lnTo>
                  <a:pt x="113" y="769"/>
                </a:lnTo>
                <a:lnTo>
                  <a:pt x="117" y="777"/>
                </a:lnTo>
                <a:lnTo>
                  <a:pt x="118" y="778"/>
                </a:lnTo>
                <a:lnTo>
                  <a:pt x="122" y="780"/>
                </a:lnTo>
                <a:lnTo>
                  <a:pt x="126" y="780"/>
                </a:lnTo>
                <a:lnTo>
                  <a:pt x="131" y="780"/>
                </a:lnTo>
                <a:lnTo>
                  <a:pt x="141" y="778"/>
                </a:lnTo>
                <a:lnTo>
                  <a:pt x="152" y="777"/>
                </a:lnTo>
                <a:lnTo>
                  <a:pt x="154" y="782"/>
                </a:lnTo>
                <a:lnTo>
                  <a:pt x="154" y="791"/>
                </a:lnTo>
                <a:lnTo>
                  <a:pt x="154" y="801"/>
                </a:lnTo>
                <a:lnTo>
                  <a:pt x="154" y="808"/>
                </a:lnTo>
                <a:lnTo>
                  <a:pt x="146" y="806"/>
                </a:lnTo>
                <a:lnTo>
                  <a:pt x="135" y="804"/>
                </a:lnTo>
                <a:lnTo>
                  <a:pt x="131" y="808"/>
                </a:lnTo>
                <a:lnTo>
                  <a:pt x="126" y="812"/>
                </a:lnTo>
                <a:lnTo>
                  <a:pt x="118" y="819"/>
                </a:lnTo>
                <a:lnTo>
                  <a:pt x="113" y="828"/>
                </a:lnTo>
                <a:lnTo>
                  <a:pt x="109" y="841"/>
                </a:lnTo>
                <a:lnTo>
                  <a:pt x="107" y="852"/>
                </a:lnTo>
                <a:lnTo>
                  <a:pt x="107" y="863"/>
                </a:lnTo>
                <a:lnTo>
                  <a:pt x="109" y="874"/>
                </a:lnTo>
                <a:lnTo>
                  <a:pt x="118" y="884"/>
                </a:lnTo>
                <a:lnTo>
                  <a:pt x="128" y="891"/>
                </a:lnTo>
                <a:lnTo>
                  <a:pt x="137" y="895"/>
                </a:lnTo>
                <a:lnTo>
                  <a:pt x="144" y="897"/>
                </a:lnTo>
                <a:lnTo>
                  <a:pt x="150" y="898"/>
                </a:lnTo>
                <a:lnTo>
                  <a:pt x="155" y="902"/>
                </a:lnTo>
                <a:lnTo>
                  <a:pt x="157" y="904"/>
                </a:lnTo>
                <a:lnTo>
                  <a:pt x="159" y="910"/>
                </a:lnTo>
                <a:lnTo>
                  <a:pt x="150" y="923"/>
                </a:lnTo>
                <a:lnTo>
                  <a:pt x="139" y="937"/>
                </a:lnTo>
                <a:lnTo>
                  <a:pt x="124" y="948"/>
                </a:lnTo>
                <a:lnTo>
                  <a:pt x="111" y="958"/>
                </a:lnTo>
                <a:lnTo>
                  <a:pt x="115" y="967"/>
                </a:lnTo>
                <a:lnTo>
                  <a:pt x="118" y="978"/>
                </a:lnTo>
                <a:lnTo>
                  <a:pt x="113" y="985"/>
                </a:lnTo>
                <a:lnTo>
                  <a:pt x="109" y="995"/>
                </a:lnTo>
                <a:lnTo>
                  <a:pt x="106" y="1004"/>
                </a:lnTo>
                <a:lnTo>
                  <a:pt x="106" y="1011"/>
                </a:lnTo>
                <a:lnTo>
                  <a:pt x="111" y="1017"/>
                </a:lnTo>
                <a:lnTo>
                  <a:pt x="120" y="1022"/>
                </a:lnTo>
                <a:lnTo>
                  <a:pt x="126" y="1026"/>
                </a:lnTo>
                <a:lnTo>
                  <a:pt x="130" y="1028"/>
                </a:lnTo>
                <a:lnTo>
                  <a:pt x="131" y="1033"/>
                </a:lnTo>
                <a:lnTo>
                  <a:pt x="133" y="1037"/>
                </a:lnTo>
                <a:lnTo>
                  <a:pt x="137" y="1043"/>
                </a:lnTo>
                <a:lnTo>
                  <a:pt x="142" y="1050"/>
                </a:lnTo>
                <a:lnTo>
                  <a:pt x="146" y="1056"/>
                </a:lnTo>
                <a:lnTo>
                  <a:pt x="146" y="1063"/>
                </a:lnTo>
                <a:lnTo>
                  <a:pt x="141" y="1072"/>
                </a:lnTo>
                <a:lnTo>
                  <a:pt x="133" y="1076"/>
                </a:lnTo>
                <a:lnTo>
                  <a:pt x="128" y="1078"/>
                </a:lnTo>
                <a:lnTo>
                  <a:pt x="120" y="1083"/>
                </a:lnTo>
                <a:lnTo>
                  <a:pt x="109" y="1093"/>
                </a:lnTo>
                <a:lnTo>
                  <a:pt x="100" y="1104"/>
                </a:lnTo>
                <a:lnTo>
                  <a:pt x="107" y="1122"/>
                </a:lnTo>
                <a:lnTo>
                  <a:pt x="117" y="1133"/>
                </a:lnTo>
                <a:lnTo>
                  <a:pt x="120" y="1137"/>
                </a:lnTo>
                <a:lnTo>
                  <a:pt x="124" y="1141"/>
                </a:lnTo>
                <a:lnTo>
                  <a:pt x="128" y="1142"/>
                </a:lnTo>
                <a:lnTo>
                  <a:pt x="133" y="1142"/>
                </a:lnTo>
                <a:lnTo>
                  <a:pt x="152" y="1129"/>
                </a:lnTo>
                <a:lnTo>
                  <a:pt x="161" y="1120"/>
                </a:lnTo>
                <a:lnTo>
                  <a:pt x="166" y="1124"/>
                </a:lnTo>
                <a:lnTo>
                  <a:pt x="174" y="1133"/>
                </a:lnTo>
                <a:lnTo>
                  <a:pt x="179" y="1135"/>
                </a:lnTo>
                <a:lnTo>
                  <a:pt x="187" y="1135"/>
                </a:lnTo>
                <a:lnTo>
                  <a:pt x="189" y="1135"/>
                </a:lnTo>
                <a:lnTo>
                  <a:pt x="192" y="1137"/>
                </a:lnTo>
                <a:lnTo>
                  <a:pt x="196" y="1139"/>
                </a:lnTo>
                <a:lnTo>
                  <a:pt x="198" y="1142"/>
                </a:lnTo>
                <a:lnTo>
                  <a:pt x="202" y="1150"/>
                </a:lnTo>
                <a:lnTo>
                  <a:pt x="203" y="1157"/>
                </a:lnTo>
                <a:lnTo>
                  <a:pt x="205" y="1168"/>
                </a:lnTo>
                <a:lnTo>
                  <a:pt x="207" y="1183"/>
                </a:lnTo>
                <a:lnTo>
                  <a:pt x="213" y="1203"/>
                </a:lnTo>
                <a:lnTo>
                  <a:pt x="218" y="1218"/>
                </a:lnTo>
                <a:lnTo>
                  <a:pt x="216" y="1231"/>
                </a:lnTo>
                <a:lnTo>
                  <a:pt x="209" y="1250"/>
                </a:lnTo>
                <a:lnTo>
                  <a:pt x="216" y="1274"/>
                </a:lnTo>
                <a:lnTo>
                  <a:pt x="224" y="1294"/>
                </a:lnTo>
                <a:lnTo>
                  <a:pt x="222" y="1298"/>
                </a:lnTo>
                <a:lnTo>
                  <a:pt x="218" y="1301"/>
                </a:lnTo>
                <a:lnTo>
                  <a:pt x="213" y="1303"/>
                </a:lnTo>
                <a:lnTo>
                  <a:pt x="205" y="1305"/>
                </a:lnTo>
                <a:lnTo>
                  <a:pt x="200" y="1307"/>
                </a:lnTo>
                <a:lnTo>
                  <a:pt x="196" y="1311"/>
                </a:lnTo>
                <a:lnTo>
                  <a:pt x="192" y="1318"/>
                </a:lnTo>
                <a:lnTo>
                  <a:pt x="192" y="1329"/>
                </a:lnTo>
                <a:lnTo>
                  <a:pt x="189" y="1329"/>
                </a:lnTo>
                <a:lnTo>
                  <a:pt x="183" y="1329"/>
                </a:lnTo>
                <a:lnTo>
                  <a:pt x="185" y="1336"/>
                </a:lnTo>
                <a:lnTo>
                  <a:pt x="187" y="1342"/>
                </a:lnTo>
                <a:lnTo>
                  <a:pt x="179" y="1342"/>
                </a:lnTo>
                <a:lnTo>
                  <a:pt x="172" y="1344"/>
                </a:lnTo>
                <a:lnTo>
                  <a:pt x="166" y="1346"/>
                </a:lnTo>
                <a:lnTo>
                  <a:pt x="161" y="1351"/>
                </a:lnTo>
                <a:lnTo>
                  <a:pt x="154" y="1362"/>
                </a:lnTo>
                <a:lnTo>
                  <a:pt x="146" y="1373"/>
                </a:lnTo>
                <a:lnTo>
                  <a:pt x="152" y="1388"/>
                </a:lnTo>
                <a:lnTo>
                  <a:pt x="157" y="1403"/>
                </a:lnTo>
                <a:lnTo>
                  <a:pt x="172" y="1399"/>
                </a:lnTo>
                <a:lnTo>
                  <a:pt x="192" y="1396"/>
                </a:lnTo>
                <a:lnTo>
                  <a:pt x="202" y="1403"/>
                </a:lnTo>
                <a:lnTo>
                  <a:pt x="209" y="1410"/>
                </a:lnTo>
                <a:lnTo>
                  <a:pt x="215" y="1414"/>
                </a:lnTo>
                <a:lnTo>
                  <a:pt x="218" y="1416"/>
                </a:lnTo>
                <a:lnTo>
                  <a:pt x="226" y="1418"/>
                </a:lnTo>
                <a:lnTo>
                  <a:pt x="233" y="1418"/>
                </a:lnTo>
                <a:lnTo>
                  <a:pt x="246" y="1414"/>
                </a:lnTo>
                <a:lnTo>
                  <a:pt x="257" y="1407"/>
                </a:lnTo>
                <a:lnTo>
                  <a:pt x="266" y="1401"/>
                </a:lnTo>
                <a:lnTo>
                  <a:pt x="277" y="1396"/>
                </a:lnTo>
                <a:lnTo>
                  <a:pt x="296" y="1383"/>
                </a:lnTo>
                <a:lnTo>
                  <a:pt x="314" y="1368"/>
                </a:lnTo>
                <a:lnTo>
                  <a:pt x="333" y="1353"/>
                </a:lnTo>
                <a:lnTo>
                  <a:pt x="349" y="1336"/>
                </a:lnTo>
                <a:lnTo>
                  <a:pt x="351" y="1314"/>
                </a:lnTo>
                <a:lnTo>
                  <a:pt x="353" y="1294"/>
                </a:lnTo>
                <a:lnTo>
                  <a:pt x="359" y="1290"/>
                </a:lnTo>
                <a:lnTo>
                  <a:pt x="362" y="1288"/>
                </a:lnTo>
                <a:lnTo>
                  <a:pt x="366" y="1288"/>
                </a:lnTo>
                <a:lnTo>
                  <a:pt x="370" y="1290"/>
                </a:lnTo>
                <a:lnTo>
                  <a:pt x="373" y="1292"/>
                </a:lnTo>
                <a:lnTo>
                  <a:pt x="379" y="1294"/>
                </a:lnTo>
                <a:lnTo>
                  <a:pt x="386" y="1294"/>
                </a:lnTo>
                <a:lnTo>
                  <a:pt x="394" y="1294"/>
                </a:lnTo>
                <a:lnTo>
                  <a:pt x="408" y="1294"/>
                </a:lnTo>
                <a:lnTo>
                  <a:pt x="423" y="1296"/>
                </a:lnTo>
                <a:lnTo>
                  <a:pt x="438" y="1296"/>
                </a:lnTo>
                <a:lnTo>
                  <a:pt x="445" y="1294"/>
                </a:lnTo>
                <a:lnTo>
                  <a:pt x="445" y="1290"/>
                </a:lnTo>
                <a:lnTo>
                  <a:pt x="444" y="1285"/>
                </a:lnTo>
                <a:lnTo>
                  <a:pt x="431" y="1266"/>
                </a:lnTo>
                <a:lnTo>
                  <a:pt x="416" y="1246"/>
                </a:lnTo>
                <a:lnTo>
                  <a:pt x="410" y="1237"/>
                </a:lnTo>
                <a:lnTo>
                  <a:pt x="407" y="1227"/>
                </a:lnTo>
                <a:lnTo>
                  <a:pt x="405" y="1220"/>
                </a:lnTo>
                <a:lnTo>
                  <a:pt x="407" y="1213"/>
                </a:lnTo>
                <a:lnTo>
                  <a:pt x="429" y="1203"/>
                </a:lnTo>
                <a:lnTo>
                  <a:pt x="449" y="1198"/>
                </a:lnTo>
                <a:lnTo>
                  <a:pt x="453" y="1192"/>
                </a:lnTo>
                <a:lnTo>
                  <a:pt x="455" y="1183"/>
                </a:lnTo>
                <a:lnTo>
                  <a:pt x="455" y="1174"/>
                </a:lnTo>
                <a:lnTo>
                  <a:pt x="457" y="1165"/>
                </a:lnTo>
                <a:lnTo>
                  <a:pt x="457" y="1157"/>
                </a:lnTo>
                <a:lnTo>
                  <a:pt x="458" y="1148"/>
                </a:lnTo>
                <a:lnTo>
                  <a:pt x="460" y="1146"/>
                </a:lnTo>
                <a:lnTo>
                  <a:pt x="464" y="1142"/>
                </a:lnTo>
                <a:lnTo>
                  <a:pt x="466" y="1141"/>
                </a:lnTo>
                <a:lnTo>
                  <a:pt x="471" y="1141"/>
                </a:lnTo>
                <a:lnTo>
                  <a:pt x="469" y="1124"/>
                </a:lnTo>
                <a:lnTo>
                  <a:pt x="473" y="1111"/>
                </a:lnTo>
                <a:lnTo>
                  <a:pt x="475" y="1105"/>
                </a:lnTo>
                <a:lnTo>
                  <a:pt x="479" y="1098"/>
                </a:lnTo>
                <a:lnTo>
                  <a:pt x="486" y="1091"/>
                </a:lnTo>
                <a:lnTo>
                  <a:pt x="495" y="1081"/>
                </a:lnTo>
                <a:lnTo>
                  <a:pt x="508" y="1070"/>
                </a:lnTo>
                <a:lnTo>
                  <a:pt x="516" y="1061"/>
                </a:lnTo>
                <a:lnTo>
                  <a:pt x="517" y="1048"/>
                </a:lnTo>
                <a:lnTo>
                  <a:pt x="517" y="1030"/>
                </a:lnTo>
                <a:lnTo>
                  <a:pt x="510" y="1022"/>
                </a:lnTo>
                <a:lnTo>
                  <a:pt x="503" y="1019"/>
                </a:lnTo>
                <a:lnTo>
                  <a:pt x="506" y="1015"/>
                </a:lnTo>
                <a:lnTo>
                  <a:pt x="508" y="1011"/>
                </a:lnTo>
                <a:lnTo>
                  <a:pt x="499" y="1008"/>
                </a:lnTo>
                <a:lnTo>
                  <a:pt x="492" y="1002"/>
                </a:lnTo>
                <a:lnTo>
                  <a:pt x="497" y="995"/>
                </a:lnTo>
                <a:lnTo>
                  <a:pt x="506" y="982"/>
                </a:lnTo>
                <a:lnTo>
                  <a:pt x="516" y="963"/>
                </a:lnTo>
                <a:lnTo>
                  <a:pt x="525" y="941"/>
                </a:lnTo>
                <a:lnTo>
                  <a:pt x="543" y="939"/>
                </a:lnTo>
                <a:lnTo>
                  <a:pt x="558" y="941"/>
                </a:lnTo>
                <a:lnTo>
                  <a:pt x="560" y="943"/>
                </a:lnTo>
                <a:lnTo>
                  <a:pt x="562" y="948"/>
                </a:lnTo>
                <a:lnTo>
                  <a:pt x="567" y="952"/>
                </a:lnTo>
                <a:lnTo>
                  <a:pt x="575" y="954"/>
                </a:lnTo>
                <a:lnTo>
                  <a:pt x="584" y="952"/>
                </a:lnTo>
                <a:lnTo>
                  <a:pt x="590" y="948"/>
                </a:lnTo>
                <a:lnTo>
                  <a:pt x="593" y="943"/>
                </a:lnTo>
                <a:lnTo>
                  <a:pt x="597" y="935"/>
                </a:lnTo>
                <a:lnTo>
                  <a:pt x="599" y="930"/>
                </a:lnTo>
                <a:lnTo>
                  <a:pt x="602" y="924"/>
                </a:lnTo>
                <a:lnTo>
                  <a:pt x="606" y="921"/>
                </a:lnTo>
                <a:lnTo>
                  <a:pt x="612" y="919"/>
                </a:lnTo>
                <a:lnTo>
                  <a:pt x="615" y="919"/>
                </a:lnTo>
                <a:lnTo>
                  <a:pt x="617" y="919"/>
                </a:lnTo>
                <a:lnTo>
                  <a:pt x="621" y="921"/>
                </a:lnTo>
                <a:lnTo>
                  <a:pt x="623" y="924"/>
                </a:lnTo>
                <a:lnTo>
                  <a:pt x="628" y="934"/>
                </a:lnTo>
                <a:lnTo>
                  <a:pt x="634" y="943"/>
                </a:lnTo>
                <a:lnTo>
                  <a:pt x="639" y="954"/>
                </a:lnTo>
                <a:lnTo>
                  <a:pt x="645" y="963"/>
                </a:lnTo>
                <a:lnTo>
                  <a:pt x="649" y="967"/>
                </a:lnTo>
                <a:lnTo>
                  <a:pt x="652" y="969"/>
                </a:lnTo>
                <a:lnTo>
                  <a:pt x="658" y="971"/>
                </a:lnTo>
                <a:lnTo>
                  <a:pt x="662" y="971"/>
                </a:lnTo>
                <a:lnTo>
                  <a:pt x="663" y="969"/>
                </a:lnTo>
                <a:lnTo>
                  <a:pt x="665" y="965"/>
                </a:lnTo>
                <a:lnTo>
                  <a:pt x="663" y="961"/>
                </a:lnTo>
                <a:lnTo>
                  <a:pt x="663" y="956"/>
                </a:lnTo>
                <a:lnTo>
                  <a:pt x="662" y="945"/>
                </a:lnTo>
                <a:lnTo>
                  <a:pt x="658" y="932"/>
                </a:lnTo>
                <a:lnTo>
                  <a:pt x="658" y="926"/>
                </a:lnTo>
                <a:lnTo>
                  <a:pt x="658" y="921"/>
                </a:lnTo>
                <a:lnTo>
                  <a:pt x="658" y="915"/>
                </a:lnTo>
                <a:lnTo>
                  <a:pt x="660" y="911"/>
                </a:lnTo>
                <a:lnTo>
                  <a:pt x="663" y="908"/>
                </a:lnTo>
                <a:lnTo>
                  <a:pt x="669" y="906"/>
                </a:lnTo>
                <a:lnTo>
                  <a:pt x="674" y="906"/>
                </a:lnTo>
                <a:lnTo>
                  <a:pt x="684" y="908"/>
                </a:lnTo>
                <a:lnTo>
                  <a:pt x="684" y="897"/>
                </a:lnTo>
                <a:lnTo>
                  <a:pt x="687" y="882"/>
                </a:lnTo>
                <a:lnTo>
                  <a:pt x="704" y="874"/>
                </a:lnTo>
                <a:lnTo>
                  <a:pt x="723" y="867"/>
                </a:lnTo>
                <a:lnTo>
                  <a:pt x="726" y="847"/>
                </a:lnTo>
                <a:lnTo>
                  <a:pt x="732" y="828"/>
                </a:lnTo>
                <a:lnTo>
                  <a:pt x="726" y="821"/>
                </a:lnTo>
                <a:lnTo>
                  <a:pt x="721" y="813"/>
                </a:lnTo>
                <a:lnTo>
                  <a:pt x="723" y="808"/>
                </a:lnTo>
                <a:lnTo>
                  <a:pt x="726" y="801"/>
                </a:lnTo>
                <a:lnTo>
                  <a:pt x="728" y="795"/>
                </a:lnTo>
                <a:lnTo>
                  <a:pt x="726" y="791"/>
                </a:lnTo>
                <a:lnTo>
                  <a:pt x="724" y="784"/>
                </a:lnTo>
                <a:lnTo>
                  <a:pt x="717" y="778"/>
                </a:lnTo>
                <a:lnTo>
                  <a:pt x="708" y="780"/>
                </a:lnTo>
                <a:lnTo>
                  <a:pt x="699" y="782"/>
                </a:lnTo>
                <a:lnTo>
                  <a:pt x="687" y="777"/>
                </a:lnTo>
                <a:lnTo>
                  <a:pt x="674" y="773"/>
                </a:lnTo>
                <a:lnTo>
                  <a:pt x="662" y="773"/>
                </a:lnTo>
                <a:lnTo>
                  <a:pt x="649" y="771"/>
                </a:lnTo>
                <a:lnTo>
                  <a:pt x="632" y="764"/>
                </a:lnTo>
                <a:lnTo>
                  <a:pt x="614" y="758"/>
                </a:lnTo>
                <a:lnTo>
                  <a:pt x="606" y="760"/>
                </a:lnTo>
                <a:lnTo>
                  <a:pt x="601" y="762"/>
                </a:lnTo>
                <a:lnTo>
                  <a:pt x="597" y="765"/>
                </a:lnTo>
                <a:lnTo>
                  <a:pt x="593" y="769"/>
                </a:lnTo>
                <a:lnTo>
                  <a:pt x="588" y="775"/>
                </a:lnTo>
                <a:lnTo>
                  <a:pt x="582" y="778"/>
                </a:lnTo>
                <a:lnTo>
                  <a:pt x="569" y="778"/>
                </a:lnTo>
                <a:lnTo>
                  <a:pt x="549" y="777"/>
                </a:lnTo>
                <a:lnTo>
                  <a:pt x="527" y="775"/>
                </a:lnTo>
                <a:lnTo>
                  <a:pt x="506" y="775"/>
                </a:lnTo>
                <a:lnTo>
                  <a:pt x="503" y="778"/>
                </a:lnTo>
                <a:lnTo>
                  <a:pt x="503" y="780"/>
                </a:lnTo>
                <a:lnTo>
                  <a:pt x="501" y="784"/>
                </a:lnTo>
                <a:lnTo>
                  <a:pt x="503" y="786"/>
                </a:lnTo>
                <a:lnTo>
                  <a:pt x="505" y="789"/>
                </a:lnTo>
                <a:lnTo>
                  <a:pt x="503" y="793"/>
                </a:lnTo>
                <a:lnTo>
                  <a:pt x="493" y="795"/>
                </a:lnTo>
                <a:lnTo>
                  <a:pt x="486" y="797"/>
                </a:lnTo>
                <a:lnTo>
                  <a:pt x="481" y="795"/>
                </a:lnTo>
                <a:lnTo>
                  <a:pt x="477" y="793"/>
                </a:lnTo>
                <a:lnTo>
                  <a:pt x="473" y="788"/>
                </a:lnTo>
                <a:lnTo>
                  <a:pt x="466" y="786"/>
                </a:lnTo>
                <a:lnTo>
                  <a:pt x="457" y="789"/>
                </a:lnTo>
                <a:lnTo>
                  <a:pt x="445" y="793"/>
                </a:lnTo>
                <a:lnTo>
                  <a:pt x="438" y="789"/>
                </a:lnTo>
                <a:lnTo>
                  <a:pt x="431" y="784"/>
                </a:lnTo>
                <a:lnTo>
                  <a:pt x="423" y="780"/>
                </a:lnTo>
                <a:lnTo>
                  <a:pt x="420" y="771"/>
                </a:lnTo>
                <a:lnTo>
                  <a:pt x="416" y="762"/>
                </a:lnTo>
                <a:lnTo>
                  <a:pt x="414" y="749"/>
                </a:lnTo>
                <a:lnTo>
                  <a:pt x="412" y="738"/>
                </a:lnTo>
                <a:lnTo>
                  <a:pt x="410" y="727"/>
                </a:lnTo>
                <a:lnTo>
                  <a:pt x="418" y="717"/>
                </a:lnTo>
                <a:lnTo>
                  <a:pt x="425" y="710"/>
                </a:lnTo>
                <a:lnTo>
                  <a:pt x="429" y="706"/>
                </a:lnTo>
                <a:lnTo>
                  <a:pt x="431" y="701"/>
                </a:lnTo>
                <a:lnTo>
                  <a:pt x="431" y="692"/>
                </a:lnTo>
                <a:lnTo>
                  <a:pt x="429" y="682"/>
                </a:lnTo>
                <a:lnTo>
                  <a:pt x="423" y="673"/>
                </a:lnTo>
                <a:lnTo>
                  <a:pt x="418" y="666"/>
                </a:lnTo>
                <a:lnTo>
                  <a:pt x="410" y="662"/>
                </a:lnTo>
                <a:lnTo>
                  <a:pt x="401" y="660"/>
                </a:lnTo>
                <a:lnTo>
                  <a:pt x="386" y="660"/>
                </a:lnTo>
                <a:lnTo>
                  <a:pt x="373" y="662"/>
                </a:lnTo>
                <a:lnTo>
                  <a:pt x="366" y="660"/>
                </a:lnTo>
                <a:lnTo>
                  <a:pt x="362" y="656"/>
                </a:lnTo>
                <a:lnTo>
                  <a:pt x="360" y="651"/>
                </a:lnTo>
                <a:lnTo>
                  <a:pt x="360" y="645"/>
                </a:lnTo>
                <a:lnTo>
                  <a:pt x="360" y="642"/>
                </a:lnTo>
                <a:lnTo>
                  <a:pt x="359" y="638"/>
                </a:lnTo>
                <a:lnTo>
                  <a:pt x="357" y="636"/>
                </a:lnTo>
                <a:lnTo>
                  <a:pt x="353" y="634"/>
                </a:lnTo>
                <a:lnTo>
                  <a:pt x="349" y="634"/>
                </a:lnTo>
                <a:lnTo>
                  <a:pt x="348" y="634"/>
                </a:lnTo>
                <a:lnTo>
                  <a:pt x="346" y="638"/>
                </a:lnTo>
                <a:lnTo>
                  <a:pt x="344" y="640"/>
                </a:lnTo>
                <a:lnTo>
                  <a:pt x="340" y="653"/>
                </a:lnTo>
                <a:lnTo>
                  <a:pt x="333" y="668"/>
                </a:lnTo>
                <a:lnTo>
                  <a:pt x="325" y="673"/>
                </a:lnTo>
                <a:lnTo>
                  <a:pt x="318" y="680"/>
                </a:lnTo>
                <a:lnTo>
                  <a:pt x="309" y="686"/>
                </a:lnTo>
                <a:lnTo>
                  <a:pt x="296" y="690"/>
                </a:lnTo>
                <a:lnTo>
                  <a:pt x="292" y="690"/>
                </a:lnTo>
                <a:lnTo>
                  <a:pt x="287" y="686"/>
                </a:lnTo>
                <a:lnTo>
                  <a:pt x="283" y="682"/>
                </a:lnTo>
                <a:lnTo>
                  <a:pt x="279" y="679"/>
                </a:lnTo>
                <a:lnTo>
                  <a:pt x="272" y="668"/>
                </a:lnTo>
                <a:lnTo>
                  <a:pt x="266" y="653"/>
                </a:lnTo>
                <a:lnTo>
                  <a:pt x="263" y="634"/>
                </a:lnTo>
                <a:lnTo>
                  <a:pt x="263" y="618"/>
                </a:lnTo>
                <a:lnTo>
                  <a:pt x="263" y="599"/>
                </a:lnTo>
                <a:lnTo>
                  <a:pt x="266" y="581"/>
                </a:lnTo>
                <a:lnTo>
                  <a:pt x="255" y="553"/>
                </a:lnTo>
                <a:lnTo>
                  <a:pt x="248" y="536"/>
                </a:lnTo>
                <a:lnTo>
                  <a:pt x="253" y="527"/>
                </a:lnTo>
                <a:lnTo>
                  <a:pt x="263" y="522"/>
                </a:lnTo>
                <a:lnTo>
                  <a:pt x="272" y="518"/>
                </a:lnTo>
                <a:lnTo>
                  <a:pt x="283" y="514"/>
                </a:lnTo>
                <a:lnTo>
                  <a:pt x="307" y="514"/>
                </a:lnTo>
                <a:lnTo>
                  <a:pt x="329" y="512"/>
                </a:lnTo>
                <a:lnTo>
                  <a:pt x="331" y="507"/>
                </a:lnTo>
                <a:lnTo>
                  <a:pt x="333" y="503"/>
                </a:lnTo>
                <a:lnTo>
                  <a:pt x="333" y="498"/>
                </a:lnTo>
                <a:lnTo>
                  <a:pt x="333" y="494"/>
                </a:lnTo>
                <a:lnTo>
                  <a:pt x="331" y="485"/>
                </a:lnTo>
                <a:lnTo>
                  <a:pt x="329" y="475"/>
                </a:lnTo>
                <a:lnTo>
                  <a:pt x="333" y="451"/>
                </a:lnTo>
                <a:lnTo>
                  <a:pt x="338" y="427"/>
                </a:lnTo>
                <a:lnTo>
                  <a:pt x="340" y="414"/>
                </a:lnTo>
                <a:lnTo>
                  <a:pt x="340" y="405"/>
                </a:lnTo>
                <a:lnTo>
                  <a:pt x="338" y="396"/>
                </a:lnTo>
                <a:lnTo>
                  <a:pt x="336" y="390"/>
                </a:lnTo>
                <a:lnTo>
                  <a:pt x="329" y="383"/>
                </a:lnTo>
                <a:lnTo>
                  <a:pt x="324" y="379"/>
                </a:lnTo>
                <a:lnTo>
                  <a:pt x="314" y="376"/>
                </a:lnTo>
                <a:lnTo>
                  <a:pt x="307" y="372"/>
                </a:lnTo>
                <a:lnTo>
                  <a:pt x="298" y="368"/>
                </a:lnTo>
                <a:lnTo>
                  <a:pt x="288" y="363"/>
                </a:lnTo>
                <a:lnTo>
                  <a:pt x="279" y="355"/>
                </a:lnTo>
                <a:lnTo>
                  <a:pt x="272" y="346"/>
                </a:lnTo>
                <a:lnTo>
                  <a:pt x="266" y="344"/>
                </a:lnTo>
                <a:lnTo>
                  <a:pt x="259" y="342"/>
                </a:lnTo>
                <a:lnTo>
                  <a:pt x="255" y="342"/>
                </a:lnTo>
                <a:lnTo>
                  <a:pt x="251" y="339"/>
                </a:lnTo>
                <a:lnTo>
                  <a:pt x="248" y="335"/>
                </a:lnTo>
                <a:lnTo>
                  <a:pt x="244" y="329"/>
                </a:lnTo>
                <a:lnTo>
                  <a:pt x="242" y="324"/>
                </a:lnTo>
                <a:lnTo>
                  <a:pt x="244" y="320"/>
                </a:lnTo>
                <a:lnTo>
                  <a:pt x="246" y="316"/>
                </a:lnTo>
                <a:lnTo>
                  <a:pt x="248" y="311"/>
                </a:lnTo>
                <a:lnTo>
                  <a:pt x="255" y="303"/>
                </a:lnTo>
                <a:lnTo>
                  <a:pt x="257" y="296"/>
                </a:lnTo>
                <a:lnTo>
                  <a:pt x="250" y="281"/>
                </a:lnTo>
                <a:lnTo>
                  <a:pt x="240" y="268"/>
                </a:lnTo>
                <a:lnTo>
                  <a:pt x="242" y="257"/>
                </a:lnTo>
                <a:lnTo>
                  <a:pt x="248" y="248"/>
                </a:lnTo>
                <a:lnTo>
                  <a:pt x="251" y="233"/>
                </a:lnTo>
                <a:lnTo>
                  <a:pt x="253" y="220"/>
                </a:lnTo>
                <a:lnTo>
                  <a:pt x="257" y="207"/>
                </a:lnTo>
                <a:lnTo>
                  <a:pt x="263" y="198"/>
                </a:lnTo>
                <a:lnTo>
                  <a:pt x="274" y="187"/>
                </a:lnTo>
                <a:lnTo>
                  <a:pt x="285" y="180"/>
                </a:lnTo>
                <a:lnTo>
                  <a:pt x="298" y="174"/>
                </a:lnTo>
                <a:lnTo>
                  <a:pt x="311" y="169"/>
                </a:lnTo>
                <a:lnTo>
                  <a:pt x="322" y="161"/>
                </a:lnTo>
                <a:lnTo>
                  <a:pt x="333" y="148"/>
                </a:lnTo>
                <a:lnTo>
                  <a:pt x="338" y="141"/>
                </a:lnTo>
                <a:lnTo>
                  <a:pt x="344" y="132"/>
                </a:lnTo>
                <a:lnTo>
                  <a:pt x="349" y="122"/>
                </a:lnTo>
                <a:lnTo>
                  <a:pt x="355" y="109"/>
                </a:lnTo>
                <a:lnTo>
                  <a:pt x="344" y="115"/>
                </a:lnTo>
                <a:lnTo>
                  <a:pt x="333" y="119"/>
                </a:lnTo>
                <a:lnTo>
                  <a:pt x="309" y="115"/>
                </a:lnTo>
                <a:lnTo>
                  <a:pt x="287" y="111"/>
                </a:lnTo>
                <a:lnTo>
                  <a:pt x="264" y="115"/>
                </a:lnTo>
                <a:lnTo>
                  <a:pt x="246" y="119"/>
                </a:lnTo>
                <a:lnTo>
                  <a:pt x="240" y="117"/>
                </a:lnTo>
                <a:lnTo>
                  <a:pt x="237" y="115"/>
                </a:lnTo>
                <a:lnTo>
                  <a:pt x="233" y="109"/>
                </a:lnTo>
                <a:lnTo>
                  <a:pt x="231" y="104"/>
                </a:lnTo>
                <a:lnTo>
                  <a:pt x="226" y="93"/>
                </a:lnTo>
                <a:lnTo>
                  <a:pt x="224" y="78"/>
                </a:lnTo>
                <a:lnTo>
                  <a:pt x="220" y="65"/>
                </a:lnTo>
                <a:lnTo>
                  <a:pt x="216" y="52"/>
                </a:lnTo>
                <a:lnTo>
                  <a:pt x="215" y="47"/>
                </a:lnTo>
                <a:lnTo>
                  <a:pt x="211" y="43"/>
                </a:lnTo>
                <a:lnTo>
                  <a:pt x="209" y="41"/>
                </a:lnTo>
                <a:lnTo>
                  <a:pt x="205" y="39"/>
                </a:lnTo>
                <a:lnTo>
                  <a:pt x="198" y="41"/>
                </a:lnTo>
                <a:lnTo>
                  <a:pt x="191" y="45"/>
                </a:lnTo>
                <a:lnTo>
                  <a:pt x="183" y="50"/>
                </a:lnTo>
                <a:lnTo>
                  <a:pt x="179" y="58"/>
                </a:lnTo>
                <a:lnTo>
                  <a:pt x="172" y="73"/>
                </a:lnTo>
                <a:lnTo>
                  <a:pt x="161" y="89"/>
                </a:lnTo>
                <a:lnTo>
                  <a:pt x="152" y="104"/>
                </a:lnTo>
                <a:lnTo>
                  <a:pt x="146" y="111"/>
                </a:lnTo>
                <a:lnTo>
                  <a:pt x="141" y="108"/>
                </a:lnTo>
                <a:lnTo>
                  <a:pt x="137" y="98"/>
                </a:lnTo>
                <a:lnTo>
                  <a:pt x="135" y="87"/>
                </a:lnTo>
                <a:lnTo>
                  <a:pt x="131" y="76"/>
                </a:lnTo>
                <a:lnTo>
                  <a:pt x="120" y="60"/>
                </a:lnTo>
                <a:lnTo>
                  <a:pt x="107" y="43"/>
                </a:lnTo>
                <a:lnTo>
                  <a:pt x="113" y="28"/>
                </a:lnTo>
                <a:lnTo>
                  <a:pt x="117" y="19"/>
                </a:lnTo>
                <a:lnTo>
                  <a:pt x="109" y="10"/>
                </a:lnTo>
                <a:lnTo>
                  <a:pt x="10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6" name="Freeform 30"/>
          <p:cNvSpPr>
            <a:spLocks/>
          </p:cNvSpPr>
          <p:nvPr/>
        </p:nvSpPr>
        <p:spPr bwMode="auto">
          <a:xfrm>
            <a:off x="5396437" y="5289622"/>
            <a:ext cx="414030" cy="722671"/>
          </a:xfrm>
          <a:custGeom>
            <a:avLst/>
            <a:gdLst>
              <a:gd name="T0" fmla="*/ 268541 w 238"/>
              <a:gd name="T1" fmla="*/ 220663 h 384"/>
              <a:gd name="T2" fmla="*/ 265606 w 238"/>
              <a:gd name="T3" fmla="*/ 241300 h 384"/>
              <a:gd name="T4" fmla="*/ 278813 w 238"/>
              <a:gd name="T5" fmla="*/ 276225 h 384"/>
              <a:gd name="T6" fmla="*/ 252399 w 238"/>
              <a:gd name="T7" fmla="*/ 314325 h 384"/>
              <a:gd name="T8" fmla="*/ 256801 w 238"/>
              <a:gd name="T9" fmla="*/ 339725 h 384"/>
              <a:gd name="T10" fmla="*/ 265606 w 238"/>
              <a:gd name="T11" fmla="*/ 339725 h 384"/>
              <a:gd name="T12" fmla="*/ 297890 w 238"/>
              <a:gd name="T13" fmla="*/ 346075 h 384"/>
              <a:gd name="T14" fmla="*/ 275878 w 238"/>
              <a:gd name="T15" fmla="*/ 390525 h 384"/>
              <a:gd name="T16" fmla="*/ 240660 w 238"/>
              <a:gd name="T17" fmla="*/ 422275 h 384"/>
              <a:gd name="T18" fmla="*/ 246529 w 238"/>
              <a:gd name="T19" fmla="*/ 484188 h 384"/>
              <a:gd name="T20" fmla="*/ 259736 w 238"/>
              <a:gd name="T21" fmla="*/ 536575 h 384"/>
              <a:gd name="T22" fmla="*/ 236257 w 238"/>
              <a:gd name="T23" fmla="*/ 581025 h 384"/>
              <a:gd name="T24" fmla="*/ 202506 w 238"/>
              <a:gd name="T25" fmla="*/ 604838 h 384"/>
              <a:gd name="T26" fmla="*/ 189299 w 238"/>
              <a:gd name="T27" fmla="*/ 601663 h 384"/>
              <a:gd name="T28" fmla="*/ 195169 w 238"/>
              <a:gd name="T29" fmla="*/ 577850 h 384"/>
              <a:gd name="T30" fmla="*/ 179027 w 238"/>
              <a:gd name="T31" fmla="*/ 569913 h 384"/>
              <a:gd name="T32" fmla="*/ 151146 w 238"/>
              <a:gd name="T33" fmla="*/ 554038 h 384"/>
              <a:gd name="T34" fmla="*/ 143809 w 238"/>
              <a:gd name="T35" fmla="*/ 569913 h 384"/>
              <a:gd name="T36" fmla="*/ 127667 w 238"/>
              <a:gd name="T37" fmla="*/ 566738 h 384"/>
              <a:gd name="T38" fmla="*/ 112993 w 238"/>
              <a:gd name="T39" fmla="*/ 546100 h 384"/>
              <a:gd name="T40" fmla="*/ 111525 w 238"/>
              <a:gd name="T41" fmla="*/ 531813 h 384"/>
              <a:gd name="T42" fmla="*/ 102721 w 238"/>
              <a:gd name="T43" fmla="*/ 490538 h 384"/>
              <a:gd name="T44" fmla="*/ 92449 w 238"/>
              <a:gd name="T45" fmla="*/ 457200 h 384"/>
              <a:gd name="T46" fmla="*/ 105655 w 238"/>
              <a:gd name="T47" fmla="*/ 428625 h 384"/>
              <a:gd name="T48" fmla="*/ 89514 w 238"/>
              <a:gd name="T49" fmla="*/ 381000 h 384"/>
              <a:gd name="T50" fmla="*/ 60165 w 238"/>
              <a:gd name="T51" fmla="*/ 334962 h 384"/>
              <a:gd name="T52" fmla="*/ 22012 w 238"/>
              <a:gd name="T53" fmla="*/ 290513 h 384"/>
              <a:gd name="T54" fmla="*/ 2935 w 238"/>
              <a:gd name="T55" fmla="*/ 261938 h 384"/>
              <a:gd name="T56" fmla="*/ 7337 w 238"/>
              <a:gd name="T57" fmla="*/ 196850 h 384"/>
              <a:gd name="T58" fmla="*/ 19077 w 238"/>
              <a:gd name="T59" fmla="*/ 127000 h 384"/>
              <a:gd name="T60" fmla="*/ 10272 w 238"/>
              <a:gd name="T61" fmla="*/ 82550 h 384"/>
              <a:gd name="T62" fmla="*/ 13207 w 238"/>
              <a:gd name="T63" fmla="*/ 58738 h 384"/>
              <a:gd name="T64" fmla="*/ 60165 w 238"/>
              <a:gd name="T65" fmla="*/ 41275 h 384"/>
              <a:gd name="T66" fmla="*/ 102721 w 238"/>
              <a:gd name="T67" fmla="*/ 30163 h 384"/>
              <a:gd name="T68" fmla="*/ 146744 w 238"/>
              <a:gd name="T69" fmla="*/ 0 h 384"/>
              <a:gd name="T70" fmla="*/ 205441 w 238"/>
              <a:gd name="T71" fmla="*/ 9525 h 384"/>
              <a:gd name="T72" fmla="*/ 246529 w 238"/>
              <a:gd name="T73" fmla="*/ 30163 h 384"/>
              <a:gd name="T74" fmla="*/ 297890 w 238"/>
              <a:gd name="T75" fmla="*/ 20637 h 384"/>
              <a:gd name="T76" fmla="*/ 290553 w 238"/>
              <a:gd name="T77" fmla="*/ 55563 h 384"/>
              <a:gd name="T78" fmla="*/ 319901 w 238"/>
              <a:gd name="T79" fmla="*/ 79375 h 384"/>
              <a:gd name="T80" fmla="*/ 330173 w 238"/>
              <a:gd name="T81" fmla="*/ 96837 h 384"/>
              <a:gd name="T82" fmla="*/ 349250 w 238"/>
              <a:gd name="T83" fmla="*/ 127000 h 384"/>
              <a:gd name="T84" fmla="*/ 330173 w 238"/>
              <a:gd name="T85" fmla="*/ 158750 h 384"/>
              <a:gd name="T86" fmla="*/ 294955 w 238"/>
              <a:gd name="T87" fmla="*/ 185737 h 384"/>
              <a:gd name="T88" fmla="*/ 281748 w 238"/>
              <a:gd name="T89" fmla="*/ 203200 h 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8"/>
              <a:gd name="T136" fmla="*/ 0 h 384"/>
              <a:gd name="T137" fmla="*/ 238 w 238"/>
              <a:gd name="T138" fmla="*/ 384 h 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8" h="384">
                <a:moveTo>
                  <a:pt x="192" y="128"/>
                </a:moveTo>
                <a:lnTo>
                  <a:pt x="186" y="133"/>
                </a:lnTo>
                <a:lnTo>
                  <a:pt x="183" y="139"/>
                </a:lnTo>
                <a:lnTo>
                  <a:pt x="181" y="142"/>
                </a:lnTo>
                <a:lnTo>
                  <a:pt x="181" y="148"/>
                </a:lnTo>
                <a:lnTo>
                  <a:pt x="181" y="152"/>
                </a:lnTo>
                <a:lnTo>
                  <a:pt x="183" y="157"/>
                </a:lnTo>
                <a:lnTo>
                  <a:pt x="188" y="166"/>
                </a:lnTo>
                <a:lnTo>
                  <a:pt x="190" y="174"/>
                </a:lnTo>
                <a:lnTo>
                  <a:pt x="183" y="183"/>
                </a:lnTo>
                <a:lnTo>
                  <a:pt x="174" y="194"/>
                </a:lnTo>
                <a:lnTo>
                  <a:pt x="172" y="198"/>
                </a:lnTo>
                <a:lnTo>
                  <a:pt x="170" y="203"/>
                </a:lnTo>
                <a:lnTo>
                  <a:pt x="172" y="209"/>
                </a:lnTo>
                <a:lnTo>
                  <a:pt x="175" y="214"/>
                </a:lnTo>
                <a:lnTo>
                  <a:pt x="177" y="216"/>
                </a:lnTo>
                <a:lnTo>
                  <a:pt x="179" y="216"/>
                </a:lnTo>
                <a:lnTo>
                  <a:pt x="181" y="214"/>
                </a:lnTo>
                <a:lnTo>
                  <a:pt x="183" y="211"/>
                </a:lnTo>
                <a:lnTo>
                  <a:pt x="188" y="214"/>
                </a:lnTo>
                <a:lnTo>
                  <a:pt x="203" y="218"/>
                </a:lnTo>
                <a:lnTo>
                  <a:pt x="199" y="224"/>
                </a:lnTo>
                <a:lnTo>
                  <a:pt x="192" y="233"/>
                </a:lnTo>
                <a:lnTo>
                  <a:pt x="188" y="246"/>
                </a:lnTo>
                <a:lnTo>
                  <a:pt x="188" y="253"/>
                </a:lnTo>
                <a:lnTo>
                  <a:pt x="177" y="259"/>
                </a:lnTo>
                <a:lnTo>
                  <a:pt x="164" y="266"/>
                </a:lnTo>
                <a:lnTo>
                  <a:pt x="168" y="279"/>
                </a:lnTo>
                <a:lnTo>
                  <a:pt x="175" y="292"/>
                </a:lnTo>
                <a:lnTo>
                  <a:pt x="168" y="305"/>
                </a:lnTo>
                <a:lnTo>
                  <a:pt x="161" y="318"/>
                </a:lnTo>
                <a:lnTo>
                  <a:pt x="170" y="327"/>
                </a:lnTo>
                <a:lnTo>
                  <a:pt x="177" y="338"/>
                </a:lnTo>
                <a:lnTo>
                  <a:pt x="172" y="349"/>
                </a:lnTo>
                <a:lnTo>
                  <a:pt x="168" y="359"/>
                </a:lnTo>
                <a:lnTo>
                  <a:pt x="161" y="366"/>
                </a:lnTo>
                <a:lnTo>
                  <a:pt x="155" y="372"/>
                </a:lnTo>
                <a:lnTo>
                  <a:pt x="148" y="377"/>
                </a:lnTo>
                <a:lnTo>
                  <a:pt x="138" y="381"/>
                </a:lnTo>
                <a:lnTo>
                  <a:pt x="131" y="383"/>
                </a:lnTo>
                <a:lnTo>
                  <a:pt x="122" y="384"/>
                </a:lnTo>
                <a:lnTo>
                  <a:pt x="129" y="379"/>
                </a:lnTo>
                <a:lnTo>
                  <a:pt x="133" y="373"/>
                </a:lnTo>
                <a:lnTo>
                  <a:pt x="133" y="370"/>
                </a:lnTo>
                <a:lnTo>
                  <a:pt x="133" y="364"/>
                </a:lnTo>
                <a:lnTo>
                  <a:pt x="131" y="360"/>
                </a:lnTo>
                <a:lnTo>
                  <a:pt x="125" y="359"/>
                </a:lnTo>
                <a:lnTo>
                  <a:pt x="122" y="359"/>
                </a:lnTo>
                <a:lnTo>
                  <a:pt x="116" y="357"/>
                </a:lnTo>
                <a:lnTo>
                  <a:pt x="109" y="351"/>
                </a:lnTo>
                <a:lnTo>
                  <a:pt x="103" y="349"/>
                </a:lnTo>
                <a:lnTo>
                  <a:pt x="101" y="351"/>
                </a:lnTo>
                <a:lnTo>
                  <a:pt x="100" y="357"/>
                </a:lnTo>
                <a:lnTo>
                  <a:pt x="98" y="359"/>
                </a:lnTo>
                <a:lnTo>
                  <a:pt x="96" y="359"/>
                </a:lnTo>
                <a:lnTo>
                  <a:pt x="92" y="359"/>
                </a:lnTo>
                <a:lnTo>
                  <a:pt x="87" y="357"/>
                </a:lnTo>
                <a:lnTo>
                  <a:pt x="81" y="353"/>
                </a:lnTo>
                <a:lnTo>
                  <a:pt x="79" y="347"/>
                </a:lnTo>
                <a:lnTo>
                  <a:pt x="77" y="344"/>
                </a:lnTo>
                <a:lnTo>
                  <a:pt x="77" y="338"/>
                </a:lnTo>
                <a:lnTo>
                  <a:pt x="77" y="336"/>
                </a:lnTo>
                <a:lnTo>
                  <a:pt x="76" y="335"/>
                </a:lnTo>
                <a:lnTo>
                  <a:pt x="70" y="329"/>
                </a:lnTo>
                <a:lnTo>
                  <a:pt x="65" y="320"/>
                </a:lnTo>
                <a:lnTo>
                  <a:pt x="70" y="309"/>
                </a:lnTo>
                <a:lnTo>
                  <a:pt x="76" y="303"/>
                </a:lnTo>
                <a:lnTo>
                  <a:pt x="68" y="296"/>
                </a:lnTo>
                <a:lnTo>
                  <a:pt x="63" y="288"/>
                </a:lnTo>
                <a:lnTo>
                  <a:pt x="72" y="283"/>
                </a:lnTo>
                <a:lnTo>
                  <a:pt x="81" y="277"/>
                </a:lnTo>
                <a:lnTo>
                  <a:pt x="72" y="270"/>
                </a:lnTo>
                <a:lnTo>
                  <a:pt x="61" y="261"/>
                </a:lnTo>
                <a:lnTo>
                  <a:pt x="61" y="251"/>
                </a:lnTo>
                <a:lnTo>
                  <a:pt x="61" y="240"/>
                </a:lnTo>
                <a:lnTo>
                  <a:pt x="52" y="235"/>
                </a:lnTo>
                <a:lnTo>
                  <a:pt x="44" y="227"/>
                </a:lnTo>
                <a:lnTo>
                  <a:pt x="41" y="211"/>
                </a:lnTo>
                <a:lnTo>
                  <a:pt x="33" y="198"/>
                </a:lnTo>
                <a:lnTo>
                  <a:pt x="24" y="190"/>
                </a:lnTo>
                <a:lnTo>
                  <a:pt x="15" y="183"/>
                </a:lnTo>
                <a:lnTo>
                  <a:pt x="9" y="176"/>
                </a:lnTo>
                <a:lnTo>
                  <a:pt x="4" y="168"/>
                </a:lnTo>
                <a:lnTo>
                  <a:pt x="2" y="165"/>
                </a:lnTo>
                <a:lnTo>
                  <a:pt x="0" y="165"/>
                </a:lnTo>
                <a:lnTo>
                  <a:pt x="4" y="144"/>
                </a:lnTo>
                <a:lnTo>
                  <a:pt x="5" y="124"/>
                </a:lnTo>
                <a:lnTo>
                  <a:pt x="4" y="107"/>
                </a:lnTo>
                <a:lnTo>
                  <a:pt x="5" y="92"/>
                </a:lnTo>
                <a:lnTo>
                  <a:pt x="13" y="80"/>
                </a:lnTo>
                <a:lnTo>
                  <a:pt x="20" y="61"/>
                </a:lnTo>
                <a:lnTo>
                  <a:pt x="13" y="57"/>
                </a:lnTo>
                <a:lnTo>
                  <a:pt x="7" y="52"/>
                </a:lnTo>
                <a:lnTo>
                  <a:pt x="9" y="48"/>
                </a:lnTo>
                <a:lnTo>
                  <a:pt x="11" y="43"/>
                </a:lnTo>
                <a:lnTo>
                  <a:pt x="9" y="37"/>
                </a:lnTo>
                <a:lnTo>
                  <a:pt x="5" y="33"/>
                </a:lnTo>
                <a:lnTo>
                  <a:pt x="24" y="28"/>
                </a:lnTo>
                <a:lnTo>
                  <a:pt x="41" y="26"/>
                </a:lnTo>
                <a:lnTo>
                  <a:pt x="50" y="24"/>
                </a:lnTo>
                <a:lnTo>
                  <a:pt x="61" y="22"/>
                </a:lnTo>
                <a:lnTo>
                  <a:pt x="70" y="19"/>
                </a:lnTo>
                <a:lnTo>
                  <a:pt x="81" y="15"/>
                </a:lnTo>
                <a:lnTo>
                  <a:pt x="94" y="6"/>
                </a:lnTo>
                <a:lnTo>
                  <a:pt x="100" y="0"/>
                </a:lnTo>
                <a:lnTo>
                  <a:pt x="114" y="4"/>
                </a:lnTo>
                <a:lnTo>
                  <a:pt x="129" y="7"/>
                </a:lnTo>
                <a:lnTo>
                  <a:pt x="140" y="6"/>
                </a:lnTo>
                <a:lnTo>
                  <a:pt x="150" y="4"/>
                </a:lnTo>
                <a:lnTo>
                  <a:pt x="157" y="11"/>
                </a:lnTo>
                <a:lnTo>
                  <a:pt x="168" y="19"/>
                </a:lnTo>
                <a:lnTo>
                  <a:pt x="188" y="13"/>
                </a:lnTo>
                <a:lnTo>
                  <a:pt x="207" y="4"/>
                </a:lnTo>
                <a:lnTo>
                  <a:pt x="203" y="13"/>
                </a:lnTo>
                <a:lnTo>
                  <a:pt x="199" y="20"/>
                </a:lnTo>
                <a:lnTo>
                  <a:pt x="198" y="28"/>
                </a:lnTo>
                <a:lnTo>
                  <a:pt x="198" y="35"/>
                </a:lnTo>
                <a:lnTo>
                  <a:pt x="203" y="41"/>
                </a:lnTo>
                <a:lnTo>
                  <a:pt x="212" y="46"/>
                </a:lnTo>
                <a:lnTo>
                  <a:pt x="218" y="50"/>
                </a:lnTo>
                <a:lnTo>
                  <a:pt x="222" y="52"/>
                </a:lnTo>
                <a:lnTo>
                  <a:pt x="223" y="57"/>
                </a:lnTo>
                <a:lnTo>
                  <a:pt x="225" y="61"/>
                </a:lnTo>
                <a:lnTo>
                  <a:pt x="229" y="67"/>
                </a:lnTo>
                <a:lnTo>
                  <a:pt x="234" y="74"/>
                </a:lnTo>
                <a:lnTo>
                  <a:pt x="238" y="80"/>
                </a:lnTo>
                <a:lnTo>
                  <a:pt x="238" y="87"/>
                </a:lnTo>
                <a:lnTo>
                  <a:pt x="233" y="96"/>
                </a:lnTo>
                <a:lnTo>
                  <a:pt x="225" y="100"/>
                </a:lnTo>
                <a:lnTo>
                  <a:pt x="220" y="102"/>
                </a:lnTo>
                <a:lnTo>
                  <a:pt x="212" y="107"/>
                </a:lnTo>
                <a:lnTo>
                  <a:pt x="201" y="117"/>
                </a:lnTo>
                <a:lnTo>
                  <a:pt x="192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7" name="Freeform 31"/>
          <p:cNvSpPr>
            <a:spLocks/>
          </p:cNvSpPr>
          <p:nvPr/>
        </p:nvSpPr>
        <p:spPr bwMode="auto">
          <a:xfrm>
            <a:off x="5575223" y="5530513"/>
            <a:ext cx="370746" cy="607873"/>
          </a:xfrm>
          <a:custGeom>
            <a:avLst/>
            <a:gdLst>
              <a:gd name="T0" fmla="*/ 24960 w 213"/>
              <a:gd name="T1" fmla="*/ 409575 h 323"/>
              <a:gd name="T2" fmla="*/ 11746 w 213"/>
              <a:gd name="T3" fmla="*/ 415925 h 323"/>
              <a:gd name="T4" fmla="*/ 0 w 213"/>
              <a:gd name="T5" fmla="*/ 433388 h 323"/>
              <a:gd name="T6" fmla="*/ 2937 w 213"/>
              <a:gd name="T7" fmla="*/ 463550 h 323"/>
              <a:gd name="T8" fmla="*/ 11746 w 213"/>
              <a:gd name="T9" fmla="*/ 485775 h 323"/>
              <a:gd name="T10" fmla="*/ 14683 w 213"/>
              <a:gd name="T11" fmla="*/ 503238 h 323"/>
              <a:gd name="T12" fmla="*/ 16151 w 213"/>
              <a:gd name="T13" fmla="*/ 509588 h 323"/>
              <a:gd name="T14" fmla="*/ 30833 w 213"/>
              <a:gd name="T15" fmla="*/ 509588 h 323"/>
              <a:gd name="T16" fmla="*/ 35238 w 213"/>
              <a:gd name="T17" fmla="*/ 495300 h 323"/>
              <a:gd name="T18" fmla="*/ 46984 w 213"/>
              <a:gd name="T19" fmla="*/ 481013 h 323"/>
              <a:gd name="T20" fmla="*/ 92500 w 213"/>
              <a:gd name="T21" fmla="*/ 477838 h 323"/>
              <a:gd name="T22" fmla="*/ 139484 w 213"/>
              <a:gd name="T23" fmla="*/ 471488 h 323"/>
              <a:gd name="T24" fmla="*/ 149762 w 213"/>
              <a:gd name="T25" fmla="*/ 447675 h 323"/>
              <a:gd name="T26" fmla="*/ 157103 w 213"/>
              <a:gd name="T27" fmla="*/ 430213 h 323"/>
              <a:gd name="T28" fmla="*/ 176190 w 213"/>
              <a:gd name="T29" fmla="*/ 425450 h 323"/>
              <a:gd name="T30" fmla="*/ 195278 w 213"/>
              <a:gd name="T31" fmla="*/ 427038 h 323"/>
              <a:gd name="T32" fmla="*/ 209960 w 213"/>
              <a:gd name="T33" fmla="*/ 409575 h 323"/>
              <a:gd name="T34" fmla="*/ 227579 w 213"/>
              <a:gd name="T35" fmla="*/ 384175 h 323"/>
              <a:gd name="T36" fmla="*/ 246667 w 213"/>
              <a:gd name="T37" fmla="*/ 377825 h 323"/>
              <a:gd name="T38" fmla="*/ 255476 w 213"/>
              <a:gd name="T39" fmla="*/ 368300 h 323"/>
              <a:gd name="T40" fmla="*/ 261349 w 213"/>
              <a:gd name="T41" fmla="*/ 357188 h 323"/>
              <a:gd name="T42" fmla="*/ 265754 w 213"/>
              <a:gd name="T43" fmla="*/ 339725 h 323"/>
              <a:gd name="T44" fmla="*/ 277500 w 213"/>
              <a:gd name="T45" fmla="*/ 322263 h 323"/>
              <a:gd name="T46" fmla="*/ 296587 w 213"/>
              <a:gd name="T47" fmla="*/ 315913 h 323"/>
              <a:gd name="T48" fmla="*/ 309801 w 213"/>
              <a:gd name="T49" fmla="*/ 307975 h 323"/>
              <a:gd name="T50" fmla="*/ 300992 w 213"/>
              <a:gd name="T51" fmla="*/ 269875 h 323"/>
              <a:gd name="T52" fmla="*/ 300992 w 213"/>
              <a:gd name="T53" fmla="*/ 201613 h 323"/>
              <a:gd name="T54" fmla="*/ 296587 w 213"/>
              <a:gd name="T55" fmla="*/ 157163 h 323"/>
              <a:gd name="T56" fmla="*/ 284841 w 213"/>
              <a:gd name="T57" fmla="*/ 101600 h 323"/>
              <a:gd name="T58" fmla="*/ 280436 w 213"/>
              <a:gd name="T59" fmla="*/ 73025 h 323"/>
              <a:gd name="T60" fmla="*/ 271627 w 213"/>
              <a:gd name="T61" fmla="*/ 55563 h 323"/>
              <a:gd name="T62" fmla="*/ 261349 w 213"/>
              <a:gd name="T63" fmla="*/ 49213 h 323"/>
              <a:gd name="T64" fmla="*/ 246667 w 213"/>
              <a:gd name="T65" fmla="*/ 49213 h 323"/>
              <a:gd name="T66" fmla="*/ 227579 w 213"/>
              <a:gd name="T67" fmla="*/ 31750 h 323"/>
              <a:gd name="T68" fmla="*/ 207024 w 213"/>
              <a:gd name="T69" fmla="*/ 39688 h 323"/>
              <a:gd name="T70" fmla="*/ 171786 w 213"/>
              <a:gd name="T71" fmla="*/ 60325 h 323"/>
              <a:gd name="T72" fmla="*/ 160040 w 213"/>
              <a:gd name="T73" fmla="*/ 52388 h 323"/>
              <a:gd name="T74" fmla="*/ 140952 w 213"/>
              <a:gd name="T75" fmla="*/ 28575 h 323"/>
              <a:gd name="T76" fmla="*/ 121865 w 213"/>
              <a:gd name="T77" fmla="*/ 7938 h 323"/>
              <a:gd name="T78" fmla="*/ 114524 w 213"/>
              <a:gd name="T79" fmla="*/ 22225 h 323"/>
              <a:gd name="T80" fmla="*/ 114524 w 213"/>
              <a:gd name="T81" fmla="*/ 38100 h 323"/>
              <a:gd name="T82" fmla="*/ 124802 w 213"/>
              <a:gd name="T83" fmla="*/ 60325 h 323"/>
              <a:gd name="T84" fmla="*/ 117460 w 213"/>
              <a:gd name="T85" fmla="*/ 87313 h 323"/>
              <a:gd name="T86" fmla="*/ 101310 w 213"/>
              <a:gd name="T87" fmla="*/ 111125 h 323"/>
              <a:gd name="T88" fmla="*/ 101310 w 213"/>
              <a:gd name="T89" fmla="*/ 128588 h 323"/>
              <a:gd name="T90" fmla="*/ 108651 w 213"/>
              <a:gd name="T91" fmla="*/ 139700 h 323"/>
              <a:gd name="T92" fmla="*/ 114524 w 213"/>
              <a:gd name="T93" fmla="*/ 136525 h 323"/>
              <a:gd name="T94" fmla="*/ 124802 w 213"/>
              <a:gd name="T95" fmla="*/ 136525 h 323"/>
              <a:gd name="T96" fmla="*/ 140952 w 213"/>
              <a:gd name="T97" fmla="*/ 152400 h 323"/>
              <a:gd name="T98" fmla="*/ 124802 w 213"/>
              <a:gd name="T99" fmla="*/ 187325 h 323"/>
              <a:gd name="T100" fmla="*/ 108651 w 213"/>
              <a:gd name="T101" fmla="*/ 207963 h 323"/>
              <a:gd name="T102" fmla="*/ 95436 w 213"/>
              <a:gd name="T103" fmla="*/ 239713 h 323"/>
              <a:gd name="T104" fmla="*/ 95436 w 213"/>
              <a:gd name="T105" fmla="*/ 280988 h 323"/>
              <a:gd name="T106" fmla="*/ 98373 w 213"/>
              <a:gd name="T107" fmla="*/ 315913 h 323"/>
              <a:gd name="T108" fmla="*/ 101310 w 213"/>
              <a:gd name="T109" fmla="*/ 350838 h 323"/>
              <a:gd name="T110" fmla="*/ 85159 w 213"/>
              <a:gd name="T111" fmla="*/ 377825 h 323"/>
              <a:gd name="T112" fmla="*/ 66071 w 213"/>
              <a:gd name="T113" fmla="*/ 395288 h 323"/>
              <a:gd name="T114" fmla="*/ 41111 w 213"/>
              <a:gd name="T115" fmla="*/ 404813 h 3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3"/>
              <a:gd name="T175" fmla="*/ 0 h 323"/>
              <a:gd name="T176" fmla="*/ 213 w 213"/>
              <a:gd name="T177" fmla="*/ 323 h 3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3" h="323">
                <a:moveTo>
                  <a:pt x="19" y="256"/>
                </a:moveTo>
                <a:lnTo>
                  <a:pt x="17" y="258"/>
                </a:lnTo>
                <a:lnTo>
                  <a:pt x="13" y="260"/>
                </a:lnTo>
                <a:lnTo>
                  <a:pt x="8" y="262"/>
                </a:lnTo>
                <a:lnTo>
                  <a:pt x="4" y="266"/>
                </a:lnTo>
                <a:lnTo>
                  <a:pt x="0" y="273"/>
                </a:lnTo>
                <a:lnTo>
                  <a:pt x="0" y="280"/>
                </a:lnTo>
                <a:lnTo>
                  <a:pt x="2" y="292"/>
                </a:lnTo>
                <a:lnTo>
                  <a:pt x="6" y="301"/>
                </a:lnTo>
                <a:lnTo>
                  <a:pt x="8" y="306"/>
                </a:lnTo>
                <a:lnTo>
                  <a:pt x="8" y="314"/>
                </a:lnTo>
                <a:lnTo>
                  <a:pt x="10" y="317"/>
                </a:lnTo>
                <a:lnTo>
                  <a:pt x="10" y="319"/>
                </a:lnTo>
                <a:lnTo>
                  <a:pt x="11" y="321"/>
                </a:lnTo>
                <a:lnTo>
                  <a:pt x="15" y="323"/>
                </a:lnTo>
                <a:lnTo>
                  <a:pt x="21" y="321"/>
                </a:lnTo>
                <a:lnTo>
                  <a:pt x="22" y="317"/>
                </a:lnTo>
                <a:lnTo>
                  <a:pt x="24" y="312"/>
                </a:lnTo>
                <a:lnTo>
                  <a:pt x="24" y="306"/>
                </a:lnTo>
                <a:lnTo>
                  <a:pt x="32" y="303"/>
                </a:lnTo>
                <a:lnTo>
                  <a:pt x="39" y="299"/>
                </a:lnTo>
                <a:lnTo>
                  <a:pt x="63" y="301"/>
                </a:lnTo>
                <a:lnTo>
                  <a:pt x="87" y="303"/>
                </a:lnTo>
                <a:lnTo>
                  <a:pt x="95" y="297"/>
                </a:lnTo>
                <a:lnTo>
                  <a:pt x="100" y="290"/>
                </a:lnTo>
                <a:lnTo>
                  <a:pt x="102" y="282"/>
                </a:lnTo>
                <a:lnTo>
                  <a:pt x="104" y="277"/>
                </a:lnTo>
                <a:lnTo>
                  <a:pt x="107" y="271"/>
                </a:lnTo>
                <a:lnTo>
                  <a:pt x="111" y="268"/>
                </a:lnTo>
                <a:lnTo>
                  <a:pt x="120" y="268"/>
                </a:lnTo>
                <a:lnTo>
                  <a:pt x="133" y="269"/>
                </a:lnTo>
                <a:lnTo>
                  <a:pt x="135" y="269"/>
                </a:lnTo>
                <a:lnTo>
                  <a:pt x="143" y="258"/>
                </a:lnTo>
                <a:lnTo>
                  <a:pt x="150" y="247"/>
                </a:lnTo>
                <a:lnTo>
                  <a:pt x="155" y="242"/>
                </a:lnTo>
                <a:lnTo>
                  <a:pt x="161" y="240"/>
                </a:lnTo>
                <a:lnTo>
                  <a:pt x="168" y="238"/>
                </a:lnTo>
                <a:lnTo>
                  <a:pt x="176" y="238"/>
                </a:lnTo>
                <a:lnTo>
                  <a:pt x="174" y="232"/>
                </a:lnTo>
                <a:lnTo>
                  <a:pt x="172" y="225"/>
                </a:lnTo>
                <a:lnTo>
                  <a:pt x="178" y="225"/>
                </a:lnTo>
                <a:lnTo>
                  <a:pt x="181" y="225"/>
                </a:lnTo>
                <a:lnTo>
                  <a:pt x="181" y="214"/>
                </a:lnTo>
                <a:lnTo>
                  <a:pt x="185" y="207"/>
                </a:lnTo>
                <a:lnTo>
                  <a:pt x="189" y="203"/>
                </a:lnTo>
                <a:lnTo>
                  <a:pt x="194" y="201"/>
                </a:lnTo>
                <a:lnTo>
                  <a:pt x="202" y="199"/>
                </a:lnTo>
                <a:lnTo>
                  <a:pt x="207" y="197"/>
                </a:lnTo>
                <a:lnTo>
                  <a:pt x="211" y="194"/>
                </a:lnTo>
                <a:lnTo>
                  <a:pt x="213" y="190"/>
                </a:lnTo>
                <a:lnTo>
                  <a:pt x="205" y="170"/>
                </a:lnTo>
                <a:lnTo>
                  <a:pt x="198" y="146"/>
                </a:lnTo>
                <a:lnTo>
                  <a:pt x="205" y="127"/>
                </a:lnTo>
                <a:lnTo>
                  <a:pt x="207" y="114"/>
                </a:lnTo>
                <a:lnTo>
                  <a:pt x="202" y="99"/>
                </a:lnTo>
                <a:lnTo>
                  <a:pt x="196" y="79"/>
                </a:lnTo>
                <a:lnTo>
                  <a:pt x="194" y="64"/>
                </a:lnTo>
                <a:lnTo>
                  <a:pt x="192" y="53"/>
                </a:lnTo>
                <a:lnTo>
                  <a:pt x="191" y="46"/>
                </a:lnTo>
                <a:lnTo>
                  <a:pt x="187" y="38"/>
                </a:lnTo>
                <a:lnTo>
                  <a:pt x="185" y="35"/>
                </a:lnTo>
                <a:lnTo>
                  <a:pt x="181" y="33"/>
                </a:lnTo>
                <a:lnTo>
                  <a:pt x="178" y="31"/>
                </a:lnTo>
                <a:lnTo>
                  <a:pt x="176" y="31"/>
                </a:lnTo>
                <a:lnTo>
                  <a:pt x="168" y="31"/>
                </a:lnTo>
                <a:lnTo>
                  <a:pt x="163" y="29"/>
                </a:lnTo>
                <a:lnTo>
                  <a:pt x="155" y="20"/>
                </a:lnTo>
                <a:lnTo>
                  <a:pt x="150" y="16"/>
                </a:lnTo>
                <a:lnTo>
                  <a:pt x="141" y="25"/>
                </a:lnTo>
                <a:lnTo>
                  <a:pt x="122" y="38"/>
                </a:lnTo>
                <a:lnTo>
                  <a:pt x="117" y="38"/>
                </a:lnTo>
                <a:lnTo>
                  <a:pt x="113" y="37"/>
                </a:lnTo>
                <a:lnTo>
                  <a:pt x="109" y="33"/>
                </a:lnTo>
                <a:lnTo>
                  <a:pt x="106" y="29"/>
                </a:lnTo>
                <a:lnTo>
                  <a:pt x="96" y="18"/>
                </a:lnTo>
                <a:lnTo>
                  <a:pt x="89" y="0"/>
                </a:lnTo>
                <a:lnTo>
                  <a:pt x="83" y="5"/>
                </a:lnTo>
                <a:lnTo>
                  <a:pt x="80" y="11"/>
                </a:lnTo>
                <a:lnTo>
                  <a:pt x="78" y="14"/>
                </a:lnTo>
                <a:lnTo>
                  <a:pt x="78" y="20"/>
                </a:lnTo>
                <a:lnTo>
                  <a:pt x="78" y="24"/>
                </a:lnTo>
                <a:lnTo>
                  <a:pt x="80" y="29"/>
                </a:lnTo>
                <a:lnTo>
                  <a:pt x="85" y="38"/>
                </a:lnTo>
                <a:lnTo>
                  <a:pt x="87" y="46"/>
                </a:lnTo>
                <a:lnTo>
                  <a:pt x="80" y="55"/>
                </a:lnTo>
                <a:lnTo>
                  <a:pt x="71" y="66"/>
                </a:lnTo>
                <a:lnTo>
                  <a:pt x="69" y="70"/>
                </a:lnTo>
                <a:lnTo>
                  <a:pt x="67" y="75"/>
                </a:lnTo>
                <a:lnTo>
                  <a:pt x="69" y="81"/>
                </a:lnTo>
                <a:lnTo>
                  <a:pt x="72" y="86"/>
                </a:lnTo>
                <a:lnTo>
                  <a:pt x="74" y="88"/>
                </a:lnTo>
                <a:lnTo>
                  <a:pt x="76" y="88"/>
                </a:lnTo>
                <a:lnTo>
                  <a:pt x="78" y="86"/>
                </a:lnTo>
                <a:lnTo>
                  <a:pt x="80" y="83"/>
                </a:lnTo>
                <a:lnTo>
                  <a:pt x="85" y="86"/>
                </a:lnTo>
                <a:lnTo>
                  <a:pt x="100" y="90"/>
                </a:lnTo>
                <a:lnTo>
                  <a:pt x="96" y="96"/>
                </a:lnTo>
                <a:lnTo>
                  <a:pt x="89" y="105"/>
                </a:lnTo>
                <a:lnTo>
                  <a:pt x="85" y="118"/>
                </a:lnTo>
                <a:lnTo>
                  <a:pt x="85" y="125"/>
                </a:lnTo>
                <a:lnTo>
                  <a:pt x="74" y="131"/>
                </a:lnTo>
                <a:lnTo>
                  <a:pt x="61" y="138"/>
                </a:lnTo>
                <a:lnTo>
                  <a:pt x="65" y="151"/>
                </a:lnTo>
                <a:lnTo>
                  <a:pt x="72" y="164"/>
                </a:lnTo>
                <a:lnTo>
                  <a:pt x="65" y="177"/>
                </a:lnTo>
                <a:lnTo>
                  <a:pt x="58" y="190"/>
                </a:lnTo>
                <a:lnTo>
                  <a:pt x="67" y="199"/>
                </a:lnTo>
                <a:lnTo>
                  <a:pt x="74" y="210"/>
                </a:lnTo>
                <a:lnTo>
                  <a:pt x="69" y="221"/>
                </a:lnTo>
                <a:lnTo>
                  <a:pt x="65" y="231"/>
                </a:lnTo>
                <a:lnTo>
                  <a:pt x="58" y="238"/>
                </a:lnTo>
                <a:lnTo>
                  <a:pt x="52" y="244"/>
                </a:lnTo>
                <a:lnTo>
                  <a:pt x="45" y="249"/>
                </a:lnTo>
                <a:lnTo>
                  <a:pt x="35" y="253"/>
                </a:lnTo>
                <a:lnTo>
                  <a:pt x="28" y="255"/>
                </a:lnTo>
                <a:lnTo>
                  <a:pt x="19" y="2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8" name="Freeform 32"/>
          <p:cNvSpPr>
            <a:spLocks/>
          </p:cNvSpPr>
          <p:nvPr/>
        </p:nvSpPr>
        <p:spPr bwMode="auto">
          <a:xfrm>
            <a:off x="4645537" y="4977218"/>
            <a:ext cx="786658" cy="726435"/>
          </a:xfrm>
          <a:custGeom>
            <a:avLst/>
            <a:gdLst>
              <a:gd name="T0" fmla="*/ 1468 w 452"/>
              <a:gd name="T1" fmla="*/ 363537 h 386"/>
              <a:gd name="T2" fmla="*/ 23489 w 452"/>
              <a:gd name="T3" fmla="*/ 369887 h 386"/>
              <a:gd name="T4" fmla="*/ 55787 w 452"/>
              <a:gd name="T5" fmla="*/ 363537 h 386"/>
              <a:gd name="T6" fmla="*/ 80745 w 452"/>
              <a:gd name="T7" fmla="*/ 369887 h 386"/>
              <a:gd name="T8" fmla="*/ 99830 w 452"/>
              <a:gd name="T9" fmla="*/ 354012 h 386"/>
              <a:gd name="T10" fmla="*/ 96894 w 452"/>
              <a:gd name="T11" fmla="*/ 387350 h 386"/>
              <a:gd name="T12" fmla="*/ 58723 w 452"/>
              <a:gd name="T13" fmla="*/ 384175 h 386"/>
              <a:gd name="T14" fmla="*/ 45511 w 452"/>
              <a:gd name="T15" fmla="*/ 398462 h 386"/>
              <a:gd name="T16" fmla="*/ 54319 w 452"/>
              <a:gd name="T17" fmla="*/ 433388 h 386"/>
              <a:gd name="T18" fmla="*/ 83681 w 452"/>
              <a:gd name="T19" fmla="*/ 484188 h 386"/>
              <a:gd name="T20" fmla="*/ 113043 w 452"/>
              <a:gd name="T21" fmla="*/ 487363 h 386"/>
              <a:gd name="T22" fmla="*/ 164426 w 452"/>
              <a:gd name="T23" fmla="*/ 501650 h 386"/>
              <a:gd name="T24" fmla="*/ 240766 w 452"/>
              <a:gd name="T25" fmla="*/ 501650 h 386"/>
              <a:gd name="T26" fmla="*/ 308298 w 452"/>
              <a:gd name="T27" fmla="*/ 487363 h 386"/>
              <a:gd name="T28" fmla="*/ 359681 w 452"/>
              <a:gd name="T29" fmla="*/ 468313 h 386"/>
              <a:gd name="T30" fmla="*/ 387575 w 452"/>
              <a:gd name="T31" fmla="*/ 515938 h 386"/>
              <a:gd name="T32" fmla="*/ 416937 w 452"/>
              <a:gd name="T33" fmla="*/ 539750 h 386"/>
              <a:gd name="T34" fmla="*/ 414000 w 452"/>
              <a:gd name="T35" fmla="*/ 563563 h 386"/>
              <a:gd name="T36" fmla="*/ 406660 w 452"/>
              <a:gd name="T37" fmla="*/ 585788 h 386"/>
              <a:gd name="T38" fmla="*/ 430149 w 452"/>
              <a:gd name="T39" fmla="*/ 606425 h 386"/>
              <a:gd name="T40" fmla="*/ 449234 w 452"/>
              <a:gd name="T41" fmla="*/ 585788 h 386"/>
              <a:gd name="T42" fmla="*/ 462447 w 452"/>
              <a:gd name="T43" fmla="*/ 571500 h 386"/>
              <a:gd name="T44" fmla="*/ 484469 w 452"/>
              <a:gd name="T45" fmla="*/ 544513 h 386"/>
              <a:gd name="T46" fmla="*/ 516766 w 452"/>
              <a:gd name="T47" fmla="*/ 544513 h 386"/>
              <a:gd name="T48" fmla="*/ 563745 w 452"/>
              <a:gd name="T49" fmla="*/ 557213 h 386"/>
              <a:gd name="T50" fmla="*/ 604852 w 452"/>
              <a:gd name="T51" fmla="*/ 547688 h 386"/>
              <a:gd name="T52" fmla="*/ 628341 w 452"/>
              <a:gd name="T53" fmla="*/ 527050 h 386"/>
              <a:gd name="T54" fmla="*/ 640086 w 452"/>
              <a:gd name="T55" fmla="*/ 492125 h 386"/>
              <a:gd name="T56" fmla="*/ 641554 w 452"/>
              <a:gd name="T57" fmla="*/ 409575 h 386"/>
              <a:gd name="T58" fmla="*/ 653298 w 452"/>
              <a:gd name="T59" fmla="*/ 354012 h 386"/>
              <a:gd name="T60" fmla="*/ 650362 w 452"/>
              <a:gd name="T61" fmla="*/ 331787 h 386"/>
              <a:gd name="T62" fmla="*/ 631277 w 452"/>
              <a:gd name="T63" fmla="*/ 311150 h 386"/>
              <a:gd name="T64" fmla="*/ 593107 w 452"/>
              <a:gd name="T65" fmla="*/ 328612 h 386"/>
              <a:gd name="T66" fmla="*/ 574022 w 452"/>
              <a:gd name="T67" fmla="*/ 336550 h 386"/>
              <a:gd name="T68" fmla="*/ 566681 w 452"/>
              <a:gd name="T69" fmla="*/ 280988 h 386"/>
              <a:gd name="T70" fmla="*/ 566681 w 452"/>
              <a:gd name="T71" fmla="*/ 222250 h 386"/>
              <a:gd name="T72" fmla="*/ 535852 w 452"/>
              <a:gd name="T73" fmla="*/ 236538 h 386"/>
              <a:gd name="T74" fmla="*/ 493277 w 452"/>
              <a:gd name="T75" fmla="*/ 239713 h 386"/>
              <a:gd name="T76" fmla="*/ 446298 w 452"/>
              <a:gd name="T77" fmla="*/ 173037 h 386"/>
              <a:gd name="T78" fmla="*/ 378766 w 452"/>
              <a:gd name="T79" fmla="*/ 173037 h 386"/>
              <a:gd name="T80" fmla="*/ 365553 w 452"/>
              <a:gd name="T81" fmla="*/ 146050 h 386"/>
              <a:gd name="T82" fmla="*/ 305362 w 452"/>
              <a:gd name="T83" fmla="*/ 69850 h 386"/>
              <a:gd name="T84" fmla="*/ 205532 w 452"/>
              <a:gd name="T85" fmla="*/ 14288 h 386"/>
              <a:gd name="T86" fmla="*/ 151213 w 452"/>
              <a:gd name="T87" fmla="*/ 25400 h 386"/>
              <a:gd name="T88" fmla="*/ 118915 w 452"/>
              <a:gd name="T89" fmla="*/ 69850 h 386"/>
              <a:gd name="T90" fmla="*/ 124787 w 452"/>
              <a:gd name="T91" fmla="*/ 96837 h 386"/>
              <a:gd name="T92" fmla="*/ 121851 w 452"/>
              <a:gd name="T93" fmla="*/ 120650 h 386"/>
              <a:gd name="T94" fmla="*/ 96894 w 452"/>
              <a:gd name="T95" fmla="*/ 125413 h 386"/>
              <a:gd name="T96" fmla="*/ 61660 w 452"/>
              <a:gd name="T97" fmla="*/ 111125 h 386"/>
              <a:gd name="T98" fmla="*/ 26426 w 452"/>
              <a:gd name="T99" fmla="*/ 149225 h 386"/>
              <a:gd name="T100" fmla="*/ 20553 w 452"/>
              <a:gd name="T101" fmla="*/ 179387 h 386"/>
              <a:gd name="T102" fmla="*/ 7340 w 452"/>
              <a:gd name="T103" fmla="*/ 222250 h 386"/>
              <a:gd name="T104" fmla="*/ 23489 w 452"/>
              <a:gd name="T105" fmla="*/ 266700 h 386"/>
              <a:gd name="T106" fmla="*/ 10277 w 452"/>
              <a:gd name="T107" fmla="*/ 298450 h 386"/>
              <a:gd name="T108" fmla="*/ 0 w 452"/>
              <a:gd name="T109" fmla="*/ 31908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2"/>
              <a:gd name="T166" fmla="*/ 0 h 386"/>
              <a:gd name="T167" fmla="*/ 452 w 452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2" h="386">
                <a:moveTo>
                  <a:pt x="1" y="229"/>
                </a:moveTo>
                <a:lnTo>
                  <a:pt x="1" y="229"/>
                </a:lnTo>
                <a:lnTo>
                  <a:pt x="7" y="233"/>
                </a:lnTo>
                <a:lnTo>
                  <a:pt x="13" y="233"/>
                </a:lnTo>
                <a:lnTo>
                  <a:pt x="16" y="233"/>
                </a:lnTo>
                <a:lnTo>
                  <a:pt x="22" y="233"/>
                </a:lnTo>
                <a:lnTo>
                  <a:pt x="31" y="231"/>
                </a:lnTo>
                <a:lnTo>
                  <a:pt x="38" y="229"/>
                </a:lnTo>
                <a:lnTo>
                  <a:pt x="46" y="231"/>
                </a:lnTo>
                <a:lnTo>
                  <a:pt x="51" y="233"/>
                </a:lnTo>
                <a:lnTo>
                  <a:pt x="55" y="233"/>
                </a:lnTo>
                <a:lnTo>
                  <a:pt x="59" y="231"/>
                </a:lnTo>
                <a:lnTo>
                  <a:pt x="64" y="227"/>
                </a:lnTo>
                <a:lnTo>
                  <a:pt x="68" y="223"/>
                </a:lnTo>
                <a:lnTo>
                  <a:pt x="70" y="231"/>
                </a:lnTo>
                <a:lnTo>
                  <a:pt x="68" y="236"/>
                </a:lnTo>
                <a:lnTo>
                  <a:pt x="66" y="244"/>
                </a:lnTo>
                <a:lnTo>
                  <a:pt x="61" y="247"/>
                </a:lnTo>
                <a:lnTo>
                  <a:pt x="49" y="246"/>
                </a:lnTo>
                <a:lnTo>
                  <a:pt x="40" y="242"/>
                </a:lnTo>
                <a:lnTo>
                  <a:pt x="37" y="244"/>
                </a:lnTo>
                <a:lnTo>
                  <a:pt x="33" y="246"/>
                </a:lnTo>
                <a:lnTo>
                  <a:pt x="31" y="251"/>
                </a:lnTo>
                <a:lnTo>
                  <a:pt x="31" y="257"/>
                </a:lnTo>
                <a:lnTo>
                  <a:pt x="33" y="268"/>
                </a:lnTo>
                <a:lnTo>
                  <a:pt x="37" y="273"/>
                </a:lnTo>
                <a:lnTo>
                  <a:pt x="42" y="281"/>
                </a:lnTo>
                <a:lnTo>
                  <a:pt x="51" y="292"/>
                </a:lnTo>
                <a:lnTo>
                  <a:pt x="57" y="305"/>
                </a:lnTo>
                <a:lnTo>
                  <a:pt x="68" y="331"/>
                </a:lnTo>
                <a:lnTo>
                  <a:pt x="73" y="316"/>
                </a:lnTo>
                <a:lnTo>
                  <a:pt x="77" y="307"/>
                </a:lnTo>
                <a:lnTo>
                  <a:pt x="85" y="314"/>
                </a:lnTo>
                <a:lnTo>
                  <a:pt x="98" y="323"/>
                </a:lnTo>
                <a:lnTo>
                  <a:pt x="112" y="316"/>
                </a:lnTo>
                <a:lnTo>
                  <a:pt x="127" y="312"/>
                </a:lnTo>
                <a:lnTo>
                  <a:pt x="146" y="314"/>
                </a:lnTo>
                <a:lnTo>
                  <a:pt x="164" y="316"/>
                </a:lnTo>
                <a:lnTo>
                  <a:pt x="181" y="312"/>
                </a:lnTo>
                <a:lnTo>
                  <a:pt x="195" y="307"/>
                </a:lnTo>
                <a:lnTo>
                  <a:pt x="210" y="307"/>
                </a:lnTo>
                <a:lnTo>
                  <a:pt x="225" y="307"/>
                </a:lnTo>
                <a:lnTo>
                  <a:pt x="238" y="299"/>
                </a:lnTo>
                <a:lnTo>
                  <a:pt x="245" y="295"/>
                </a:lnTo>
                <a:lnTo>
                  <a:pt x="247" y="305"/>
                </a:lnTo>
                <a:lnTo>
                  <a:pt x="253" y="316"/>
                </a:lnTo>
                <a:lnTo>
                  <a:pt x="264" y="325"/>
                </a:lnTo>
                <a:lnTo>
                  <a:pt x="277" y="334"/>
                </a:lnTo>
                <a:lnTo>
                  <a:pt x="280" y="336"/>
                </a:lnTo>
                <a:lnTo>
                  <a:pt x="284" y="340"/>
                </a:lnTo>
                <a:lnTo>
                  <a:pt x="286" y="343"/>
                </a:lnTo>
                <a:lnTo>
                  <a:pt x="286" y="349"/>
                </a:lnTo>
                <a:lnTo>
                  <a:pt x="282" y="355"/>
                </a:lnTo>
                <a:lnTo>
                  <a:pt x="279" y="360"/>
                </a:lnTo>
                <a:lnTo>
                  <a:pt x="275" y="364"/>
                </a:lnTo>
                <a:lnTo>
                  <a:pt x="277" y="369"/>
                </a:lnTo>
                <a:lnTo>
                  <a:pt x="280" y="379"/>
                </a:lnTo>
                <a:lnTo>
                  <a:pt x="284" y="386"/>
                </a:lnTo>
                <a:lnTo>
                  <a:pt x="293" y="382"/>
                </a:lnTo>
                <a:lnTo>
                  <a:pt x="301" y="377"/>
                </a:lnTo>
                <a:lnTo>
                  <a:pt x="304" y="373"/>
                </a:lnTo>
                <a:lnTo>
                  <a:pt x="306" y="369"/>
                </a:lnTo>
                <a:lnTo>
                  <a:pt x="308" y="366"/>
                </a:lnTo>
                <a:lnTo>
                  <a:pt x="308" y="360"/>
                </a:lnTo>
                <a:lnTo>
                  <a:pt x="315" y="360"/>
                </a:lnTo>
                <a:lnTo>
                  <a:pt x="321" y="360"/>
                </a:lnTo>
                <a:lnTo>
                  <a:pt x="327" y="351"/>
                </a:lnTo>
                <a:lnTo>
                  <a:pt x="330" y="343"/>
                </a:lnTo>
                <a:lnTo>
                  <a:pt x="338" y="345"/>
                </a:lnTo>
                <a:lnTo>
                  <a:pt x="343" y="349"/>
                </a:lnTo>
                <a:lnTo>
                  <a:pt x="352" y="343"/>
                </a:lnTo>
                <a:lnTo>
                  <a:pt x="360" y="340"/>
                </a:lnTo>
                <a:lnTo>
                  <a:pt x="373" y="343"/>
                </a:lnTo>
                <a:lnTo>
                  <a:pt x="384" y="351"/>
                </a:lnTo>
                <a:lnTo>
                  <a:pt x="393" y="349"/>
                </a:lnTo>
                <a:lnTo>
                  <a:pt x="404" y="349"/>
                </a:lnTo>
                <a:lnTo>
                  <a:pt x="412" y="345"/>
                </a:lnTo>
                <a:lnTo>
                  <a:pt x="417" y="342"/>
                </a:lnTo>
                <a:lnTo>
                  <a:pt x="424" y="338"/>
                </a:lnTo>
                <a:lnTo>
                  <a:pt x="428" y="332"/>
                </a:lnTo>
                <a:lnTo>
                  <a:pt x="430" y="331"/>
                </a:lnTo>
                <a:lnTo>
                  <a:pt x="432" y="331"/>
                </a:lnTo>
                <a:lnTo>
                  <a:pt x="436" y="310"/>
                </a:lnTo>
                <a:lnTo>
                  <a:pt x="437" y="290"/>
                </a:lnTo>
                <a:lnTo>
                  <a:pt x="436" y="273"/>
                </a:lnTo>
                <a:lnTo>
                  <a:pt x="437" y="258"/>
                </a:lnTo>
                <a:lnTo>
                  <a:pt x="445" y="246"/>
                </a:lnTo>
                <a:lnTo>
                  <a:pt x="452" y="227"/>
                </a:lnTo>
                <a:lnTo>
                  <a:pt x="445" y="223"/>
                </a:lnTo>
                <a:lnTo>
                  <a:pt x="439" y="218"/>
                </a:lnTo>
                <a:lnTo>
                  <a:pt x="441" y="214"/>
                </a:lnTo>
                <a:lnTo>
                  <a:pt x="443" y="209"/>
                </a:lnTo>
                <a:lnTo>
                  <a:pt x="441" y="203"/>
                </a:lnTo>
                <a:lnTo>
                  <a:pt x="437" y="199"/>
                </a:lnTo>
                <a:lnTo>
                  <a:pt x="430" y="196"/>
                </a:lnTo>
                <a:lnTo>
                  <a:pt x="424" y="194"/>
                </a:lnTo>
                <a:lnTo>
                  <a:pt x="415" y="201"/>
                </a:lnTo>
                <a:lnTo>
                  <a:pt x="404" y="207"/>
                </a:lnTo>
                <a:lnTo>
                  <a:pt x="400" y="209"/>
                </a:lnTo>
                <a:lnTo>
                  <a:pt x="395" y="210"/>
                </a:lnTo>
                <a:lnTo>
                  <a:pt x="391" y="212"/>
                </a:lnTo>
                <a:lnTo>
                  <a:pt x="384" y="210"/>
                </a:lnTo>
                <a:lnTo>
                  <a:pt x="386" y="199"/>
                </a:lnTo>
                <a:lnTo>
                  <a:pt x="386" y="177"/>
                </a:lnTo>
                <a:lnTo>
                  <a:pt x="391" y="159"/>
                </a:lnTo>
                <a:lnTo>
                  <a:pt x="393" y="138"/>
                </a:lnTo>
                <a:lnTo>
                  <a:pt x="386" y="140"/>
                </a:lnTo>
                <a:lnTo>
                  <a:pt x="376" y="146"/>
                </a:lnTo>
                <a:lnTo>
                  <a:pt x="371" y="148"/>
                </a:lnTo>
                <a:lnTo>
                  <a:pt x="365" y="149"/>
                </a:lnTo>
                <a:lnTo>
                  <a:pt x="358" y="149"/>
                </a:lnTo>
                <a:lnTo>
                  <a:pt x="351" y="148"/>
                </a:lnTo>
                <a:lnTo>
                  <a:pt x="336" y="151"/>
                </a:lnTo>
                <a:lnTo>
                  <a:pt x="325" y="153"/>
                </a:lnTo>
                <a:lnTo>
                  <a:pt x="315" y="133"/>
                </a:lnTo>
                <a:lnTo>
                  <a:pt x="304" y="109"/>
                </a:lnTo>
                <a:lnTo>
                  <a:pt x="279" y="111"/>
                </a:lnTo>
                <a:lnTo>
                  <a:pt x="262" y="113"/>
                </a:lnTo>
                <a:lnTo>
                  <a:pt x="258" y="109"/>
                </a:lnTo>
                <a:lnTo>
                  <a:pt x="255" y="103"/>
                </a:lnTo>
                <a:lnTo>
                  <a:pt x="253" y="98"/>
                </a:lnTo>
                <a:lnTo>
                  <a:pt x="249" y="92"/>
                </a:lnTo>
                <a:lnTo>
                  <a:pt x="245" y="79"/>
                </a:lnTo>
                <a:lnTo>
                  <a:pt x="242" y="68"/>
                </a:lnTo>
                <a:lnTo>
                  <a:pt x="208" y="44"/>
                </a:lnTo>
                <a:lnTo>
                  <a:pt x="175" y="24"/>
                </a:lnTo>
                <a:lnTo>
                  <a:pt x="157" y="16"/>
                </a:lnTo>
                <a:lnTo>
                  <a:pt x="140" y="9"/>
                </a:lnTo>
                <a:lnTo>
                  <a:pt x="122" y="3"/>
                </a:lnTo>
                <a:lnTo>
                  <a:pt x="101" y="0"/>
                </a:lnTo>
                <a:lnTo>
                  <a:pt x="103" y="16"/>
                </a:lnTo>
                <a:lnTo>
                  <a:pt x="103" y="31"/>
                </a:lnTo>
                <a:lnTo>
                  <a:pt x="92" y="39"/>
                </a:lnTo>
                <a:lnTo>
                  <a:pt x="81" y="44"/>
                </a:lnTo>
                <a:lnTo>
                  <a:pt x="81" y="52"/>
                </a:lnTo>
                <a:lnTo>
                  <a:pt x="83" y="57"/>
                </a:lnTo>
                <a:lnTo>
                  <a:pt x="85" y="61"/>
                </a:lnTo>
                <a:lnTo>
                  <a:pt x="86" y="64"/>
                </a:lnTo>
                <a:lnTo>
                  <a:pt x="85" y="70"/>
                </a:lnTo>
                <a:lnTo>
                  <a:pt x="83" y="76"/>
                </a:lnTo>
                <a:lnTo>
                  <a:pt x="77" y="79"/>
                </a:lnTo>
                <a:lnTo>
                  <a:pt x="72" y="79"/>
                </a:lnTo>
                <a:lnTo>
                  <a:pt x="66" y="79"/>
                </a:lnTo>
                <a:lnTo>
                  <a:pt x="61" y="76"/>
                </a:lnTo>
                <a:lnTo>
                  <a:pt x="51" y="72"/>
                </a:lnTo>
                <a:lnTo>
                  <a:pt x="42" y="70"/>
                </a:lnTo>
                <a:lnTo>
                  <a:pt x="33" y="79"/>
                </a:lnTo>
                <a:lnTo>
                  <a:pt x="25" y="92"/>
                </a:lnTo>
                <a:lnTo>
                  <a:pt x="18" y="94"/>
                </a:lnTo>
                <a:lnTo>
                  <a:pt x="11" y="98"/>
                </a:lnTo>
                <a:lnTo>
                  <a:pt x="13" y="105"/>
                </a:lnTo>
                <a:lnTo>
                  <a:pt x="14" y="113"/>
                </a:lnTo>
                <a:lnTo>
                  <a:pt x="7" y="118"/>
                </a:lnTo>
                <a:lnTo>
                  <a:pt x="1" y="127"/>
                </a:lnTo>
                <a:lnTo>
                  <a:pt x="5" y="140"/>
                </a:lnTo>
                <a:lnTo>
                  <a:pt x="13" y="153"/>
                </a:lnTo>
                <a:lnTo>
                  <a:pt x="14" y="161"/>
                </a:lnTo>
                <a:lnTo>
                  <a:pt x="16" y="168"/>
                </a:lnTo>
                <a:lnTo>
                  <a:pt x="16" y="175"/>
                </a:lnTo>
                <a:lnTo>
                  <a:pt x="14" y="185"/>
                </a:lnTo>
                <a:lnTo>
                  <a:pt x="7" y="188"/>
                </a:lnTo>
                <a:lnTo>
                  <a:pt x="3" y="192"/>
                </a:lnTo>
                <a:lnTo>
                  <a:pt x="1" y="196"/>
                </a:lnTo>
                <a:lnTo>
                  <a:pt x="0" y="201"/>
                </a:lnTo>
                <a:lnTo>
                  <a:pt x="0" y="216"/>
                </a:lnTo>
                <a:lnTo>
                  <a:pt x="1" y="2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199" name="Freeform 33"/>
          <p:cNvSpPr>
            <a:spLocks/>
          </p:cNvSpPr>
          <p:nvPr/>
        </p:nvSpPr>
        <p:spPr bwMode="auto">
          <a:xfrm>
            <a:off x="4289847" y="4612117"/>
            <a:ext cx="557059" cy="844999"/>
          </a:xfrm>
          <a:custGeom>
            <a:avLst/>
            <a:gdLst>
              <a:gd name="T0" fmla="*/ 32205 w 321"/>
              <a:gd name="T1" fmla="*/ 381000 h 449"/>
              <a:gd name="T2" fmla="*/ 26350 w 321"/>
              <a:gd name="T3" fmla="*/ 428625 h 449"/>
              <a:gd name="T4" fmla="*/ 29277 w 321"/>
              <a:gd name="T5" fmla="*/ 466725 h 449"/>
              <a:gd name="T6" fmla="*/ 0 w 321"/>
              <a:gd name="T7" fmla="*/ 530225 h 449"/>
              <a:gd name="T8" fmla="*/ 13175 w 321"/>
              <a:gd name="T9" fmla="*/ 544513 h 449"/>
              <a:gd name="T10" fmla="*/ 51235 w 321"/>
              <a:gd name="T11" fmla="*/ 554038 h 449"/>
              <a:gd name="T12" fmla="*/ 61482 w 321"/>
              <a:gd name="T13" fmla="*/ 557213 h 449"/>
              <a:gd name="T14" fmla="*/ 74657 w 321"/>
              <a:gd name="T15" fmla="*/ 544513 h 449"/>
              <a:gd name="T16" fmla="*/ 77585 w 321"/>
              <a:gd name="T17" fmla="*/ 571500 h 449"/>
              <a:gd name="T18" fmla="*/ 71729 w 321"/>
              <a:gd name="T19" fmla="*/ 598488 h 449"/>
              <a:gd name="T20" fmla="*/ 89296 w 321"/>
              <a:gd name="T21" fmla="*/ 601663 h 449"/>
              <a:gd name="T22" fmla="*/ 112717 w 321"/>
              <a:gd name="T23" fmla="*/ 609600 h 449"/>
              <a:gd name="T24" fmla="*/ 137603 w 321"/>
              <a:gd name="T25" fmla="*/ 627063 h 449"/>
              <a:gd name="T26" fmla="*/ 147850 w 321"/>
              <a:gd name="T27" fmla="*/ 623888 h 449"/>
              <a:gd name="T28" fmla="*/ 156633 w 321"/>
              <a:gd name="T29" fmla="*/ 633413 h 449"/>
              <a:gd name="T30" fmla="*/ 140531 w 321"/>
              <a:gd name="T31" fmla="*/ 647700 h 449"/>
              <a:gd name="T32" fmla="*/ 118573 w 321"/>
              <a:gd name="T33" fmla="*/ 661988 h 449"/>
              <a:gd name="T34" fmla="*/ 121501 w 321"/>
              <a:gd name="T35" fmla="*/ 685800 h 449"/>
              <a:gd name="T36" fmla="*/ 137603 w 321"/>
              <a:gd name="T37" fmla="*/ 682625 h 449"/>
              <a:gd name="T38" fmla="*/ 159561 w 321"/>
              <a:gd name="T39" fmla="*/ 685800 h 449"/>
              <a:gd name="T40" fmla="*/ 166880 w 321"/>
              <a:gd name="T41" fmla="*/ 703263 h 449"/>
              <a:gd name="T42" fmla="*/ 185911 w 321"/>
              <a:gd name="T43" fmla="*/ 700088 h 449"/>
              <a:gd name="T44" fmla="*/ 215188 w 321"/>
              <a:gd name="T45" fmla="*/ 700088 h 449"/>
              <a:gd name="T46" fmla="*/ 253248 w 321"/>
              <a:gd name="T47" fmla="*/ 703263 h 449"/>
              <a:gd name="T48" fmla="*/ 301556 w 321"/>
              <a:gd name="T49" fmla="*/ 671513 h 449"/>
              <a:gd name="T50" fmla="*/ 301556 w 321"/>
              <a:gd name="T51" fmla="*/ 619125 h 449"/>
              <a:gd name="T52" fmla="*/ 320586 w 321"/>
              <a:gd name="T53" fmla="*/ 601663 h 449"/>
              <a:gd name="T54" fmla="*/ 320586 w 321"/>
              <a:gd name="T55" fmla="*/ 563563 h 449"/>
              <a:gd name="T56" fmla="*/ 301556 w 321"/>
              <a:gd name="T57" fmla="*/ 509588 h 449"/>
              <a:gd name="T58" fmla="*/ 319122 w 321"/>
              <a:gd name="T59" fmla="*/ 474663 h 449"/>
              <a:gd name="T60" fmla="*/ 336688 w 321"/>
              <a:gd name="T61" fmla="*/ 454025 h 449"/>
              <a:gd name="T62" fmla="*/ 374749 w 321"/>
              <a:gd name="T63" fmla="*/ 422275 h 449"/>
              <a:gd name="T64" fmla="*/ 405490 w 321"/>
              <a:gd name="T65" fmla="*/ 433388 h 449"/>
              <a:gd name="T66" fmla="*/ 424520 w 321"/>
              <a:gd name="T67" fmla="*/ 419100 h 449"/>
              <a:gd name="T68" fmla="*/ 421593 w 321"/>
              <a:gd name="T69" fmla="*/ 398463 h 449"/>
              <a:gd name="T70" fmla="*/ 434767 w 321"/>
              <a:gd name="T71" fmla="*/ 369888 h 449"/>
              <a:gd name="T72" fmla="*/ 447942 w 321"/>
              <a:gd name="T73" fmla="*/ 307975 h 449"/>
              <a:gd name="T74" fmla="*/ 434767 w 321"/>
              <a:gd name="T75" fmla="*/ 255588 h 449"/>
              <a:gd name="T76" fmla="*/ 443550 w 321"/>
              <a:gd name="T77" fmla="*/ 217488 h 449"/>
              <a:gd name="T78" fmla="*/ 453798 w 321"/>
              <a:gd name="T79" fmla="*/ 204788 h 449"/>
              <a:gd name="T80" fmla="*/ 447942 w 321"/>
              <a:gd name="T81" fmla="*/ 176213 h 449"/>
              <a:gd name="T82" fmla="*/ 469900 w 321"/>
              <a:gd name="T83" fmla="*/ 90488 h 449"/>
              <a:gd name="T84" fmla="*/ 447942 w 321"/>
              <a:gd name="T85" fmla="*/ 104775 h 449"/>
              <a:gd name="T86" fmla="*/ 383532 w 321"/>
              <a:gd name="T87" fmla="*/ 125413 h 449"/>
              <a:gd name="T88" fmla="*/ 313267 w 321"/>
              <a:gd name="T89" fmla="*/ 104775 h 449"/>
              <a:gd name="T90" fmla="*/ 237146 w 321"/>
              <a:gd name="T91" fmla="*/ 73025 h 449"/>
              <a:gd name="T92" fmla="*/ 202013 w 321"/>
              <a:gd name="T93" fmla="*/ 38100 h 449"/>
              <a:gd name="T94" fmla="*/ 202013 w 321"/>
              <a:gd name="T95" fmla="*/ 0 h 449"/>
              <a:gd name="T96" fmla="*/ 175664 w 321"/>
              <a:gd name="T97" fmla="*/ 14288 h 449"/>
              <a:gd name="T98" fmla="*/ 144922 w 321"/>
              <a:gd name="T99" fmla="*/ 58738 h 449"/>
              <a:gd name="T100" fmla="*/ 153706 w 321"/>
              <a:gd name="T101" fmla="*/ 158750 h 449"/>
              <a:gd name="T102" fmla="*/ 161025 w 321"/>
              <a:gd name="T103" fmla="*/ 219075 h 449"/>
              <a:gd name="T104" fmla="*/ 150778 w 321"/>
              <a:gd name="T105" fmla="*/ 236538 h 449"/>
              <a:gd name="T106" fmla="*/ 131748 w 321"/>
              <a:gd name="T107" fmla="*/ 242888 h 449"/>
              <a:gd name="T108" fmla="*/ 115645 w 321"/>
              <a:gd name="T109" fmla="*/ 242888 h 449"/>
              <a:gd name="T110" fmla="*/ 96615 w 321"/>
              <a:gd name="T111" fmla="*/ 255588 h 449"/>
              <a:gd name="T112" fmla="*/ 83440 w 321"/>
              <a:gd name="T113" fmla="*/ 290513 h 449"/>
              <a:gd name="T114" fmla="*/ 71729 w 321"/>
              <a:gd name="T115" fmla="*/ 295275 h 449"/>
              <a:gd name="T116" fmla="*/ 58555 w 321"/>
              <a:gd name="T117" fmla="*/ 304800 h 449"/>
              <a:gd name="T118" fmla="*/ 42452 w 321"/>
              <a:gd name="T119" fmla="*/ 352425 h 4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1"/>
              <a:gd name="T181" fmla="*/ 0 h 449"/>
              <a:gd name="T182" fmla="*/ 321 w 321"/>
              <a:gd name="T183" fmla="*/ 449 h 4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1" h="449">
                <a:moveTo>
                  <a:pt x="22" y="240"/>
                </a:moveTo>
                <a:lnTo>
                  <a:pt x="22" y="240"/>
                </a:lnTo>
                <a:lnTo>
                  <a:pt x="22" y="255"/>
                </a:lnTo>
                <a:lnTo>
                  <a:pt x="20" y="264"/>
                </a:lnTo>
                <a:lnTo>
                  <a:pt x="18" y="270"/>
                </a:lnTo>
                <a:lnTo>
                  <a:pt x="18" y="275"/>
                </a:lnTo>
                <a:lnTo>
                  <a:pt x="18" y="282"/>
                </a:lnTo>
                <a:lnTo>
                  <a:pt x="20" y="294"/>
                </a:lnTo>
                <a:lnTo>
                  <a:pt x="12" y="308"/>
                </a:lnTo>
                <a:lnTo>
                  <a:pt x="1" y="329"/>
                </a:lnTo>
                <a:lnTo>
                  <a:pt x="0" y="334"/>
                </a:lnTo>
                <a:lnTo>
                  <a:pt x="1" y="340"/>
                </a:lnTo>
                <a:lnTo>
                  <a:pt x="3" y="342"/>
                </a:lnTo>
                <a:lnTo>
                  <a:pt x="9" y="343"/>
                </a:lnTo>
                <a:lnTo>
                  <a:pt x="18" y="345"/>
                </a:lnTo>
                <a:lnTo>
                  <a:pt x="31" y="347"/>
                </a:lnTo>
                <a:lnTo>
                  <a:pt x="35" y="349"/>
                </a:lnTo>
                <a:lnTo>
                  <a:pt x="38" y="353"/>
                </a:lnTo>
                <a:lnTo>
                  <a:pt x="40" y="353"/>
                </a:lnTo>
                <a:lnTo>
                  <a:pt x="42" y="351"/>
                </a:lnTo>
                <a:lnTo>
                  <a:pt x="44" y="347"/>
                </a:lnTo>
                <a:lnTo>
                  <a:pt x="46" y="340"/>
                </a:lnTo>
                <a:lnTo>
                  <a:pt x="51" y="343"/>
                </a:lnTo>
                <a:lnTo>
                  <a:pt x="55" y="349"/>
                </a:lnTo>
                <a:lnTo>
                  <a:pt x="55" y="355"/>
                </a:lnTo>
                <a:lnTo>
                  <a:pt x="53" y="360"/>
                </a:lnTo>
                <a:lnTo>
                  <a:pt x="51" y="367"/>
                </a:lnTo>
                <a:lnTo>
                  <a:pt x="49" y="373"/>
                </a:lnTo>
                <a:lnTo>
                  <a:pt x="49" y="377"/>
                </a:lnTo>
                <a:lnTo>
                  <a:pt x="51" y="380"/>
                </a:lnTo>
                <a:lnTo>
                  <a:pt x="55" y="380"/>
                </a:lnTo>
                <a:lnTo>
                  <a:pt x="61" y="379"/>
                </a:lnTo>
                <a:lnTo>
                  <a:pt x="66" y="375"/>
                </a:lnTo>
                <a:lnTo>
                  <a:pt x="70" y="371"/>
                </a:lnTo>
                <a:lnTo>
                  <a:pt x="77" y="384"/>
                </a:lnTo>
                <a:lnTo>
                  <a:pt x="86" y="393"/>
                </a:lnTo>
                <a:lnTo>
                  <a:pt x="90" y="395"/>
                </a:lnTo>
                <a:lnTo>
                  <a:pt x="94" y="395"/>
                </a:lnTo>
                <a:lnTo>
                  <a:pt x="97" y="395"/>
                </a:lnTo>
                <a:lnTo>
                  <a:pt x="99" y="395"/>
                </a:lnTo>
                <a:lnTo>
                  <a:pt x="101" y="393"/>
                </a:lnTo>
                <a:lnTo>
                  <a:pt x="105" y="393"/>
                </a:lnTo>
                <a:lnTo>
                  <a:pt x="107" y="395"/>
                </a:lnTo>
                <a:lnTo>
                  <a:pt x="107" y="399"/>
                </a:lnTo>
                <a:lnTo>
                  <a:pt x="107" y="403"/>
                </a:lnTo>
                <a:lnTo>
                  <a:pt x="101" y="406"/>
                </a:lnTo>
                <a:lnTo>
                  <a:pt x="96" y="408"/>
                </a:lnTo>
                <a:lnTo>
                  <a:pt x="90" y="410"/>
                </a:lnTo>
                <a:lnTo>
                  <a:pt x="85" y="414"/>
                </a:lnTo>
                <a:lnTo>
                  <a:pt x="81" y="417"/>
                </a:lnTo>
                <a:lnTo>
                  <a:pt x="79" y="423"/>
                </a:lnTo>
                <a:lnTo>
                  <a:pt x="79" y="430"/>
                </a:lnTo>
                <a:lnTo>
                  <a:pt x="83" y="432"/>
                </a:lnTo>
                <a:lnTo>
                  <a:pt x="86" y="434"/>
                </a:lnTo>
                <a:lnTo>
                  <a:pt x="90" y="432"/>
                </a:lnTo>
                <a:lnTo>
                  <a:pt x="94" y="430"/>
                </a:lnTo>
                <a:lnTo>
                  <a:pt x="101" y="427"/>
                </a:lnTo>
                <a:lnTo>
                  <a:pt x="107" y="427"/>
                </a:lnTo>
                <a:lnTo>
                  <a:pt x="109" y="432"/>
                </a:lnTo>
                <a:lnTo>
                  <a:pt x="110" y="438"/>
                </a:lnTo>
                <a:lnTo>
                  <a:pt x="112" y="441"/>
                </a:lnTo>
                <a:lnTo>
                  <a:pt x="114" y="443"/>
                </a:lnTo>
                <a:lnTo>
                  <a:pt x="118" y="447"/>
                </a:lnTo>
                <a:lnTo>
                  <a:pt x="121" y="449"/>
                </a:lnTo>
                <a:lnTo>
                  <a:pt x="127" y="441"/>
                </a:lnTo>
                <a:lnTo>
                  <a:pt x="133" y="436"/>
                </a:lnTo>
                <a:lnTo>
                  <a:pt x="138" y="436"/>
                </a:lnTo>
                <a:lnTo>
                  <a:pt x="147" y="441"/>
                </a:lnTo>
                <a:lnTo>
                  <a:pt x="153" y="443"/>
                </a:lnTo>
                <a:lnTo>
                  <a:pt x="162" y="445"/>
                </a:lnTo>
                <a:lnTo>
                  <a:pt x="173" y="443"/>
                </a:lnTo>
                <a:lnTo>
                  <a:pt x="188" y="440"/>
                </a:lnTo>
                <a:lnTo>
                  <a:pt x="199" y="432"/>
                </a:lnTo>
                <a:lnTo>
                  <a:pt x="206" y="423"/>
                </a:lnTo>
                <a:lnTo>
                  <a:pt x="205" y="410"/>
                </a:lnTo>
                <a:lnTo>
                  <a:pt x="205" y="395"/>
                </a:lnTo>
                <a:lnTo>
                  <a:pt x="206" y="390"/>
                </a:lnTo>
                <a:lnTo>
                  <a:pt x="208" y="386"/>
                </a:lnTo>
                <a:lnTo>
                  <a:pt x="212" y="382"/>
                </a:lnTo>
                <a:lnTo>
                  <a:pt x="219" y="379"/>
                </a:lnTo>
                <a:lnTo>
                  <a:pt x="221" y="369"/>
                </a:lnTo>
                <a:lnTo>
                  <a:pt x="221" y="362"/>
                </a:lnTo>
                <a:lnTo>
                  <a:pt x="219" y="355"/>
                </a:lnTo>
                <a:lnTo>
                  <a:pt x="218" y="347"/>
                </a:lnTo>
                <a:lnTo>
                  <a:pt x="210" y="334"/>
                </a:lnTo>
                <a:lnTo>
                  <a:pt x="206" y="321"/>
                </a:lnTo>
                <a:lnTo>
                  <a:pt x="212" y="312"/>
                </a:lnTo>
                <a:lnTo>
                  <a:pt x="219" y="307"/>
                </a:lnTo>
                <a:lnTo>
                  <a:pt x="218" y="299"/>
                </a:lnTo>
                <a:lnTo>
                  <a:pt x="216" y="292"/>
                </a:lnTo>
                <a:lnTo>
                  <a:pt x="223" y="288"/>
                </a:lnTo>
                <a:lnTo>
                  <a:pt x="230" y="286"/>
                </a:lnTo>
                <a:lnTo>
                  <a:pt x="238" y="273"/>
                </a:lnTo>
                <a:lnTo>
                  <a:pt x="247" y="264"/>
                </a:lnTo>
                <a:lnTo>
                  <a:pt x="256" y="266"/>
                </a:lnTo>
                <a:lnTo>
                  <a:pt x="266" y="270"/>
                </a:lnTo>
                <a:lnTo>
                  <a:pt x="271" y="273"/>
                </a:lnTo>
                <a:lnTo>
                  <a:pt x="277" y="273"/>
                </a:lnTo>
                <a:lnTo>
                  <a:pt x="282" y="273"/>
                </a:lnTo>
                <a:lnTo>
                  <a:pt x="288" y="270"/>
                </a:lnTo>
                <a:lnTo>
                  <a:pt x="290" y="264"/>
                </a:lnTo>
                <a:lnTo>
                  <a:pt x="291" y="258"/>
                </a:lnTo>
                <a:lnTo>
                  <a:pt x="290" y="255"/>
                </a:lnTo>
                <a:lnTo>
                  <a:pt x="288" y="251"/>
                </a:lnTo>
                <a:lnTo>
                  <a:pt x="286" y="246"/>
                </a:lnTo>
                <a:lnTo>
                  <a:pt x="286" y="238"/>
                </a:lnTo>
                <a:lnTo>
                  <a:pt x="297" y="233"/>
                </a:lnTo>
                <a:lnTo>
                  <a:pt x="308" y="225"/>
                </a:lnTo>
                <a:lnTo>
                  <a:pt x="308" y="210"/>
                </a:lnTo>
                <a:lnTo>
                  <a:pt x="306" y="194"/>
                </a:lnTo>
                <a:lnTo>
                  <a:pt x="301" y="175"/>
                </a:lnTo>
                <a:lnTo>
                  <a:pt x="297" y="161"/>
                </a:lnTo>
                <a:lnTo>
                  <a:pt x="299" y="149"/>
                </a:lnTo>
                <a:lnTo>
                  <a:pt x="301" y="140"/>
                </a:lnTo>
                <a:lnTo>
                  <a:pt x="303" y="137"/>
                </a:lnTo>
                <a:lnTo>
                  <a:pt x="304" y="133"/>
                </a:lnTo>
                <a:lnTo>
                  <a:pt x="308" y="131"/>
                </a:lnTo>
                <a:lnTo>
                  <a:pt x="310" y="129"/>
                </a:lnTo>
                <a:lnTo>
                  <a:pt x="312" y="127"/>
                </a:lnTo>
                <a:lnTo>
                  <a:pt x="312" y="122"/>
                </a:lnTo>
                <a:lnTo>
                  <a:pt x="306" y="111"/>
                </a:lnTo>
                <a:lnTo>
                  <a:pt x="303" y="101"/>
                </a:lnTo>
                <a:lnTo>
                  <a:pt x="312" y="81"/>
                </a:lnTo>
                <a:lnTo>
                  <a:pt x="321" y="57"/>
                </a:lnTo>
                <a:lnTo>
                  <a:pt x="306" y="66"/>
                </a:lnTo>
                <a:lnTo>
                  <a:pt x="291" y="72"/>
                </a:lnTo>
                <a:lnTo>
                  <a:pt x="277" y="77"/>
                </a:lnTo>
                <a:lnTo>
                  <a:pt x="262" y="79"/>
                </a:lnTo>
                <a:lnTo>
                  <a:pt x="243" y="70"/>
                </a:lnTo>
                <a:lnTo>
                  <a:pt x="229" y="61"/>
                </a:lnTo>
                <a:lnTo>
                  <a:pt x="214" y="66"/>
                </a:lnTo>
                <a:lnTo>
                  <a:pt x="199" y="70"/>
                </a:lnTo>
                <a:lnTo>
                  <a:pt x="181" y="59"/>
                </a:lnTo>
                <a:lnTo>
                  <a:pt x="162" y="46"/>
                </a:lnTo>
                <a:lnTo>
                  <a:pt x="147" y="46"/>
                </a:lnTo>
                <a:lnTo>
                  <a:pt x="133" y="44"/>
                </a:lnTo>
                <a:lnTo>
                  <a:pt x="138" y="24"/>
                </a:lnTo>
                <a:lnTo>
                  <a:pt x="145" y="3"/>
                </a:lnTo>
                <a:lnTo>
                  <a:pt x="142" y="2"/>
                </a:lnTo>
                <a:lnTo>
                  <a:pt x="138" y="0"/>
                </a:lnTo>
                <a:lnTo>
                  <a:pt x="133" y="2"/>
                </a:lnTo>
                <a:lnTo>
                  <a:pt x="127" y="5"/>
                </a:lnTo>
                <a:lnTo>
                  <a:pt x="120" y="9"/>
                </a:lnTo>
                <a:lnTo>
                  <a:pt x="114" y="16"/>
                </a:lnTo>
                <a:lnTo>
                  <a:pt x="107" y="26"/>
                </a:lnTo>
                <a:lnTo>
                  <a:pt x="99" y="37"/>
                </a:lnTo>
                <a:lnTo>
                  <a:pt x="97" y="57"/>
                </a:lnTo>
                <a:lnTo>
                  <a:pt x="99" y="79"/>
                </a:lnTo>
                <a:lnTo>
                  <a:pt x="105" y="100"/>
                </a:lnTo>
                <a:lnTo>
                  <a:pt x="110" y="116"/>
                </a:lnTo>
                <a:lnTo>
                  <a:pt x="110" y="129"/>
                </a:lnTo>
                <a:lnTo>
                  <a:pt x="110" y="138"/>
                </a:lnTo>
                <a:lnTo>
                  <a:pt x="109" y="144"/>
                </a:lnTo>
                <a:lnTo>
                  <a:pt x="107" y="148"/>
                </a:lnTo>
                <a:lnTo>
                  <a:pt x="103" y="149"/>
                </a:lnTo>
                <a:lnTo>
                  <a:pt x="101" y="151"/>
                </a:lnTo>
                <a:lnTo>
                  <a:pt x="96" y="153"/>
                </a:lnTo>
                <a:lnTo>
                  <a:pt x="90" y="153"/>
                </a:lnTo>
                <a:lnTo>
                  <a:pt x="85" y="151"/>
                </a:lnTo>
                <a:lnTo>
                  <a:pt x="79" y="146"/>
                </a:lnTo>
                <a:lnTo>
                  <a:pt x="79" y="153"/>
                </a:lnTo>
                <a:lnTo>
                  <a:pt x="75" y="157"/>
                </a:lnTo>
                <a:lnTo>
                  <a:pt x="70" y="159"/>
                </a:lnTo>
                <a:lnTo>
                  <a:pt x="66" y="161"/>
                </a:lnTo>
                <a:lnTo>
                  <a:pt x="64" y="172"/>
                </a:lnTo>
                <a:lnTo>
                  <a:pt x="64" y="183"/>
                </a:lnTo>
                <a:lnTo>
                  <a:pt x="57" y="183"/>
                </a:lnTo>
                <a:lnTo>
                  <a:pt x="49" y="181"/>
                </a:lnTo>
                <a:lnTo>
                  <a:pt x="51" y="183"/>
                </a:lnTo>
                <a:lnTo>
                  <a:pt x="49" y="186"/>
                </a:lnTo>
                <a:lnTo>
                  <a:pt x="48" y="188"/>
                </a:lnTo>
                <a:lnTo>
                  <a:pt x="46" y="188"/>
                </a:lnTo>
                <a:lnTo>
                  <a:pt x="40" y="192"/>
                </a:lnTo>
                <a:lnTo>
                  <a:pt x="35" y="194"/>
                </a:lnTo>
                <a:lnTo>
                  <a:pt x="31" y="209"/>
                </a:lnTo>
                <a:lnTo>
                  <a:pt x="29" y="222"/>
                </a:lnTo>
                <a:lnTo>
                  <a:pt x="25" y="231"/>
                </a:lnTo>
                <a:lnTo>
                  <a:pt x="22" y="2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0" name="Freeform 34"/>
          <p:cNvSpPr>
            <a:spLocks/>
          </p:cNvSpPr>
          <p:nvPr/>
        </p:nvSpPr>
        <p:spPr bwMode="auto">
          <a:xfrm>
            <a:off x="4805504" y="4457797"/>
            <a:ext cx="1027548" cy="918395"/>
          </a:xfrm>
          <a:custGeom>
            <a:avLst/>
            <a:gdLst>
              <a:gd name="T0" fmla="*/ 505985 w 591"/>
              <a:gd name="T1" fmla="*/ 754063 h 488"/>
              <a:gd name="T2" fmla="*/ 571983 w 591"/>
              <a:gd name="T3" fmla="*/ 739775 h 488"/>
              <a:gd name="T4" fmla="*/ 617449 w 591"/>
              <a:gd name="T5" fmla="*/ 725488 h 488"/>
              <a:gd name="T6" fmla="*/ 665847 w 591"/>
              <a:gd name="T7" fmla="*/ 708025 h 488"/>
              <a:gd name="T8" fmla="*/ 718646 w 591"/>
              <a:gd name="T9" fmla="*/ 708025 h 488"/>
              <a:gd name="T10" fmla="*/ 774378 w 591"/>
              <a:gd name="T11" fmla="*/ 722313 h 488"/>
              <a:gd name="T12" fmla="*/ 806643 w 591"/>
              <a:gd name="T13" fmla="*/ 704850 h 488"/>
              <a:gd name="T14" fmla="*/ 815443 w 591"/>
              <a:gd name="T15" fmla="*/ 657225 h 488"/>
              <a:gd name="T16" fmla="*/ 866775 w 591"/>
              <a:gd name="T17" fmla="*/ 596900 h 488"/>
              <a:gd name="T18" fmla="*/ 853575 w 591"/>
              <a:gd name="T19" fmla="*/ 577850 h 488"/>
              <a:gd name="T20" fmla="*/ 821310 w 591"/>
              <a:gd name="T21" fmla="*/ 566738 h 488"/>
              <a:gd name="T22" fmla="*/ 790511 w 591"/>
              <a:gd name="T23" fmla="*/ 522288 h 488"/>
              <a:gd name="T24" fmla="*/ 799310 w 591"/>
              <a:gd name="T25" fmla="*/ 466725 h 488"/>
              <a:gd name="T26" fmla="*/ 825710 w 591"/>
              <a:gd name="T27" fmla="*/ 434975 h 488"/>
              <a:gd name="T28" fmla="*/ 859442 w 591"/>
              <a:gd name="T29" fmla="*/ 434975 h 488"/>
              <a:gd name="T30" fmla="*/ 859442 w 591"/>
              <a:gd name="T31" fmla="*/ 393700 h 488"/>
              <a:gd name="T32" fmla="*/ 825710 w 591"/>
              <a:gd name="T33" fmla="*/ 390525 h 488"/>
              <a:gd name="T34" fmla="*/ 806643 w 591"/>
              <a:gd name="T35" fmla="*/ 387350 h 488"/>
              <a:gd name="T36" fmla="*/ 796377 w 591"/>
              <a:gd name="T37" fmla="*/ 361950 h 488"/>
              <a:gd name="T38" fmla="*/ 796377 w 591"/>
              <a:gd name="T39" fmla="*/ 328613 h 488"/>
              <a:gd name="T40" fmla="*/ 780244 w 591"/>
              <a:gd name="T41" fmla="*/ 300038 h 488"/>
              <a:gd name="T42" fmla="*/ 728912 w 591"/>
              <a:gd name="T43" fmla="*/ 285750 h 488"/>
              <a:gd name="T44" fmla="*/ 668781 w 591"/>
              <a:gd name="T45" fmla="*/ 282575 h 488"/>
              <a:gd name="T46" fmla="*/ 639448 w 591"/>
              <a:gd name="T47" fmla="*/ 258763 h 488"/>
              <a:gd name="T48" fmla="*/ 642381 w 591"/>
              <a:gd name="T49" fmla="*/ 234950 h 488"/>
              <a:gd name="T50" fmla="*/ 655581 w 591"/>
              <a:gd name="T51" fmla="*/ 214313 h 488"/>
              <a:gd name="T52" fmla="*/ 649715 w 591"/>
              <a:gd name="T53" fmla="*/ 171450 h 488"/>
              <a:gd name="T54" fmla="*/ 604249 w 591"/>
              <a:gd name="T55" fmla="*/ 112713 h 488"/>
              <a:gd name="T56" fmla="*/ 511852 w 591"/>
              <a:gd name="T57" fmla="*/ 133350 h 488"/>
              <a:gd name="T58" fmla="*/ 473720 w 591"/>
              <a:gd name="T59" fmla="*/ 109538 h 488"/>
              <a:gd name="T60" fmla="*/ 441454 w 591"/>
              <a:gd name="T61" fmla="*/ 77788 h 488"/>
              <a:gd name="T62" fmla="*/ 406255 w 591"/>
              <a:gd name="T63" fmla="*/ 79375 h 488"/>
              <a:gd name="T64" fmla="*/ 365189 w 591"/>
              <a:gd name="T65" fmla="*/ 71438 h 488"/>
              <a:gd name="T66" fmla="*/ 335857 w 591"/>
              <a:gd name="T67" fmla="*/ 41275 h 488"/>
              <a:gd name="T68" fmla="*/ 294791 w 591"/>
              <a:gd name="T69" fmla="*/ 33338 h 488"/>
              <a:gd name="T70" fmla="*/ 252259 w 591"/>
              <a:gd name="T71" fmla="*/ 3175 h 488"/>
              <a:gd name="T72" fmla="*/ 230260 w 591"/>
              <a:gd name="T73" fmla="*/ 23813 h 488"/>
              <a:gd name="T74" fmla="*/ 197994 w 591"/>
              <a:gd name="T75" fmla="*/ 57150 h 488"/>
              <a:gd name="T76" fmla="*/ 165729 w 591"/>
              <a:gd name="T77" fmla="*/ 103188 h 488"/>
              <a:gd name="T78" fmla="*/ 121730 w 591"/>
              <a:gd name="T79" fmla="*/ 144463 h 488"/>
              <a:gd name="T80" fmla="*/ 67465 w 591"/>
              <a:gd name="T81" fmla="*/ 206375 h 488"/>
              <a:gd name="T82" fmla="*/ 35199 w 591"/>
              <a:gd name="T83" fmla="*/ 220663 h 488"/>
              <a:gd name="T84" fmla="*/ 13200 w 591"/>
              <a:gd name="T85" fmla="*/ 306388 h 488"/>
              <a:gd name="T86" fmla="*/ 19066 w 591"/>
              <a:gd name="T87" fmla="*/ 334963 h 488"/>
              <a:gd name="T88" fmla="*/ 8800 w 591"/>
              <a:gd name="T89" fmla="*/ 347663 h 488"/>
              <a:gd name="T90" fmla="*/ 0 w 591"/>
              <a:gd name="T91" fmla="*/ 385763 h 488"/>
              <a:gd name="T92" fmla="*/ 13200 w 591"/>
              <a:gd name="T93" fmla="*/ 438150 h 488"/>
              <a:gd name="T94" fmla="*/ 95331 w 591"/>
              <a:gd name="T95" fmla="*/ 463550 h 488"/>
              <a:gd name="T96" fmla="*/ 219994 w 591"/>
              <a:gd name="T97" fmla="*/ 546100 h 488"/>
              <a:gd name="T98" fmla="*/ 236127 w 591"/>
              <a:gd name="T99" fmla="*/ 593725 h 488"/>
              <a:gd name="T100" fmla="*/ 249326 w 591"/>
              <a:gd name="T101" fmla="*/ 617538 h 488"/>
              <a:gd name="T102" fmla="*/ 327057 w 591"/>
              <a:gd name="T103" fmla="*/ 649288 h 488"/>
              <a:gd name="T104" fmla="*/ 379856 w 591"/>
              <a:gd name="T105" fmla="*/ 673100 h 488"/>
              <a:gd name="T106" fmla="*/ 409188 w 591"/>
              <a:gd name="T107" fmla="*/ 673100 h 488"/>
              <a:gd name="T108" fmla="*/ 441454 w 591"/>
              <a:gd name="T109" fmla="*/ 657225 h 488"/>
              <a:gd name="T110" fmla="*/ 431188 w 591"/>
              <a:gd name="T111" fmla="*/ 754063 h 488"/>
              <a:gd name="T112" fmla="*/ 444387 w 591"/>
              <a:gd name="T113" fmla="*/ 771525 h 488"/>
              <a:gd name="T114" fmla="*/ 473720 w 591"/>
              <a:gd name="T115" fmla="*/ 757238 h 488"/>
              <a:gd name="T116" fmla="*/ 505985 w 591"/>
              <a:gd name="T117" fmla="*/ 754063 h 4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1"/>
              <a:gd name="T178" fmla="*/ 0 h 488"/>
              <a:gd name="T179" fmla="*/ 591 w 591"/>
              <a:gd name="T180" fmla="*/ 488 h 4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1" h="488">
                <a:moveTo>
                  <a:pt x="345" y="475"/>
                </a:moveTo>
                <a:lnTo>
                  <a:pt x="345" y="475"/>
                </a:lnTo>
                <a:lnTo>
                  <a:pt x="364" y="470"/>
                </a:lnTo>
                <a:lnTo>
                  <a:pt x="381" y="468"/>
                </a:lnTo>
                <a:lnTo>
                  <a:pt x="390" y="466"/>
                </a:lnTo>
                <a:lnTo>
                  <a:pt x="401" y="464"/>
                </a:lnTo>
                <a:lnTo>
                  <a:pt x="410" y="461"/>
                </a:lnTo>
                <a:lnTo>
                  <a:pt x="421" y="457"/>
                </a:lnTo>
                <a:lnTo>
                  <a:pt x="434" y="448"/>
                </a:lnTo>
                <a:lnTo>
                  <a:pt x="440" y="442"/>
                </a:lnTo>
                <a:lnTo>
                  <a:pt x="454" y="446"/>
                </a:lnTo>
                <a:lnTo>
                  <a:pt x="469" y="449"/>
                </a:lnTo>
                <a:lnTo>
                  <a:pt x="480" y="448"/>
                </a:lnTo>
                <a:lnTo>
                  <a:pt x="490" y="446"/>
                </a:lnTo>
                <a:lnTo>
                  <a:pt x="497" y="453"/>
                </a:lnTo>
                <a:lnTo>
                  <a:pt x="508" y="461"/>
                </a:lnTo>
                <a:lnTo>
                  <a:pt x="528" y="455"/>
                </a:lnTo>
                <a:lnTo>
                  <a:pt x="547" y="446"/>
                </a:lnTo>
                <a:lnTo>
                  <a:pt x="549" y="444"/>
                </a:lnTo>
                <a:lnTo>
                  <a:pt x="550" y="444"/>
                </a:lnTo>
                <a:lnTo>
                  <a:pt x="547" y="433"/>
                </a:lnTo>
                <a:lnTo>
                  <a:pt x="543" y="424"/>
                </a:lnTo>
                <a:lnTo>
                  <a:pt x="556" y="414"/>
                </a:lnTo>
                <a:lnTo>
                  <a:pt x="571" y="403"/>
                </a:lnTo>
                <a:lnTo>
                  <a:pt x="582" y="389"/>
                </a:lnTo>
                <a:lnTo>
                  <a:pt x="591" y="376"/>
                </a:lnTo>
                <a:lnTo>
                  <a:pt x="589" y="370"/>
                </a:lnTo>
                <a:lnTo>
                  <a:pt x="587" y="368"/>
                </a:lnTo>
                <a:lnTo>
                  <a:pt x="582" y="364"/>
                </a:lnTo>
                <a:lnTo>
                  <a:pt x="576" y="363"/>
                </a:lnTo>
                <a:lnTo>
                  <a:pt x="569" y="361"/>
                </a:lnTo>
                <a:lnTo>
                  <a:pt x="560" y="357"/>
                </a:lnTo>
                <a:lnTo>
                  <a:pt x="550" y="350"/>
                </a:lnTo>
                <a:lnTo>
                  <a:pt x="541" y="340"/>
                </a:lnTo>
                <a:lnTo>
                  <a:pt x="539" y="329"/>
                </a:lnTo>
                <a:lnTo>
                  <a:pt x="539" y="318"/>
                </a:lnTo>
                <a:lnTo>
                  <a:pt x="541" y="307"/>
                </a:lnTo>
                <a:lnTo>
                  <a:pt x="545" y="294"/>
                </a:lnTo>
                <a:lnTo>
                  <a:pt x="550" y="285"/>
                </a:lnTo>
                <a:lnTo>
                  <a:pt x="558" y="278"/>
                </a:lnTo>
                <a:lnTo>
                  <a:pt x="563" y="274"/>
                </a:lnTo>
                <a:lnTo>
                  <a:pt x="567" y="270"/>
                </a:lnTo>
                <a:lnTo>
                  <a:pt x="578" y="272"/>
                </a:lnTo>
                <a:lnTo>
                  <a:pt x="586" y="274"/>
                </a:lnTo>
                <a:lnTo>
                  <a:pt x="586" y="267"/>
                </a:lnTo>
                <a:lnTo>
                  <a:pt x="586" y="257"/>
                </a:lnTo>
                <a:lnTo>
                  <a:pt x="586" y="248"/>
                </a:lnTo>
                <a:lnTo>
                  <a:pt x="584" y="243"/>
                </a:lnTo>
                <a:lnTo>
                  <a:pt x="573" y="244"/>
                </a:lnTo>
                <a:lnTo>
                  <a:pt x="563" y="246"/>
                </a:lnTo>
                <a:lnTo>
                  <a:pt x="558" y="246"/>
                </a:lnTo>
                <a:lnTo>
                  <a:pt x="554" y="246"/>
                </a:lnTo>
                <a:lnTo>
                  <a:pt x="550" y="244"/>
                </a:lnTo>
                <a:lnTo>
                  <a:pt x="549" y="243"/>
                </a:lnTo>
                <a:lnTo>
                  <a:pt x="545" y="235"/>
                </a:lnTo>
                <a:lnTo>
                  <a:pt x="543" y="228"/>
                </a:lnTo>
                <a:lnTo>
                  <a:pt x="543" y="222"/>
                </a:lnTo>
                <a:lnTo>
                  <a:pt x="543" y="215"/>
                </a:lnTo>
                <a:lnTo>
                  <a:pt x="543" y="207"/>
                </a:lnTo>
                <a:lnTo>
                  <a:pt x="541" y="202"/>
                </a:lnTo>
                <a:lnTo>
                  <a:pt x="538" y="196"/>
                </a:lnTo>
                <a:lnTo>
                  <a:pt x="532" y="189"/>
                </a:lnTo>
                <a:lnTo>
                  <a:pt x="521" y="183"/>
                </a:lnTo>
                <a:lnTo>
                  <a:pt x="510" y="182"/>
                </a:lnTo>
                <a:lnTo>
                  <a:pt x="497" y="180"/>
                </a:lnTo>
                <a:lnTo>
                  <a:pt x="482" y="180"/>
                </a:lnTo>
                <a:lnTo>
                  <a:pt x="469" y="178"/>
                </a:lnTo>
                <a:lnTo>
                  <a:pt x="456" y="178"/>
                </a:lnTo>
                <a:lnTo>
                  <a:pt x="447" y="174"/>
                </a:lnTo>
                <a:lnTo>
                  <a:pt x="438" y="169"/>
                </a:lnTo>
                <a:lnTo>
                  <a:pt x="436" y="163"/>
                </a:lnTo>
                <a:lnTo>
                  <a:pt x="434" y="158"/>
                </a:lnTo>
                <a:lnTo>
                  <a:pt x="436" y="152"/>
                </a:lnTo>
                <a:lnTo>
                  <a:pt x="438" y="148"/>
                </a:lnTo>
                <a:lnTo>
                  <a:pt x="441" y="145"/>
                </a:lnTo>
                <a:lnTo>
                  <a:pt x="445" y="139"/>
                </a:lnTo>
                <a:lnTo>
                  <a:pt x="447" y="135"/>
                </a:lnTo>
                <a:lnTo>
                  <a:pt x="447" y="130"/>
                </a:lnTo>
                <a:lnTo>
                  <a:pt x="445" y="119"/>
                </a:lnTo>
                <a:lnTo>
                  <a:pt x="443" y="108"/>
                </a:lnTo>
                <a:lnTo>
                  <a:pt x="438" y="93"/>
                </a:lnTo>
                <a:lnTo>
                  <a:pt x="432" y="76"/>
                </a:lnTo>
                <a:lnTo>
                  <a:pt x="412" y="71"/>
                </a:lnTo>
                <a:lnTo>
                  <a:pt x="395" y="63"/>
                </a:lnTo>
                <a:lnTo>
                  <a:pt x="371" y="73"/>
                </a:lnTo>
                <a:lnTo>
                  <a:pt x="349" y="84"/>
                </a:lnTo>
                <a:lnTo>
                  <a:pt x="342" y="78"/>
                </a:lnTo>
                <a:lnTo>
                  <a:pt x="338" y="69"/>
                </a:lnTo>
                <a:lnTo>
                  <a:pt x="323" y="69"/>
                </a:lnTo>
                <a:lnTo>
                  <a:pt x="310" y="69"/>
                </a:lnTo>
                <a:lnTo>
                  <a:pt x="305" y="58"/>
                </a:lnTo>
                <a:lnTo>
                  <a:pt x="301" y="49"/>
                </a:lnTo>
                <a:lnTo>
                  <a:pt x="294" y="49"/>
                </a:lnTo>
                <a:lnTo>
                  <a:pt x="284" y="50"/>
                </a:lnTo>
                <a:lnTo>
                  <a:pt x="277" y="50"/>
                </a:lnTo>
                <a:lnTo>
                  <a:pt x="270" y="50"/>
                </a:lnTo>
                <a:lnTo>
                  <a:pt x="260" y="49"/>
                </a:lnTo>
                <a:lnTo>
                  <a:pt x="249" y="45"/>
                </a:lnTo>
                <a:lnTo>
                  <a:pt x="240" y="36"/>
                </a:lnTo>
                <a:lnTo>
                  <a:pt x="235" y="26"/>
                </a:lnTo>
                <a:lnTo>
                  <a:pt x="229" y="26"/>
                </a:lnTo>
                <a:lnTo>
                  <a:pt x="222" y="26"/>
                </a:lnTo>
                <a:lnTo>
                  <a:pt x="212" y="26"/>
                </a:lnTo>
                <a:lnTo>
                  <a:pt x="201" y="21"/>
                </a:lnTo>
                <a:lnTo>
                  <a:pt x="188" y="10"/>
                </a:lnTo>
                <a:lnTo>
                  <a:pt x="175" y="0"/>
                </a:lnTo>
                <a:lnTo>
                  <a:pt x="172" y="2"/>
                </a:lnTo>
                <a:lnTo>
                  <a:pt x="166" y="4"/>
                </a:lnTo>
                <a:lnTo>
                  <a:pt x="163" y="10"/>
                </a:lnTo>
                <a:lnTo>
                  <a:pt x="157" y="15"/>
                </a:lnTo>
                <a:lnTo>
                  <a:pt x="148" y="21"/>
                </a:lnTo>
                <a:lnTo>
                  <a:pt x="137" y="26"/>
                </a:lnTo>
                <a:lnTo>
                  <a:pt x="135" y="36"/>
                </a:lnTo>
                <a:lnTo>
                  <a:pt x="131" y="45"/>
                </a:lnTo>
                <a:lnTo>
                  <a:pt x="122" y="54"/>
                </a:lnTo>
                <a:lnTo>
                  <a:pt x="113" y="65"/>
                </a:lnTo>
                <a:lnTo>
                  <a:pt x="109" y="74"/>
                </a:lnTo>
                <a:lnTo>
                  <a:pt x="102" y="87"/>
                </a:lnTo>
                <a:lnTo>
                  <a:pt x="83" y="91"/>
                </a:lnTo>
                <a:lnTo>
                  <a:pt x="63" y="93"/>
                </a:lnTo>
                <a:lnTo>
                  <a:pt x="54" y="111"/>
                </a:lnTo>
                <a:lnTo>
                  <a:pt x="46" y="130"/>
                </a:lnTo>
                <a:lnTo>
                  <a:pt x="35" y="135"/>
                </a:lnTo>
                <a:lnTo>
                  <a:pt x="24" y="139"/>
                </a:lnTo>
                <a:lnTo>
                  <a:pt x="15" y="163"/>
                </a:lnTo>
                <a:lnTo>
                  <a:pt x="6" y="183"/>
                </a:lnTo>
                <a:lnTo>
                  <a:pt x="9" y="193"/>
                </a:lnTo>
                <a:lnTo>
                  <a:pt x="15" y="204"/>
                </a:lnTo>
                <a:lnTo>
                  <a:pt x="15" y="209"/>
                </a:lnTo>
                <a:lnTo>
                  <a:pt x="13" y="211"/>
                </a:lnTo>
                <a:lnTo>
                  <a:pt x="11" y="213"/>
                </a:lnTo>
                <a:lnTo>
                  <a:pt x="7" y="215"/>
                </a:lnTo>
                <a:lnTo>
                  <a:pt x="6" y="219"/>
                </a:lnTo>
                <a:lnTo>
                  <a:pt x="4" y="222"/>
                </a:lnTo>
                <a:lnTo>
                  <a:pt x="2" y="231"/>
                </a:lnTo>
                <a:lnTo>
                  <a:pt x="0" y="243"/>
                </a:lnTo>
                <a:lnTo>
                  <a:pt x="4" y="257"/>
                </a:lnTo>
                <a:lnTo>
                  <a:pt x="9" y="276"/>
                </a:lnTo>
                <a:lnTo>
                  <a:pt x="30" y="279"/>
                </a:lnTo>
                <a:lnTo>
                  <a:pt x="48" y="285"/>
                </a:lnTo>
                <a:lnTo>
                  <a:pt x="65" y="292"/>
                </a:lnTo>
                <a:lnTo>
                  <a:pt x="83" y="300"/>
                </a:lnTo>
                <a:lnTo>
                  <a:pt x="116" y="320"/>
                </a:lnTo>
                <a:lnTo>
                  <a:pt x="150" y="344"/>
                </a:lnTo>
                <a:lnTo>
                  <a:pt x="153" y="355"/>
                </a:lnTo>
                <a:lnTo>
                  <a:pt x="157" y="368"/>
                </a:lnTo>
                <a:lnTo>
                  <a:pt x="161" y="374"/>
                </a:lnTo>
                <a:lnTo>
                  <a:pt x="163" y="379"/>
                </a:lnTo>
                <a:lnTo>
                  <a:pt x="166" y="385"/>
                </a:lnTo>
                <a:lnTo>
                  <a:pt x="170" y="389"/>
                </a:lnTo>
                <a:lnTo>
                  <a:pt x="187" y="387"/>
                </a:lnTo>
                <a:lnTo>
                  <a:pt x="212" y="385"/>
                </a:lnTo>
                <a:lnTo>
                  <a:pt x="223" y="409"/>
                </a:lnTo>
                <a:lnTo>
                  <a:pt x="233" y="429"/>
                </a:lnTo>
                <a:lnTo>
                  <a:pt x="244" y="427"/>
                </a:lnTo>
                <a:lnTo>
                  <a:pt x="259" y="424"/>
                </a:lnTo>
                <a:lnTo>
                  <a:pt x="266" y="425"/>
                </a:lnTo>
                <a:lnTo>
                  <a:pt x="273" y="425"/>
                </a:lnTo>
                <a:lnTo>
                  <a:pt x="279" y="424"/>
                </a:lnTo>
                <a:lnTo>
                  <a:pt x="284" y="422"/>
                </a:lnTo>
                <a:lnTo>
                  <a:pt x="294" y="416"/>
                </a:lnTo>
                <a:lnTo>
                  <a:pt x="301" y="414"/>
                </a:lnTo>
                <a:lnTo>
                  <a:pt x="299" y="435"/>
                </a:lnTo>
                <a:lnTo>
                  <a:pt x="294" y="453"/>
                </a:lnTo>
                <a:lnTo>
                  <a:pt x="294" y="475"/>
                </a:lnTo>
                <a:lnTo>
                  <a:pt x="292" y="486"/>
                </a:lnTo>
                <a:lnTo>
                  <a:pt x="299" y="488"/>
                </a:lnTo>
                <a:lnTo>
                  <a:pt x="303" y="486"/>
                </a:lnTo>
                <a:lnTo>
                  <a:pt x="308" y="485"/>
                </a:lnTo>
                <a:lnTo>
                  <a:pt x="312" y="483"/>
                </a:lnTo>
                <a:lnTo>
                  <a:pt x="323" y="477"/>
                </a:lnTo>
                <a:lnTo>
                  <a:pt x="332" y="470"/>
                </a:lnTo>
                <a:lnTo>
                  <a:pt x="338" y="472"/>
                </a:lnTo>
                <a:lnTo>
                  <a:pt x="345" y="4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1" name="Freeform 35"/>
          <p:cNvSpPr>
            <a:spLocks/>
          </p:cNvSpPr>
          <p:nvPr/>
        </p:nvSpPr>
        <p:spPr bwMode="auto">
          <a:xfrm>
            <a:off x="3461787" y="3710662"/>
            <a:ext cx="747136" cy="922159"/>
          </a:xfrm>
          <a:custGeom>
            <a:avLst/>
            <a:gdLst>
              <a:gd name="T0" fmla="*/ 470479 w 430"/>
              <a:gd name="T1" fmla="*/ 52388 h 490"/>
              <a:gd name="T2" fmla="*/ 444097 w 430"/>
              <a:gd name="T3" fmla="*/ 96838 h 490"/>
              <a:gd name="T4" fmla="*/ 389868 w 430"/>
              <a:gd name="T5" fmla="*/ 161925 h 490"/>
              <a:gd name="T6" fmla="*/ 341501 w 430"/>
              <a:gd name="T7" fmla="*/ 206375 h 490"/>
              <a:gd name="T8" fmla="*/ 316584 w 430"/>
              <a:gd name="T9" fmla="*/ 211138 h 490"/>
              <a:gd name="T10" fmla="*/ 290202 w 430"/>
              <a:gd name="T11" fmla="*/ 241300 h 490"/>
              <a:gd name="T12" fmla="*/ 290202 w 430"/>
              <a:gd name="T13" fmla="*/ 263525 h 490"/>
              <a:gd name="T14" fmla="*/ 300462 w 430"/>
              <a:gd name="T15" fmla="*/ 282575 h 490"/>
              <a:gd name="T16" fmla="*/ 281408 w 430"/>
              <a:gd name="T17" fmla="*/ 317500 h 490"/>
              <a:gd name="T18" fmla="*/ 284339 w 430"/>
              <a:gd name="T19" fmla="*/ 342900 h 490"/>
              <a:gd name="T20" fmla="*/ 278477 w 430"/>
              <a:gd name="T21" fmla="*/ 363538 h 490"/>
              <a:gd name="T22" fmla="*/ 205193 w 430"/>
              <a:gd name="T23" fmla="*/ 401637 h 490"/>
              <a:gd name="T24" fmla="*/ 172949 w 430"/>
              <a:gd name="T25" fmla="*/ 434975 h 490"/>
              <a:gd name="T26" fmla="*/ 156826 w 430"/>
              <a:gd name="T27" fmla="*/ 417513 h 490"/>
              <a:gd name="T28" fmla="*/ 137773 w 430"/>
              <a:gd name="T29" fmla="*/ 401637 h 490"/>
              <a:gd name="T30" fmla="*/ 121650 w 430"/>
              <a:gd name="T31" fmla="*/ 411163 h 490"/>
              <a:gd name="T32" fmla="*/ 111391 w 430"/>
              <a:gd name="T33" fmla="*/ 439738 h 490"/>
              <a:gd name="T34" fmla="*/ 102597 w 430"/>
              <a:gd name="T35" fmla="*/ 476250 h 490"/>
              <a:gd name="T36" fmla="*/ 73283 w 430"/>
              <a:gd name="T37" fmla="*/ 477838 h 490"/>
              <a:gd name="T38" fmla="*/ 60092 w 430"/>
              <a:gd name="T39" fmla="*/ 463550 h 490"/>
              <a:gd name="T40" fmla="*/ 43970 w 430"/>
              <a:gd name="T41" fmla="*/ 455613 h 490"/>
              <a:gd name="T42" fmla="*/ 0 w 430"/>
              <a:gd name="T43" fmla="*/ 515938 h 490"/>
              <a:gd name="T44" fmla="*/ 2931 w 430"/>
              <a:gd name="T45" fmla="*/ 515938 h 490"/>
              <a:gd name="T46" fmla="*/ 13191 w 430"/>
              <a:gd name="T47" fmla="*/ 554038 h 490"/>
              <a:gd name="T48" fmla="*/ 41039 w 430"/>
              <a:gd name="T49" fmla="*/ 573088 h 490"/>
              <a:gd name="T50" fmla="*/ 89406 w 430"/>
              <a:gd name="T51" fmla="*/ 622300 h 490"/>
              <a:gd name="T52" fmla="*/ 105528 w 430"/>
              <a:gd name="T53" fmla="*/ 612775 h 490"/>
              <a:gd name="T54" fmla="*/ 140704 w 430"/>
              <a:gd name="T55" fmla="*/ 636588 h 490"/>
              <a:gd name="T56" fmla="*/ 200796 w 430"/>
              <a:gd name="T57" fmla="*/ 688975 h 490"/>
              <a:gd name="T58" fmla="*/ 243301 w 430"/>
              <a:gd name="T59" fmla="*/ 708025 h 490"/>
              <a:gd name="T60" fmla="*/ 284339 w 430"/>
              <a:gd name="T61" fmla="*/ 725488 h 490"/>
              <a:gd name="T62" fmla="*/ 329775 w 430"/>
              <a:gd name="T63" fmla="*/ 727075 h 490"/>
              <a:gd name="T64" fmla="*/ 367883 w 430"/>
              <a:gd name="T65" fmla="*/ 760413 h 490"/>
              <a:gd name="T66" fmla="*/ 398662 w 430"/>
              <a:gd name="T67" fmla="*/ 777875 h 490"/>
              <a:gd name="T68" fmla="*/ 451426 w 430"/>
              <a:gd name="T69" fmla="*/ 763588 h 490"/>
              <a:gd name="T70" fmla="*/ 473411 w 430"/>
              <a:gd name="T71" fmla="*/ 757238 h 490"/>
              <a:gd name="T72" fmla="*/ 492464 w 430"/>
              <a:gd name="T73" fmla="*/ 688975 h 490"/>
              <a:gd name="T74" fmla="*/ 524709 w 430"/>
              <a:gd name="T75" fmla="*/ 671513 h 490"/>
              <a:gd name="T76" fmla="*/ 562816 w 430"/>
              <a:gd name="T77" fmla="*/ 684213 h 490"/>
              <a:gd name="T78" fmla="*/ 614115 w 430"/>
              <a:gd name="T79" fmla="*/ 666750 h 490"/>
              <a:gd name="T80" fmla="*/ 614115 w 430"/>
              <a:gd name="T81" fmla="*/ 649288 h 490"/>
              <a:gd name="T82" fmla="*/ 622909 w 430"/>
              <a:gd name="T83" fmla="*/ 608013 h 490"/>
              <a:gd name="T84" fmla="*/ 630237 w 430"/>
              <a:gd name="T85" fmla="*/ 598488 h 490"/>
              <a:gd name="T86" fmla="*/ 617046 w 430"/>
              <a:gd name="T87" fmla="*/ 546100 h 490"/>
              <a:gd name="T88" fmla="*/ 625840 w 430"/>
              <a:gd name="T89" fmla="*/ 498475 h 490"/>
              <a:gd name="T90" fmla="*/ 600924 w 430"/>
              <a:gd name="T91" fmla="*/ 446088 h 490"/>
              <a:gd name="T92" fmla="*/ 606786 w 430"/>
              <a:gd name="T93" fmla="*/ 352425 h 490"/>
              <a:gd name="T94" fmla="*/ 597992 w 430"/>
              <a:gd name="T95" fmla="*/ 293688 h 490"/>
              <a:gd name="T96" fmla="*/ 595061 w 430"/>
              <a:gd name="T97" fmla="*/ 252413 h 490"/>
              <a:gd name="T98" fmla="*/ 622909 w 430"/>
              <a:gd name="T99" fmla="*/ 193675 h 490"/>
              <a:gd name="T100" fmla="*/ 606786 w 430"/>
              <a:gd name="T101" fmla="*/ 128588 h 490"/>
              <a:gd name="T102" fmla="*/ 576007 w 430"/>
              <a:gd name="T103" fmla="*/ 85725 h 490"/>
              <a:gd name="T104" fmla="*/ 540831 w 430"/>
              <a:gd name="T105" fmla="*/ 55563 h 490"/>
              <a:gd name="T106" fmla="*/ 521778 w 430"/>
              <a:gd name="T107" fmla="*/ 17463 h 490"/>
              <a:gd name="T108" fmla="*/ 514449 w 430"/>
              <a:gd name="T109" fmla="*/ 0 h 4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0"/>
              <a:gd name="T166" fmla="*/ 0 h 490"/>
              <a:gd name="T167" fmla="*/ 430 w 430"/>
              <a:gd name="T168" fmla="*/ 490 h 4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0" h="490">
                <a:moveTo>
                  <a:pt x="342" y="4"/>
                </a:moveTo>
                <a:lnTo>
                  <a:pt x="329" y="24"/>
                </a:lnTo>
                <a:lnTo>
                  <a:pt x="321" y="33"/>
                </a:lnTo>
                <a:lnTo>
                  <a:pt x="318" y="37"/>
                </a:lnTo>
                <a:lnTo>
                  <a:pt x="310" y="45"/>
                </a:lnTo>
                <a:lnTo>
                  <a:pt x="303" y="61"/>
                </a:lnTo>
                <a:lnTo>
                  <a:pt x="296" y="78"/>
                </a:lnTo>
                <a:lnTo>
                  <a:pt x="283" y="89"/>
                </a:lnTo>
                <a:lnTo>
                  <a:pt x="266" y="102"/>
                </a:lnTo>
                <a:lnTo>
                  <a:pt x="249" y="113"/>
                </a:lnTo>
                <a:lnTo>
                  <a:pt x="242" y="124"/>
                </a:lnTo>
                <a:lnTo>
                  <a:pt x="233" y="130"/>
                </a:lnTo>
                <a:lnTo>
                  <a:pt x="225" y="130"/>
                </a:lnTo>
                <a:lnTo>
                  <a:pt x="220" y="131"/>
                </a:lnTo>
                <a:lnTo>
                  <a:pt x="216" y="133"/>
                </a:lnTo>
                <a:lnTo>
                  <a:pt x="211" y="139"/>
                </a:lnTo>
                <a:lnTo>
                  <a:pt x="203" y="144"/>
                </a:lnTo>
                <a:lnTo>
                  <a:pt x="198" y="152"/>
                </a:lnTo>
                <a:lnTo>
                  <a:pt x="196" y="159"/>
                </a:lnTo>
                <a:lnTo>
                  <a:pt x="196" y="163"/>
                </a:lnTo>
                <a:lnTo>
                  <a:pt x="198" y="166"/>
                </a:lnTo>
                <a:lnTo>
                  <a:pt x="201" y="170"/>
                </a:lnTo>
                <a:lnTo>
                  <a:pt x="203" y="174"/>
                </a:lnTo>
                <a:lnTo>
                  <a:pt x="205" y="178"/>
                </a:lnTo>
                <a:lnTo>
                  <a:pt x="205" y="183"/>
                </a:lnTo>
                <a:lnTo>
                  <a:pt x="198" y="191"/>
                </a:lnTo>
                <a:lnTo>
                  <a:pt x="192" y="200"/>
                </a:lnTo>
                <a:lnTo>
                  <a:pt x="192" y="205"/>
                </a:lnTo>
                <a:lnTo>
                  <a:pt x="194" y="213"/>
                </a:lnTo>
                <a:lnTo>
                  <a:pt x="194" y="216"/>
                </a:lnTo>
                <a:lnTo>
                  <a:pt x="194" y="220"/>
                </a:lnTo>
                <a:lnTo>
                  <a:pt x="194" y="226"/>
                </a:lnTo>
                <a:lnTo>
                  <a:pt x="190" y="229"/>
                </a:lnTo>
                <a:lnTo>
                  <a:pt x="164" y="237"/>
                </a:lnTo>
                <a:lnTo>
                  <a:pt x="146" y="239"/>
                </a:lnTo>
                <a:lnTo>
                  <a:pt x="140" y="253"/>
                </a:lnTo>
                <a:lnTo>
                  <a:pt x="135" y="270"/>
                </a:lnTo>
                <a:lnTo>
                  <a:pt x="126" y="274"/>
                </a:lnTo>
                <a:lnTo>
                  <a:pt x="118" y="274"/>
                </a:lnTo>
                <a:lnTo>
                  <a:pt x="114" y="272"/>
                </a:lnTo>
                <a:lnTo>
                  <a:pt x="111" y="268"/>
                </a:lnTo>
                <a:lnTo>
                  <a:pt x="107" y="263"/>
                </a:lnTo>
                <a:lnTo>
                  <a:pt x="103" y="259"/>
                </a:lnTo>
                <a:lnTo>
                  <a:pt x="100" y="255"/>
                </a:lnTo>
                <a:lnTo>
                  <a:pt x="94" y="253"/>
                </a:lnTo>
                <a:lnTo>
                  <a:pt x="90" y="255"/>
                </a:lnTo>
                <a:lnTo>
                  <a:pt x="87" y="257"/>
                </a:lnTo>
                <a:lnTo>
                  <a:pt x="83" y="259"/>
                </a:lnTo>
                <a:lnTo>
                  <a:pt x="81" y="263"/>
                </a:lnTo>
                <a:lnTo>
                  <a:pt x="78" y="270"/>
                </a:lnTo>
                <a:lnTo>
                  <a:pt x="76" y="277"/>
                </a:lnTo>
                <a:lnTo>
                  <a:pt x="76" y="287"/>
                </a:lnTo>
                <a:lnTo>
                  <a:pt x="74" y="294"/>
                </a:lnTo>
                <a:lnTo>
                  <a:pt x="70" y="300"/>
                </a:lnTo>
                <a:lnTo>
                  <a:pt x="63" y="303"/>
                </a:lnTo>
                <a:lnTo>
                  <a:pt x="55" y="303"/>
                </a:lnTo>
                <a:lnTo>
                  <a:pt x="50" y="301"/>
                </a:lnTo>
                <a:lnTo>
                  <a:pt x="46" y="298"/>
                </a:lnTo>
                <a:lnTo>
                  <a:pt x="42" y="296"/>
                </a:lnTo>
                <a:lnTo>
                  <a:pt x="41" y="292"/>
                </a:lnTo>
                <a:lnTo>
                  <a:pt x="37" y="288"/>
                </a:lnTo>
                <a:lnTo>
                  <a:pt x="35" y="287"/>
                </a:lnTo>
                <a:lnTo>
                  <a:pt x="30" y="287"/>
                </a:lnTo>
                <a:lnTo>
                  <a:pt x="17" y="305"/>
                </a:lnTo>
                <a:lnTo>
                  <a:pt x="0" y="325"/>
                </a:lnTo>
                <a:lnTo>
                  <a:pt x="2" y="325"/>
                </a:lnTo>
                <a:lnTo>
                  <a:pt x="4" y="336"/>
                </a:lnTo>
                <a:lnTo>
                  <a:pt x="7" y="344"/>
                </a:lnTo>
                <a:lnTo>
                  <a:pt x="9" y="349"/>
                </a:lnTo>
                <a:lnTo>
                  <a:pt x="13" y="353"/>
                </a:lnTo>
                <a:lnTo>
                  <a:pt x="20" y="357"/>
                </a:lnTo>
                <a:lnTo>
                  <a:pt x="28" y="361"/>
                </a:lnTo>
                <a:lnTo>
                  <a:pt x="42" y="375"/>
                </a:lnTo>
                <a:lnTo>
                  <a:pt x="61" y="392"/>
                </a:lnTo>
                <a:lnTo>
                  <a:pt x="63" y="390"/>
                </a:lnTo>
                <a:lnTo>
                  <a:pt x="66" y="388"/>
                </a:lnTo>
                <a:lnTo>
                  <a:pt x="72" y="386"/>
                </a:lnTo>
                <a:lnTo>
                  <a:pt x="78" y="388"/>
                </a:lnTo>
                <a:lnTo>
                  <a:pt x="83" y="388"/>
                </a:lnTo>
                <a:lnTo>
                  <a:pt x="96" y="401"/>
                </a:lnTo>
                <a:lnTo>
                  <a:pt x="109" y="414"/>
                </a:lnTo>
                <a:lnTo>
                  <a:pt x="124" y="421"/>
                </a:lnTo>
                <a:lnTo>
                  <a:pt x="137" y="434"/>
                </a:lnTo>
                <a:lnTo>
                  <a:pt x="146" y="433"/>
                </a:lnTo>
                <a:lnTo>
                  <a:pt x="155" y="433"/>
                </a:lnTo>
                <a:lnTo>
                  <a:pt x="166" y="446"/>
                </a:lnTo>
                <a:lnTo>
                  <a:pt x="177" y="460"/>
                </a:lnTo>
                <a:lnTo>
                  <a:pt x="194" y="457"/>
                </a:lnTo>
                <a:lnTo>
                  <a:pt x="211" y="451"/>
                </a:lnTo>
                <a:lnTo>
                  <a:pt x="216" y="453"/>
                </a:lnTo>
                <a:lnTo>
                  <a:pt x="225" y="458"/>
                </a:lnTo>
                <a:lnTo>
                  <a:pt x="233" y="464"/>
                </a:lnTo>
                <a:lnTo>
                  <a:pt x="242" y="471"/>
                </a:lnTo>
                <a:lnTo>
                  <a:pt x="251" y="479"/>
                </a:lnTo>
                <a:lnTo>
                  <a:pt x="259" y="484"/>
                </a:lnTo>
                <a:lnTo>
                  <a:pt x="266" y="490"/>
                </a:lnTo>
                <a:lnTo>
                  <a:pt x="272" y="490"/>
                </a:lnTo>
                <a:lnTo>
                  <a:pt x="284" y="484"/>
                </a:lnTo>
                <a:lnTo>
                  <a:pt x="297" y="481"/>
                </a:lnTo>
                <a:lnTo>
                  <a:pt x="308" y="481"/>
                </a:lnTo>
                <a:lnTo>
                  <a:pt x="320" y="482"/>
                </a:lnTo>
                <a:lnTo>
                  <a:pt x="323" y="477"/>
                </a:lnTo>
                <a:lnTo>
                  <a:pt x="327" y="473"/>
                </a:lnTo>
                <a:lnTo>
                  <a:pt x="332" y="455"/>
                </a:lnTo>
                <a:lnTo>
                  <a:pt x="336" y="434"/>
                </a:lnTo>
                <a:lnTo>
                  <a:pt x="344" y="427"/>
                </a:lnTo>
                <a:lnTo>
                  <a:pt x="351" y="423"/>
                </a:lnTo>
                <a:lnTo>
                  <a:pt x="358" y="423"/>
                </a:lnTo>
                <a:lnTo>
                  <a:pt x="364" y="423"/>
                </a:lnTo>
                <a:lnTo>
                  <a:pt x="375" y="429"/>
                </a:lnTo>
                <a:lnTo>
                  <a:pt x="384" y="431"/>
                </a:lnTo>
                <a:lnTo>
                  <a:pt x="401" y="425"/>
                </a:lnTo>
                <a:lnTo>
                  <a:pt x="417" y="420"/>
                </a:lnTo>
                <a:lnTo>
                  <a:pt x="419" y="420"/>
                </a:lnTo>
                <a:lnTo>
                  <a:pt x="419" y="416"/>
                </a:lnTo>
                <a:lnTo>
                  <a:pt x="419" y="412"/>
                </a:lnTo>
                <a:lnTo>
                  <a:pt x="419" y="409"/>
                </a:lnTo>
                <a:lnTo>
                  <a:pt x="419" y="399"/>
                </a:lnTo>
                <a:lnTo>
                  <a:pt x="421" y="390"/>
                </a:lnTo>
                <a:lnTo>
                  <a:pt x="425" y="383"/>
                </a:lnTo>
                <a:lnTo>
                  <a:pt x="430" y="377"/>
                </a:lnTo>
                <a:lnTo>
                  <a:pt x="425" y="364"/>
                </a:lnTo>
                <a:lnTo>
                  <a:pt x="423" y="353"/>
                </a:lnTo>
                <a:lnTo>
                  <a:pt x="421" y="344"/>
                </a:lnTo>
                <a:lnTo>
                  <a:pt x="423" y="333"/>
                </a:lnTo>
                <a:lnTo>
                  <a:pt x="425" y="324"/>
                </a:lnTo>
                <a:lnTo>
                  <a:pt x="427" y="314"/>
                </a:lnTo>
                <a:lnTo>
                  <a:pt x="427" y="305"/>
                </a:lnTo>
                <a:lnTo>
                  <a:pt x="425" y="296"/>
                </a:lnTo>
                <a:lnTo>
                  <a:pt x="410" y="281"/>
                </a:lnTo>
                <a:lnTo>
                  <a:pt x="395" y="266"/>
                </a:lnTo>
                <a:lnTo>
                  <a:pt x="405" y="244"/>
                </a:lnTo>
                <a:lnTo>
                  <a:pt x="414" y="222"/>
                </a:lnTo>
                <a:lnTo>
                  <a:pt x="410" y="211"/>
                </a:lnTo>
                <a:lnTo>
                  <a:pt x="406" y="198"/>
                </a:lnTo>
                <a:lnTo>
                  <a:pt x="408" y="185"/>
                </a:lnTo>
                <a:lnTo>
                  <a:pt x="410" y="172"/>
                </a:lnTo>
                <a:lnTo>
                  <a:pt x="408" y="165"/>
                </a:lnTo>
                <a:lnTo>
                  <a:pt x="406" y="159"/>
                </a:lnTo>
                <a:lnTo>
                  <a:pt x="416" y="148"/>
                </a:lnTo>
                <a:lnTo>
                  <a:pt x="427" y="137"/>
                </a:lnTo>
                <a:lnTo>
                  <a:pt x="425" y="122"/>
                </a:lnTo>
                <a:lnTo>
                  <a:pt x="421" y="102"/>
                </a:lnTo>
                <a:lnTo>
                  <a:pt x="417" y="91"/>
                </a:lnTo>
                <a:lnTo>
                  <a:pt x="414" y="81"/>
                </a:lnTo>
                <a:lnTo>
                  <a:pt x="410" y="74"/>
                </a:lnTo>
                <a:lnTo>
                  <a:pt x="405" y="69"/>
                </a:lnTo>
                <a:lnTo>
                  <a:pt x="393" y="54"/>
                </a:lnTo>
                <a:lnTo>
                  <a:pt x="388" y="46"/>
                </a:lnTo>
                <a:lnTo>
                  <a:pt x="377" y="41"/>
                </a:lnTo>
                <a:lnTo>
                  <a:pt x="369" y="35"/>
                </a:lnTo>
                <a:lnTo>
                  <a:pt x="364" y="30"/>
                </a:lnTo>
                <a:lnTo>
                  <a:pt x="360" y="24"/>
                </a:lnTo>
                <a:lnTo>
                  <a:pt x="356" y="11"/>
                </a:lnTo>
                <a:lnTo>
                  <a:pt x="351" y="0"/>
                </a:lnTo>
                <a:lnTo>
                  <a:pt x="345" y="2"/>
                </a:lnTo>
                <a:lnTo>
                  <a:pt x="342" y="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2" name="Freeform 36"/>
          <p:cNvSpPr>
            <a:spLocks noEditPoints="1"/>
          </p:cNvSpPr>
          <p:nvPr/>
        </p:nvSpPr>
        <p:spPr bwMode="auto">
          <a:xfrm>
            <a:off x="4457340" y="2493034"/>
            <a:ext cx="1334308" cy="1919596"/>
          </a:xfrm>
          <a:custGeom>
            <a:avLst/>
            <a:gdLst>
              <a:gd name="T0" fmla="*/ 1014157 w 768"/>
              <a:gd name="T1" fmla="*/ 211138 h 1020"/>
              <a:gd name="T2" fmla="*/ 1012691 w 768"/>
              <a:gd name="T3" fmla="*/ 1593850 h 1020"/>
              <a:gd name="T4" fmla="*/ 1044933 w 768"/>
              <a:gd name="T5" fmla="*/ 1441450 h 1020"/>
              <a:gd name="T6" fmla="*/ 1112348 w 768"/>
              <a:gd name="T7" fmla="*/ 1300163 h 1020"/>
              <a:gd name="T8" fmla="*/ 1061054 w 768"/>
              <a:gd name="T9" fmla="*/ 1220788 h 1020"/>
              <a:gd name="T10" fmla="*/ 1036140 w 768"/>
              <a:gd name="T11" fmla="*/ 1079500 h 1020"/>
              <a:gd name="T12" fmla="*/ 1022950 w 768"/>
              <a:gd name="T13" fmla="*/ 922338 h 1020"/>
              <a:gd name="T14" fmla="*/ 1084503 w 768"/>
              <a:gd name="T15" fmla="*/ 798513 h 1020"/>
              <a:gd name="T16" fmla="*/ 1049330 w 768"/>
              <a:gd name="T17" fmla="*/ 673100 h 1020"/>
              <a:gd name="T18" fmla="*/ 965794 w 768"/>
              <a:gd name="T19" fmla="*/ 576263 h 1020"/>
              <a:gd name="T20" fmla="*/ 1068382 w 768"/>
              <a:gd name="T21" fmla="*/ 504825 h 1020"/>
              <a:gd name="T22" fmla="*/ 1036140 w 768"/>
              <a:gd name="T23" fmla="*/ 361950 h 1020"/>
              <a:gd name="T24" fmla="*/ 1049330 w 768"/>
              <a:gd name="T25" fmla="*/ 269875 h 1020"/>
              <a:gd name="T26" fmla="*/ 1009760 w 768"/>
              <a:gd name="T27" fmla="*/ 317500 h 1020"/>
              <a:gd name="T28" fmla="*/ 959932 w 768"/>
              <a:gd name="T29" fmla="*/ 279400 h 1020"/>
              <a:gd name="T30" fmla="*/ 968725 w 768"/>
              <a:gd name="T31" fmla="*/ 369888 h 1020"/>
              <a:gd name="T32" fmla="*/ 1017088 w 768"/>
              <a:gd name="T33" fmla="*/ 441325 h 1020"/>
              <a:gd name="T34" fmla="*/ 898379 w 768"/>
              <a:gd name="T35" fmla="*/ 344488 h 1020"/>
              <a:gd name="T36" fmla="*/ 920362 w 768"/>
              <a:gd name="T37" fmla="*/ 250825 h 1020"/>
              <a:gd name="T38" fmla="*/ 943811 w 768"/>
              <a:gd name="T39" fmla="*/ 150813 h 1020"/>
              <a:gd name="T40" fmla="*/ 841223 w 768"/>
              <a:gd name="T41" fmla="*/ 261938 h 1020"/>
              <a:gd name="T42" fmla="*/ 795791 w 768"/>
              <a:gd name="T43" fmla="*/ 441325 h 1020"/>
              <a:gd name="T44" fmla="*/ 728375 w 768"/>
              <a:gd name="T45" fmla="*/ 581025 h 1020"/>
              <a:gd name="T46" fmla="*/ 792860 w 768"/>
              <a:gd name="T47" fmla="*/ 593725 h 1020"/>
              <a:gd name="T48" fmla="*/ 882258 w 768"/>
              <a:gd name="T49" fmla="*/ 681038 h 1020"/>
              <a:gd name="T50" fmla="*/ 850016 w 768"/>
              <a:gd name="T51" fmla="*/ 769938 h 1020"/>
              <a:gd name="T52" fmla="*/ 892517 w 768"/>
              <a:gd name="T53" fmla="*/ 881063 h 1020"/>
              <a:gd name="T54" fmla="*/ 811912 w 768"/>
              <a:gd name="T55" fmla="*/ 825500 h 1020"/>
              <a:gd name="T56" fmla="*/ 833895 w 768"/>
              <a:gd name="T57" fmla="*/ 663575 h 1020"/>
              <a:gd name="T58" fmla="*/ 744496 w 768"/>
              <a:gd name="T59" fmla="*/ 642938 h 1020"/>
              <a:gd name="T60" fmla="*/ 655098 w 768"/>
              <a:gd name="T61" fmla="*/ 812800 h 1020"/>
              <a:gd name="T62" fmla="*/ 479233 w 768"/>
              <a:gd name="T63" fmla="*/ 871538 h 1020"/>
              <a:gd name="T64" fmla="*/ 419146 w 768"/>
              <a:gd name="T65" fmla="*/ 784225 h 1020"/>
              <a:gd name="T66" fmla="*/ 514406 w 768"/>
              <a:gd name="T67" fmla="*/ 828675 h 1020"/>
              <a:gd name="T68" fmla="*/ 640443 w 768"/>
              <a:gd name="T69" fmla="*/ 739775 h 1020"/>
              <a:gd name="T70" fmla="*/ 694668 w 768"/>
              <a:gd name="T71" fmla="*/ 639763 h 1020"/>
              <a:gd name="T72" fmla="*/ 716651 w 768"/>
              <a:gd name="T73" fmla="*/ 469900 h 1020"/>
              <a:gd name="T74" fmla="*/ 760618 w 768"/>
              <a:gd name="T75" fmla="*/ 285750 h 1020"/>
              <a:gd name="T76" fmla="*/ 852947 w 768"/>
              <a:gd name="T77" fmla="*/ 147638 h 1020"/>
              <a:gd name="T78" fmla="*/ 722513 w 768"/>
              <a:gd name="T79" fmla="*/ 88900 h 1020"/>
              <a:gd name="T80" fmla="*/ 589149 w 768"/>
              <a:gd name="T81" fmla="*/ 203200 h 1020"/>
              <a:gd name="T82" fmla="*/ 549579 w 768"/>
              <a:gd name="T83" fmla="*/ 255588 h 1020"/>
              <a:gd name="T84" fmla="*/ 505613 w 768"/>
              <a:gd name="T85" fmla="*/ 411163 h 1020"/>
              <a:gd name="T86" fmla="*/ 511475 w 768"/>
              <a:gd name="T87" fmla="*/ 542925 h 1020"/>
              <a:gd name="T88" fmla="*/ 448457 w 768"/>
              <a:gd name="T89" fmla="*/ 549275 h 1020"/>
              <a:gd name="T90" fmla="*/ 400094 w 768"/>
              <a:gd name="T91" fmla="*/ 423863 h 1020"/>
              <a:gd name="T92" fmla="*/ 340006 w 768"/>
              <a:gd name="T93" fmla="*/ 590550 h 1020"/>
              <a:gd name="T94" fmla="*/ 128968 w 768"/>
              <a:gd name="T95" fmla="*/ 649288 h 1020"/>
              <a:gd name="T96" fmla="*/ 7328 w 768"/>
              <a:gd name="T97" fmla="*/ 854075 h 1020"/>
              <a:gd name="T98" fmla="*/ 143623 w 768"/>
              <a:gd name="T99" fmla="*/ 915988 h 1020"/>
              <a:gd name="T100" fmla="*/ 194917 w 768"/>
              <a:gd name="T101" fmla="*/ 1030288 h 1020"/>
              <a:gd name="T102" fmla="*/ 294574 w 768"/>
              <a:gd name="T103" fmla="*/ 1027113 h 1020"/>
              <a:gd name="T104" fmla="*/ 354662 w 768"/>
              <a:gd name="T105" fmla="*/ 1217613 h 1020"/>
              <a:gd name="T106" fmla="*/ 495354 w 768"/>
              <a:gd name="T107" fmla="*/ 1317625 h 1020"/>
              <a:gd name="T108" fmla="*/ 675616 w 768"/>
              <a:gd name="T109" fmla="*/ 1465263 h 1020"/>
              <a:gd name="T110" fmla="*/ 822170 w 768"/>
              <a:gd name="T111" fmla="*/ 1449388 h 1020"/>
              <a:gd name="T112" fmla="*/ 924758 w 768"/>
              <a:gd name="T113" fmla="*/ 1566863 h 1020"/>
              <a:gd name="T114" fmla="*/ 1017088 w 768"/>
              <a:gd name="T115" fmla="*/ 133350 h 1020"/>
              <a:gd name="T116" fmla="*/ 1020019 w 768"/>
              <a:gd name="T117" fmla="*/ 85725 h 1020"/>
              <a:gd name="T118" fmla="*/ 981915 w 768"/>
              <a:gd name="T119" fmla="*/ 82550 h 1020"/>
              <a:gd name="T120" fmla="*/ 936483 w 768"/>
              <a:gd name="T121" fmla="*/ 106363 h 1020"/>
              <a:gd name="T122" fmla="*/ 852947 w 768"/>
              <a:gd name="T123" fmla="*/ 41275 h 10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8"/>
              <a:gd name="T187" fmla="*/ 0 h 1020"/>
              <a:gd name="T188" fmla="*/ 768 w 768"/>
              <a:gd name="T189" fmla="*/ 1020 h 10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8" h="1020">
                <a:moveTo>
                  <a:pt x="715" y="150"/>
                </a:moveTo>
                <a:lnTo>
                  <a:pt x="709" y="154"/>
                </a:lnTo>
                <a:lnTo>
                  <a:pt x="700" y="154"/>
                </a:lnTo>
                <a:lnTo>
                  <a:pt x="689" y="154"/>
                </a:lnTo>
                <a:lnTo>
                  <a:pt x="678" y="154"/>
                </a:lnTo>
                <a:lnTo>
                  <a:pt x="676" y="148"/>
                </a:lnTo>
                <a:lnTo>
                  <a:pt x="676" y="145"/>
                </a:lnTo>
                <a:lnTo>
                  <a:pt x="679" y="143"/>
                </a:lnTo>
                <a:lnTo>
                  <a:pt x="683" y="143"/>
                </a:lnTo>
                <a:lnTo>
                  <a:pt x="689" y="135"/>
                </a:lnTo>
                <a:lnTo>
                  <a:pt x="692" y="133"/>
                </a:lnTo>
                <a:lnTo>
                  <a:pt x="698" y="132"/>
                </a:lnTo>
                <a:lnTo>
                  <a:pt x="702" y="133"/>
                </a:lnTo>
                <a:lnTo>
                  <a:pt x="709" y="141"/>
                </a:lnTo>
                <a:lnTo>
                  <a:pt x="715" y="150"/>
                </a:lnTo>
                <a:close/>
                <a:moveTo>
                  <a:pt x="668" y="1020"/>
                </a:moveTo>
                <a:lnTo>
                  <a:pt x="670" y="1019"/>
                </a:lnTo>
                <a:lnTo>
                  <a:pt x="670" y="1017"/>
                </a:lnTo>
                <a:lnTo>
                  <a:pt x="676" y="1011"/>
                </a:lnTo>
                <a:lnTo>
                  <a:pt x="683" y="1009"/>
                </a:lnTo>
                <a:lnTo>
                  <a:pt x="687" y="1006"/>
                </a:lnTo>
                <a:lnTo>
                  <a:pt x="691" y="1004"/>
                </a:lnTo>
                <a:lnTo>
                  <a:pt x="694" y="998"/>
                </a:lnTo>
                <a:lnTo>
                  <a:pt x="698" y="993"/>
                </a:lnTo>
                <a:lnTo>
                  <a:pt x="705" y="978"/>
                </a:lnTo>
                <a:lnTo>
                  <a:pt x="709" y="965"/>
                </a:lnTo>
                <a:lnTo>
                  <a:pt x="716" y="959"/>
                </a:lnTo>
                <a:lnTo>
                  <a:pt x="722" y="952"/>
                </a:lnTo>
                <a:lnTo>
                  <a:pt x="726" y="947"/>
                </a:lnTo>
                <a:lnTo>
                  <a:pt x="727" y="939"/>
                </a:lnTo>
                <a:lnTo>
                  <a:pt x="718" y="924"/>
                </a:lnTo>
                <a:lnTo>
                  <a:pt x="709" y="910"/>
                </a:lnTo>
                <a:lnTo>
                  <a:pt x="713" y="908"/>
                </a:lnTo>
                <a:lnTo>
                  <a:pt x="716" y="910"/>
                </a:lnTo>
                <a:lnTo>
                  <a:pt x="718" y="908"/>
                </a:lnTo>
                <a:lnTo>
                  <a:pt x="722" y="893"/>
                </a:lnTo>
                <a:lnTo>
                  <a:pt x="740" y="889"/>
                </a:lnTo>
                <a:lnTo>
                  <a:pt x="755" y="884"/>
                </a:lnTo>
                <a:lnTo>
                  <a:pt x="757" y="871"/>
                </a:lnTo>
                <a:lnTo>
                  <a:pt x="755" y="856"/>
                </a:lnTo>
                <a:lnTo>
                  <a:pt x="763" y="841"/>
                </a:lnTo>
                <a:lnTo>
                  <a:pt x="768" y="826"/>
                </a:lnTo>
                <a:lnTo>
                  <a:pt x="764" y="821"/>
                </a:lnTo>
                <a:lnTo>
                  <a:pt x="759" y="819"/>
                </a:lnTo>
                <a:lnTo>
                  <a:pt x="751" y="817"/>
                </a:lnTo>
                <a:lnTo>
                  <a:pt x="744" y="817"/>
                </a:lnTo>
                <a:lnTo>
                  <a:pt x="737" y="815"/>
                </a:lnTo>
                <a:lnTo>
                  <a:pt x="729" y="813"/>
                </a:lnTo>
                <a:lnTo>
                  <a:pt x="724" y="810"/>
                </a:lnTo>
                <a:lnTo>
                  <a:pt x="718" y="804"/>
                </a:lnTo>
                <a:lnTo>
                  <a:pt x="716" y="797"/>
                </a:lnTo>
                <a:lnTo>
                  <a:pt x="716" y="789"/>
                </a:lnTo>
                <a:lnTo>
                  <a:pt x="718" y="782"/>
                </a:lnTo>
                <a:lnTo>
                  <a:pt x="722" y="777"/>
                </a:lnTo>
                <a:lnTo>
                  <a:pt x="724" y="769"/>
                </a:lnTo>
                <a:lnTo>
                  <a:pt x="726" y="762"/>
                </a:lnTo>
                <a:lnTo>
                  <a:pt x="726" y="751"/>
                </a:lnTo>
                <a:lnTo>
                  <a:pt x="724" y="740"/>
                </a:lnTo>
                <a:lnTo>
                  <a:pt x="713" y="725"/>
                </a:lnTo>
                <a:lnTo>
                  <a:pt x="700" y="708"/>
                </a:lnTo>
                <a:lnTo>
                  <a:pt x="698" y="701"/>
                </a:lnTo>
                <a:lnTo>
                  <a:pt x="698" y="695"/>
                </a:lnTo>
                <a:lnTo>
                  <a:pt x="698" y="692"/>
                </a:lnTo>
                <a:lnTo>
                  <a:pt x="700" y="690"/>
                </a:lnTo>
                <a:lnTo>
                  <a:pt x="703" y="686"/>
                </a:lnTo>
                <a:lnTo>
                  <a:pt x="707" y="680"/>
                </a:lnTo>
                <a:lnTo>
                  <a:pt x="702" y="668"/>
                </a:lnTo>
                <a:lnTo>
                  <a:pt x="698" y="656"/>
                </a:lnTo>
                <a:lnTo>
                  <a:pt x="702" y="651"/>
                </a:lnTo>
                <a:lnTo>
                  <a:pt x="707" y="645"/>
                </a:lnTo>
                <a:lnTo>
                  <a:pt x="711" y="642"/>
                </a:lnTo>
                <a:lnTo>
                  <a:pt x="713" y="638"/>
                </a:lnTo>
                <a:lnTo>
                  <a:pt x="715" y="634"/>
                </a:lnTo>
                <a:lnTo>
                  <a:pt x="715" y="629"/>
                </a:lnTo>
                <a:lnTo>
                  <a:pt x="702" y="610"/>
                </a:lnTo>
                <a:lnTo>
                  <a:pt x="692" y="594"/>
                </a:lnTo>
                <a:lnTo>
                  <a:pt x="698" y="581"/>
                </a:lnTo>
                <a:lnTo>
                  <a:pt x="702" y="568"/>
                </a:lnTo>
                <a:lnTo>
                  <a:pt x="696" y="547"/>
                </a:lnTo>
                <a:lnTo>
                  <a:pt x="691" y="529"/>
                </a:lnTo>
                <a:lnTo>
                  <a:pt x="702" y="533"/>
                </a:lnTo>
                <a:lnTo>
                  <a:pt x="718" y="536"/>
                </a:lnTo>
                <a:lnTo>
                  <a:pt x="720" y="527"/>
                </a:lnTo>
                <a:lnTo>
                  <a:pt x="720" y="518"/>
                </a:lnTo>
                <a:lnTo>
                  <a:pt x="727" y="514"/>
                </a:lnTo>
                <a:lnTo>
                  <a:pt x="735" y="510"/>
                </a:lnTo>
                <a:lnTo>
                  <a:pt x="737" y="509"/>
                </a:lnTo>
                <a:lnTo>
                  <a:pt x="740" y="503"/>
                </a:lnTo>
                <a:lnTo>
                  <a:pt x="742" y="496"/>
                </a:lnTo>
                <a:lnTo>
                  <a:pt x="744" y="486"/>
                </a:lnTo>
                <a:lnTo>
                  <a:pt x="742" y="477"/>
                </a:lnTo>
                <a:lnTo>
                  <a:pt x="740" y="466"/>
                </a:lnTo>
                <a:lnTo>
                  <a:pt x="739" y="457"/>
                </a:lnTo>
                <a:lnTo>
                  <a:pt x="739" y="448"/>
                </a:lnTo>
                <a:lnTo>
                  <a:pt x="739" y="437"/>
                </a:lnTo>
                <a:lnTo>
                  <a:pt x="733" y="424"/>
                </a:lnTo>
                <a:lnTo>
                  <a:pt x="729" y="422"/>
                </a:lnTo>
                <a:lnTo>
                  <a:pt x="724" y="422"/>
                </a:lnTo>
                <a:lnTo>
                  <a:pt x="716" y="424"/>
                </a:lnTo>
                <a:lnTo>
                  <a:pt x="709" y="425"/>
                </a:lnTo>
                <a:lnTo>
                  <a:pt x="700" y="427"/>
                </a:lnTo>
                <a:lnTo>
                  <a:pt x="692" y="427"/>
                </a:lnTo>
                <a:lnTo>
                  <a:pt x="683" y="427"/>
                </a:lnTo>
                <a:lnTo>
                  <a:pt x="678" y="424"/>
                </a:lnTo>
                <a:lnTo>
                  <a:pt x="670" y="400"/>
                </a:lnTo>
                <a:lnTo>
                  <a:pt x="663" y="385"/>
                </a:lnTo>
                <a:lnTo>
                  <a:pt x="661" y="379"/>
                </a:lnTo>
                <a:lnTo>
                  <a:pt x="659" y="376"/>
                </a:lnTo>
                <a:lnTo>
                  <a:pt x="657" y="370"/>
                </a:lnTo>
                <a:lnTo>
                  <a:pt x="659" y="363"/>
                </a:lnTo>
                <a:lnTo>
                  <a:pt x="663" y="357"/>
                </a:lnTo>
                <a:lnTo>
                  <a:pt x="666" y="353"/>
                </a:lnTo>
                <a:lnTo>
                  <a:pt x="672" y="352"/>
                </a:lnTo>
                <a:lnTo>
                  <a:pt x="678" y="350"/>
                </a:lnTo>
                <a:lnTo>
                  <a:pt x="685" y="346"/>
                </a:lnTo>
                <a:lnTo>
                  <a:pt x="691" y="342"/>
                </a:lnTo>
                <a:lnTo>
                  <a:pt x="698" y="335"/>
                </a:lnTo>
                <a:lnTo>
                  <a:pt x="705" y="324"/>
                </a:lnTo>
                <a:lnTo>
                  <a:pt x="716" y="324"/>
                </a:lnTo>
                <a:lnTo>
                  <a:pt x="726" y="324"/>
                </a:lnTo>
                <a:lnTo>
                  <a:pt x="729" y="318"/>
                </a:lnTo>
                <a:lnTo>
                  <a:pt x="731" y="311"/>
                </a:lnTo>
                <a:lnTo>
                  <a:pt x="731" y="302"/>
                </a:lnTo>
                <a:lnTo>
                  <a:pt x="731" y="292"/>
                </a:lnTo>
                <a:lnTo>
                  <a:pt x="731" y="279"/>
                </a:lnTo>
                <a:lnTo>
                  <a:pt x="729" y="270"/>
                </a:lnTo>
                <a:lnTo>
                  <a:pt x="727" y="261"/>
                </a:lnTo>
                <a:lnTo>
                  <a:pt x="722" y="254"/>
                </a:lnTo>
                <a:lnTo>
                  <a:pt x="718" y="248"/>
                </a:lnTo>
                <a:lnTo>
                  <a:pt x="713" y="241"/>
                </a:lnTo>
                <a:lnTo>
                  <a:pt x="709" y="235"/>
                </a:lnTo>
                <a:lnTo>
                  <a:pt x="707" y="228"/>
                </a:lnTo>
                <a:lnTo>
                  <a:pt x="709" y="222"/>
                </a:lnTo>
                <a:lnTo>
                  <a:pt x="713" y="220"/>
                </a:lnTo>
                <a:lnTo>
                  <a:pt x="720" y="218"/>
                </a:lnTo>
                <a:lnTo>
                  <a:pt x="726" y="217"/>
                </a:lnTo>
                <a:lnTo>
                  <a:pt x="731" y="213"/>
                </a:lnTo>
                <a:lnTo>
                  <a:pt x="737" y="207"/>
                </a:lnTo>
                <a:lnTo>
                  <a:pt x="740" y="196"/>
                </a:lnTo>
                <a:lnTo>
                  <a:pt x="740" y="180"/>
                </a:lnTo>
                <a:lnTo>
                  <a:pt x="727" y="178"/>
                </a:lnTo>
                <a:lnTo>
                  <a:pt x="720" y="174"/>
                </a:lnTo>
                <a:lnTo>
                  <a:pt x="716" y="170"/>
                </a:lnTo>
                <a:lnTo>
                  <a:pt x="716" y="167"/>
                </a:lnTo>
                <a:lnTo>
                  <a:pt x="715" y="163"/>
                </a:lnTo>
                <a:lnTo>
                  <a:pt x="716" y="159"/>
                </a:lnTo>
                <a:lnTo>
                  <a:pt x="703" y="161"/>
                </a:lnTo>
                <a:lnTo>
                  <a:pt x="689" y="163"/>
                </a:lnTo>
                <a:lnTo>
                  <a:pt x="694" y="174"/>
                </a:lnTo>
                <a:lnTo>
                  <a:pt x="702" y="187"/>
                </a:lnTo>
                <a:lnTo>
                  <a:pt x="700" y="193"/>
                </a:lnTo>
                <a:lnTo>
                  <a:pt x="698" y="198"/>
                </a:lnTo>
                <a:lnTo>
                  <a:pt x="694" y="200"/>
                </a:lnTo>
                <a:lnTo>
                  <a:pt x="689" y="200"/>
                </a:lnTo>
                <a:lnTo>
                  <a:pt x="683" y="198"/>
                </a:lnTo>
                <a:lnTo>
                  <a:pt x="679" y="196"/>
                </a:lnTo>
                <a:lnTo>
                  <a:pt x="676" y="193"/>
                </a:lnTo>
                <a:lnTo>
                  <a:pt x="676" y="189"/>
                </a:lnTo>
                <a:lnTo>
                  <a:pt x="674" y="183"/>
                </a:lnTo>
                <a:lnTo>
                  <a:pt x="672" y="176"/>
                </a:lnTo>
                <a:lnTo>
                  <a:pt x="670" y="174"/>
                </a:lnTo>
                <a:lnTo>
                  <a:pt x="668" y="172"/>
                </a:lnTo>
                <a:lnTo>
                  <a:pt x="663" y="174"/>
                </a:lnTo>
                <a:lnTo>
                  <a:pt x="659" y="176"/>
                </a:lnTo>
                <a:lnTo>
                  <a:pt x="655" y="176"/>
                </a:lnTo>
                <a:lnTo>
                  <a:pt x="650" y="176"/>
                </a:lnTo>
                <a:lnTo>
                  <a:pt x="646" y="176"/>
                </a:lnTo>
                <a:lnTo>
                  <a:pt x="644" y="178"/>
                </a:lnTo>
                <a:lnTo>
                  <a:pt x="642" y="189"/>
                </a:lnTo>
                <a:lnTo>
                  <a:pt x="642" y="196"/>
                </a:lnTo>
                <a:lnTo>
                  <a:pt x="642" y="204"/>
                </a:lnTo>
                <a:lnTo>
                  <a:pt x="642" y="209"/>
                </a:lnTo>
                <a:lnTo>
                  <a:pt x="648" y="217"/>
                </a:lnTo>
                <a:lnTo>
                  <a:pt x="654" y="224"/>
                </a:lnTo>
                <a:lnTo>
                  <a:pt x="657" y="228"/>
                </a:lnTo>
                <a:lnTo>
                  <a:pt x="661" y="233"/>
                </a:lnTo>
                <a:lnTo>
                  <a:pt x="666" y="237"/>
                </a:lnTo>
                <a:lnTo>
                  <a:pt x="676" y="239"/>
                </a:lnTo>
                <a:lnTo>
                  <a:pt x="679" y="250"/>
                </a:lnTo>
                <a:lnTo>
                  <a:pt x="683" y="261"/>
                </a:lnTo>
                <a:lnTo>
                  <a:pt x="687" y="265"/>
                </a:lnTo>
                <a:lnTo>
                  <a:pt x="692" y="268"/>
                </a:lnTo>
                <a:lnTo>
                  <a:pt x="696" y="270"/>
                </a:lnTo>
                <a:lnTo>
                  <a:pt x="698" y="272"/>
                </a:lnTo>
                <a:lnTo>
                  <a:pt x="698" y="274"/>
                </a:lnTo>
                <a:lnTo>
                  <a:pt x="698" y="278"/>
                </a:lnTo>
                <a:lnTo>
                  <a:pt x="694" y="278"/>
                </a:lnTo>
                <a:lnTo>
                  <a:pt x="689" y="278"/>
                </a:lnTo>
                <a:lnTo>
                  <a:pt x="681" y="274"/>
                </a:lnTo>
                <a:lnTo>
                  <a:pt x="670" y="267"/>
                </a:lnTo>
                <a:lnTo>
                  <a:pt x="665" y="255"/>
                </a:lnTo>
                <a:lnTo>
                  <a:pt x="657" y="244"/>
                </a:lnTo>
                <a:lnTo>
                  <a:pt x="644" y="244"/>
                </a:lnTo>
                <a:lnTo>
                  <a:pt x="633" y="241"/>
                </a:lnTo>
                <a:lnTo>
                  <a:pt x="626" y="230"/>
                </a:lnTo>
                <a:lnTo>
                  <a:pt x="618" y="222"/>
                </a:lnTo>
                <a:lnTo>
                  <a:pt x="615" y="220"/>
                </a:lnTo>
                <a:lnTo>
                  <a:pt x="613" y="217"/>
                </a:lnTo>
                <a:lnTo>
                  <a:pt x="613" y="211"/>
                </a:lnTo>
                <a:lnTo>
                  <a:pt x="617" y="206"/>
                </a:lnTo>
                <a:lnTo>
                  <a:pt x="620" y="198"/>
                </a:lnTo>
                <a:lnTo>
                  <a:pt x="624" y="193"/>
                </a:lnTo>
                <a:lnTo>
                  <a:pt x="624" y="187"/>
                </a:lnTo>
                <a:lnTo>
                  <a:pt x="624" y="182"/>
                </a:lnTo>
                <a:lnTo>
                  <a:pt x="622" y="178"/>
                </a:lnTo>
                <a:lnTo>
                  <a:pt x="622" y="172"/>
                </a:lnTo>
                <a:lnTo>
                  <a:pt x="622" y="169"/>
                </a:lnTo>
                <a:lnTo>
                  <a:pt x="624" y="165"/>
                </a:lnTo>
                <a:lnTo>
                  <a:pt x="628" y="158"/>
                </a:lnTo>
                <a:lnTo>
                  <a:pt x="633" y="154"/>
                </a:lnTo>
                <a:lnTo>
                  <a:pt x="641" y="148"/>
                </a:lnTo>
                <a:lnTo>
                  <a:pt x="650" y="146"/>
                </a:lnTo>
                <a:lnTo>
                  <a:pt x="648" y="139"/>
                </a:lnTo>
                <a:lnTo>
                  <a:pt x="648" y="130"/>
                </a:lnTo>
                <a:lnTo>
                  <a:pt x="650" y="122"/>
                </a:lnTo>
                <a:lnTo>
                  <a:pt x="650" y="113"/>
                </a:lnTo>
                <a:lnTo>
                  <a:pt x="652" y="106"/>
                </a:lnTo>
                <a:lnTo>
                  <a:pt x="652" y="100"/>
                </a:lnTo>
                <a:lnTo>
                  <a:pt x="650" y="97"/>
                </a:lnTo>
                <a:lnTo>
                  <a:pt x="644" y="95"/>
                </a:lnTo>
                <a:lnTo>
                  <a:pt x="641" y="102"/>
                </a:lnTo>
                <a:lnTo>
                  <a:pt x="635" y="108"/>
                </a:lnTo>
                <a:lnTo>
                  <a:pt x="637" y="115"/>
                </a:lnTo>
                <a:lnTo>
                  <a:pt x="637" y="122"/>
                </a:lnTo>
                <a:lnTo>
                  <a:pt x="635" y="128"/>
                </a:lnTo>
                <a:lnTo>
                  <a:pt x="630" y="135"/>
                </a:lnTo>
                <a:lnTo>
                  <a:pt x="618" y="148"/>
                </a:lnTo>
                <a:lnTo>
                  <a:pt x="607" y="158"/>
                </a:lnTo>
                <a:lnTo>
                  <a:pt x="594" y="158"/>
                </a:lnTo>
                <a:lnTo>
                  <a:pt x="582" y="158"/>
                </a:lnTo>
                <a:lnTo>
                  <a:pt x="574" y="165"/>
                </a:lnTo>
                <a:lnTo>
                  <a:pt x="567" y="174"/>
                </a:lnTo>
                <a:lnTo>
                  <a:pt x="559" y="178"/>
                </a:lnTo>
                <a:lnTo>
                  <a:pt x="552" y="185"/>
                </a:lnTo>
                <a:lnTo>
                  <a:pt x="557" y="198"/>
                </a:lnTo>
                <a:lnTo>
                  <a:pt x="561" y="211"/>
                </a:lnTo>
                <a:lnTo>
                  <a:pt x="557" y="220"/>
                </a:lnTo>
                <a:lnTo>
                  <a:pt x="556" y="230"/>
                </a:lnTo>
                <a:lnTo>
                  <a:pt x="557" y="246"/>
                </a:lnTo>
                <a:lnTo>
                  <a:pt x="557" y="261"/>
                </a:lnTo>
                <a:lnTo>
                  <a:pt x="550" y="270"/>
                </a:lnTo>
                <a:lnTo>
                  <a:pt x="543" y="278"/>
                </a:lnTo>
                <a:lnTo>
                  <a:pt x="535" y="281"/>
                </a:lnTo>
                <a:lnTo>
                  <a:pt x="528" y="287"/>
                </a:lnTo>
                <a:lnTo>
                  <a:pt x="526" y="294"/>
                </a:lnTo>
                <a:lnTo>
                  <a:pt x="522" y="303"/>
                </a:lnTo>
                <a:lnTo>
                  <a:pt x="515" y="315"/>
                </a:lnTo>
                <a:lnTo>
                  <a:pt x="508" y="326"/>
                </a:lnTo>
                <a:lnTo>
                  <a:pt x="508" y="339"/>
                </a:lnTo>
                <a:lnTo>
                  <a:pt x="506" y="348"/>
                </a:lnTo>
                <a:lnTo>
                  <a:pt x="502" y="357"/>
                </a:lnTo>
                <a:lnTo>
                  <a:pt x="497" y="364"/>
                </a:lnTo>
                <a:lnTo>
                  <a:pt x="497" y="366"/>
                </a:lnTo>
                <a:lnTo>
                  <a:pt x="498" y="368"/>
                </a:lnTo>
                <a:lnTo>
                  <a:pt x="500" y="368"/>
                </a:lnTo>
                <a:lnTo>
                  <a:pt x="504" y="368"/>
                </a:lnTo>
                <a:lnTo>
                  <a:pt x="511" y="368"/>
                </a:lnTo>
                <a:lnTo>
                  <a:pt x="517" y="370"/>
                </a:lnTo>
                <a:lnTo>
                  <a:pt x="522" y="377"/>
                </a:lnTo>
                <a:lnTo>
                  <a:pt x="526" y="381"/>
                </a:lnTo>
                <a:lnTo>
                  <a:pt x="530" y="381"/>
                </a:lnTo>
                <a:lnTo>
                  <a:pt x="533" y="379"/>
                </a:lnTo>
                <a:lnTo>
                  <a:pt x="537" y="377"/>
                </a:lnTo>
                <a:lnTo>
                  <a:pt x="541" y="374"/>
                </a:lnTo>
                <a:lnTo>
                  <a:pt x="546" y="374"/>
                </a:lnTo>
                <a:lnTo>
                  <a:pt x="552" y="376"/>
                </a:lnTo>
                <a:lnTo>
                  <a:pt x="561" y="383"/>
                </a:lnTo>
                <a:lnTo>
                  <a:pt x="567" y="390"/>
                </a:lnTo>
                <a:lnTo>
                  <a:pt x="576" y="394"/>
                </a:lnTo>
                <a:lnTo>
                  <a:pt x="580" y="398"/>
                </a:lnTo>
                <a:lnTo>
                  <a:pt x="580" y="403"/>
                </a:lnTo>
                <a:lnTo>
                  <a:pt x="582" y="411"/>
                </a:lnTo>
                <a:lnTo>
                  <a:pt x="594" y="420"/>
                </a:lnTo>
                <a:lnTo>
                  <a:pt x="600" y="425"/>
                </a:lnTo>
                <a:lnTo>
                  <a:pt x="602" y="429"/>
                </a:lnTo>
                <a:lnTo>
                  <a:pt x="602" y="433"/>
                </a:lnTo>
                <a:lnTo>
                  <a:pt x="602" y="437"/>
                </a:lnTo>
                <a:lnTo>
                  <a:pt x="598" y="442"/>
                </a:lnTo>
                <a:lnTo>
                  <a:pt x="600" y="455"/>
                </a:lnTo>
                <a:lnTo>
                  <a:pt x="602" y="461"/>
                </a:lnTo>
                <a:lnTo>
                  <a:pt x="600" y="464"/>
                </a:lnTo>
                <a:lnTo>
                  <a:pt x="594" y="470"/>
                </a:lnTo>
                <a:lnTo>
                  <a:pt x="593" y="475"/>
                </a:lnTo>
                <a:lnTo>
                  <a:pt x="591" y="481"/>
                </a:lnTo>
                <a:lnTo>
                  <a:pt x="585" y="481"/>
                </a:lnTo>
                <a:lnTo>
                  <a:pt x="580" y="485"/>
                </a:lnTo>
                <a:lnTo>
                  <a:pt x="578" y="490"/>
                </a:lnTo>
                <a:lnTo>
                  <a:pt x="576" y="498"/>
                </a:lnTo>
                <a:lnTo>
                  <a:pt x="572" y="505"/>
                </a:lnTo>
                <a:lnTo>
                  <a:pt x="572" y="512"/>
                </a:lnTo>
                <a:lnTo>
                  <a:pt x="572" y="516"/>
                </a:lnTo>
                <a:lnTo>
                  <a:pt x="574" y="520"/>
                </a:lnTo>
                <a:lnTo>
                  <a:pt x="583" y="527"/>
                </a:lnTo>
                <a:lnTo>
                  <a:pt x="600" y="533"/>
                </a:lnTo>
                <a:lnTo>
                  <a:pt x="602" y="536"/>
                </a:lnTo>
                <a:lnTo>
                  <a:pt x="604" y="549"/>
                </a:lnTo>
                <a:lnTo>
                  <a:pt x="609" y="555"/>
                </a:lnTo>
                <a:lnTo>
                  <a:pt x="615" y="564"/>
                </a:lnTo>
                <a:lnTo>
                  <a:pt x="617" y="570"/>
                </a:lnTo>
                <a:lnTo>
                  <a:pt x="618" y="573"/>
                </a:lnTo>
                <a:lnTo>
                  <a:pt x="617" y="577"/>
                </a:lnTo>
                <a:lnTo>
                  <a:pt x="615" y="579"/>
                </a:lnTo>
                <a:lnTo>
                  <a:pt x="604" y="564"/>
                </a:lnTo>
                <a:lnTo>
                  <a:pt x="591" y="544"/>
                </a:lnTo>
                <a:lnTo>
                  <a:pt x="572" y="536"/>
                </a:lnTo>
                <a:lnTo>
                  <a:pt x="557" y="529"/>
                </a:lnTo>
                <a:lnTo>
                  <a:pt x="556" y="525"/>
                </a:lnTo>
                <a:lnTo>
                  <a:pt x="554" y="520"/>
                </a:lnTo>
                <a:lnTo>
                  <a:pt x="554" y="514"/>
                </a:lnTo>
                <a:lnTo>
                  <a:pt x="554" y="509"/>
                </a:lnTo>
                <a:lnTo>
                  <a:pt x="554" y="503"/>
                </a:lnTo>
                <a:lnTo>
                  <a:pt x="556" y="498"/>
                </a:lnTo>
                <a:lnTo>
                  <a:pt x="559" y="492"/>
                </a:lnTo>
                <a:lnTo>
                  <a:pt x="563" y="488"/>
                </a:lnTo>
                <a:lnTo>
                  <a:pt x="572" y="477"/>
                </a:lnTo>
                <a:lnTo>
                  <a:pt x="576" y="466"/>
                </a:lnTo>
                <a:lnTo>
                  <a:pt x="576" y="455"/>
                </a:lnTo>
                <a:lnTo>
                  <a:pt x="570" y="437"/>
                </a:lnTo>
                <a:lnTo>
                  <a:pt x="569" y="418"/>
                </a:lnTo>
                <a:lnTo>
                  <a:pt x="569" y="409"/>
                </a:lnTo>
                <a:lnTo>
                  <a:pt x="565" y="407"/>
                </a:lnTo>
                <a:lnTo>
                  <a:pt x="561" y="407"/>
                </a:lnTo>
                <a:lnTo>
                  <a:pt x="552" y="405"/>
                </a:lnTo>
                <a:lnTo>
                  <a:pt x="539" y="405"/>
                </a:lnTo>
                <a:lnTo>
                  <a:pt x="530" y="405"/>
                </a:lnTo>
                <a:lnTo>
                  <a:pt x="521" y="401"/>
                </a:lnTo>
                <a:lnTo>
                  <a:pt x="515" y="401"/>
                </a:lnTo>
                <a:lnTo>
                  <a:pt x="513" y="401"/>
                </a:lnTo>
                <a:lnTo>
                  <a:pt x="509" y="403"/>
                </a:lnTo>
                <a:lnTo>
                  <a:pt x="508" y="405"/>
                </a:lnTo>
                <a:lnTo>
                  <a:pt x="506" y="411"/>
                </a:lnTo>
                <a:lnTo>
                  <a:pt x="504" y="416"/>
                </a:lnTo>
                <a:lnTo>
                  <a:pt x="498" y="420"/>
                </a:lnTo>
                <a:lnTo>
                  <a:pt x="493" y="427"/>
                </a:lnTo>
                <a:lnTo>
                  <a:pt x="495" y="438"/>
                </a:lnTo>
                <a:lnTo>
                  <a:pt x="497" y="451"/>
                </a:lnTo>
                <a:lnTo>
                  <a:pt x="497" y="464"/>
                </a:lnTo>
                <a:lnTo>
                  <a:pt x="491" y="477"/>
                </a:lnTo>
                <a:lnTo>
                  <a:pt x="478" y="485"/>
                </a:lnTo>
                <a:lnTo>
                  <a:pt x="461" y="496"/>
                </a:lnTo>
                <a:lnTo>
                  <a:pt x="447" y="512"/>
                </a:lnTo>
                <a:lnTo>
                  <a:pt x="426" y="531"/>
                </a:lnTo>
                <a:lnTo>
                  <a:pt x="402" y="538"/>
                </a:lnTo>
                <a:lnTo>
                  <a:pt x="386" y="544"/>
                </a:lnTo>
                <a:lnTo>
                  <a:pt x="375" y="549"/>
                </a:lnTo>
                <a:lnTo>
                  <a:pt x="367" y="553"/>
                </a:lnTo>
                <a:lnTo>
                  <a:pt x="364" y="557"/>
                </a:lnTo>
                <a:lnTo>
                  <a:pt x="360" y="558"/>
                </a:lnTo>
                <a:lnTo>
                  <a:pt x="356" y="560"/>
                </a:lnTo>
                <a:lnTo>
                  <a:pt x="349" y="562"/>
                </a:lnTo>
                <a:lnTo>
                  <a:pt x="338" y="555"/>
                </a:lnTo>
                <a:lnTo>
                  <a:pt x="327" y="549"/>
                </a:lnTo>
                <a:lnTo>
                  <a:pt x="317" y="546"/>
                </a:lnTo>
                <a:lnTo>
                  <a:pt x="304" y="542"/>
                </a:lnTo>
                <a:lnTo>
                  <a:pt x="297" y="534"/>
                </a:lnTo>
                <a:lnTo>
                  <a:pt x="290" y="525"/>
                </a:lnTo>
                <a:lnTo>
                  <a:pt x="284" y="520"/>
                </a:lnTo>
                <a:lnTo>
                  <a:pt x="280" y="512"/>
                </a:lnTo>
                <a:lnTo>
                  <a:pt x="277" y="499"/>
                </a:lnTo>
                <a:lnTo>
                  <a:pt x="275" y="488"/>
                </a:lnTo>
                <a:lnTo>
                  <a:pt x="279" y="488"/>
                </a:lnTo>
                <a:lnTo>
                  <a:pt x="282" y="490"/>
                </a:lnTo>
                <a:lnTo>
                  <a:pt x="286" y="494"/>
                </a:lnTo>
                <a:lnTo>
                  <a:pt x="288" y="499"/>
                </a:lnTo>
                <a:lnTo>
                  <a:pt x="291" y="509"/>
                </a:lnTo>
                <a:lnTo>
                  <a:pt x="297" y="514"/>
                </a:lnTo>
                <a:lnTo>
                  <a:pt x="301" y="503"/>
                </a:lnTo>
                <a:lnTo>
                  <a:pt x="304" y="496"/>
                </a:lnTo>
                <a:lnTo>
                  <a:pt x="310" y="509"/>
                </a:lnTo>
                <a:lnTo>
                  <a:pt x="312" y="522"/>
                </a:lnTo>
                <a:lnTo>
                  <a:pt x="319" y="525"/>
                </a:lnTo>
                <a:lnTo>
                  <a:pt x="330" y="525"/>
                </a:lnTo>
                <a:lnTo>
                  <a:pt x="343" y="525"/>
                </a:lnTo>
                <a:lnTo>
                  <a:pt x="351" y="522"/>
                </a:lnTo>
                <a:lnTo>
                  <a:pt x="352" y="512"/>
                </a:lnTo>
                <a:lnTo>
                  <a:pt x="356" y="507"/>
                </a:lnTo>
                <a:lnTo>
                  <a:pt x="371" y="505"/>
                </a:lnTo>
                <a:lnTo>
                  <a:pt x="380" y="505"/>
                </a:lnTo>
                <a:lnTo>
                  <a:pt x="388" y="501"/>
                </a:lnTo>
                <a:lnTo>
                  <a:pt x="391" y="499"/>
                </a:lnTo>
                <a:lnTo>
                  <a:pt x="399" y="488"/>
                </a:lnTo>
                <a:lnTo>
                  <a:pt x="412" y="468"/>
                </a:lnTo>
                <a:lnTo>
                  <a:pt x="421" y="468"/>
                </a:lnTo>
                <a:lnTo>
                  <a:pt x="432" y="468"/>
                </a:lnTo>
                <a:lnTo>
                  <a:pt x="437" y="466"/>
                </a:lnTo>
                <a:lnTo>
                  <a:pt x="439" y="461"/>
                </a:lnTo>
                <a:lnTo>
                  <a:pt x="441" y="455"/>
                </a:lnTo>
                <a:lnTo>
                  <a:pt x="441" y="449"/>
                </a:lnTo>
                <a:lnTo>
                  <a:pt x="443" y="437"/>
                </a:lnTo>
                <a:lnTo>
                  <a:pt x="445" y="429"/>
                </a:lnTo>
                <a:lnTo>
                  <a:pt x="450" y="422"/>
                </a:lnTo>
                <a:lnTo>
                  <a:pt x="461" y="418"/>
                </a:lnTo>
                <a:lnTo>
                  <a:pt x="469" y="414"/>
                </a:lnTo>
                <a:lnTo>
                  <a:pt x="473" y="411"/>
                </a:lnTo>
                <a:lnTo>
                  <a:pt x="474" y="407"/>
                </a:lnTo>
                <a:lnTo>
                  <a:pt x="474" y="403"/>
                </a:lnTo>
                <a:lnTo>
                  <a:pt x="469" y="392"/>
                </a:lnTo>
                <a:lnTo>
                  <a:pt x="461" y="379"/>
                </a:lnTo>
                <a:lnTo>
                  <a:pt x="461" y="364"/>
                </a:lnTo>
                <a:lnTo>
                  <a:pt x="463" y="353"/>
                </a:lnTo>
                <a:lnTo>
                  <a:pt x="467" y="344"/>
                </a:lnTo>
                <a:lnTo>
                  <a:pt x="474" y="333"/>
                </a:lnTo>
                <a:lnTo>
                  <a:pt x="476" y="324"/>
                </a:lnTo>
                <a:lnTo>
                  <a:pt x="480" y="313"/>
                </a:lnTo>
                <a:lnTo>
                  <a:pt x="482" y="307"/>
                </a:lnTo>
                <a:lnTo>
                  <a:pt x="485" y="302"/>
                </a:lnTo>
                <a:lnTo>
                  <a:pt x="489" y="296"/>
                </a:lnTo>
                <a:lnTo>
                  <a:pt x="495" y="292"/>
                </a:lnTo>
                <a:lnTo>
                  <a:pt x="498" y="278"/>
                </a:lnTo>
                <a:lnTo>
                  <a:pt x="502" y="261"/>
                </a:lnTo>
                <a:lnTo>
                  <a:pt x="509" y="254"/>
                </a:lnTo>
                <a:lnTo>
                  <a:pt x="515" y="250"/>
                </a:lnTo>
                <a:lnTo>
                  <a:pt x="519" y="244"/>
                </a:lnTo>
                <a:lnTo>
                  <a:pt x="522" y="239"/>
                </a:lnTo>
                <a:lnTo>
                  <a:pt x="526" y="230"/>
                </a:lnTo>
                <a:lnTo>
                  <a:pt x="528" y="215"/>
                </a:lnTo>
                <a:lnTo>
                  <a:pt x="524" y="196"/>
                </a:lnTo>
                <a:lnTo>
                  <a:pt x="519" y="180"/>
                </a:lnTo>
                <a:lnTo>
                  <a:pt x="519" y="176"/>
                </a:lnTo>
                <a:lnTo>
                  <a:pt x="521" y="172"/>
                </a:lnTo>
                <a:lnTo>
                  <a:pt x="524" y="169"/>
                </a:lnTo>
                <a:lnTo>
                  <a:pt x="528" y="167"/>
                </a:lnTo>
                <a:lnTo>
                  <a:pt x="535" y="163"/>
                </a:lnTo>
                <a:lnTo>
                  <a:pt x="543" y="161"/>
                </a:lnTo>
                <a:lnTo>
                  <a:pt x="556" y="141"/>
                </a:lnTo>
                <a:lnTo>
                  <a:pt x="570" y="124"/>
                </a:lnTo>
                <a:lnTo>
                  <a:pt x="576" y="115"/>
                </a:lnTo>
                <a:lnTo>
                  <a:pt x="580" y="104"/>
                </a:lnTo>
                <a:lnTo>
                  <a:pt x="582" y="93"/>
                </a:lnTo>
                <a:lnTo>
                  <a:pt x="582" y="76"/>
                </a:lnTo>
                <a:lnTo>
                  <a:pt x="580" y="69"/>
                </a:lnTo>
                <a:lnTo>
                  <a:pt x="576" y="63"/>
                </a:lnTo>
                <a:lnTo>
                  <a:pt x="572" y="60"/>
                </a:lnTo>
                <a:lnTo>
                  <a:pt x="567" y="56"/>
                </a:lnTo>
                <a:lnTo>
                  <a:pt x="552" y="50"/>
                </a:lnTo>
                <a:lnTo>
                  <a:pt x="533" y="47"/>
                </a:lnTo>
                <a:lnTo>
                  <a:pt x="530" y="37"/>
                </a:lnTo>
                <a:lnTo>
                  <a:pt x="524" y="32"/>
                </a:lnTo>
                <a:lnTo>
                  <a:pt x="506" y="45"/>
                </a:lnTo>
                <a:lnTo>
                  <a:pt x="493" y="56"/>
                </a:lnTo>
                <a:lnTo>
                  <a:pt x="491" y="61"/>
                </a:lnTo>
                <a:lnTo>
                  <a:pt x="487" y="67"/>
                </a:lnTo>
                <a:lnTo>
                  <a:pt x="484" y="71"/>
                </a:lnTo>
                <a:lnTo>
                  <a:pt x="480" y="76"/>
                </a:lnTo>
                <a:lnTo>
                  <a:pt x="469" y="84"/>
                </a:lnTo>
                <a:lnTo>
                  <a:pt x="460" y="95"/>
                </a:lnTo>
                <a:lnTo>
                  <a:pt x="450" y="104"/>
                </a:lnTo>
                <a:lnTo>
                  <a:pt x="441" y="113"/>
                </a:lnTo>
                <a:lnTo>
                  <a:pt x="432" y="119"/>
                </a:lnTo>
                <a:lnTo>
                  <a:pt x="421" y="122"/>
                </a:lnTo>
                <a:lnTo>
                  <a:pt x="402" y="128"/>
                </a:lnTo>
                <a:lnTo>
                  <a:pt x="380" y="132"/>
                </a:lnTo>
                <a:lnTo>
                  <a:pt x="376" y="133"/>
                </a:lnTo>
                <a:lnTo>
                  <a:pt x="376" y="135"/>
                </a:lnTo>
                <a:lnTo>
                  <a:pt x="376" y="137"/>
                </a:lnTo>
                <a:lnTo>
                  <a:pt x="378" y="139"/>
                </a:lnTo>
                <a:lnTo>
                  <a:pt x="382" y="145"/>
                </a:lnTo>
                <a:lnTo>
                  <a:pt x="382" y="148"/>
                </a:lnTo>
                <a:lnTo>
                  <a:pt x="376" y="152"/>
                </a:lnTo>
                <a:lnTo>
                  <a:pt x="375" y="156"/>
                </a:lnTo>
                <a:lnTo>
                  <a:pt x="373" y="158"/>
                </a:lnTo>
                <a:lnTo>
                  <a:pt x="375" y="161"/>
                </a:lnTo>
                <a:lnTo>
                  <a:pt x="380" y="167"/>
                </a:lnTo>
                <a:lnTo>
                  <a:pt x="382" y="172"/>
                </a:lnTo>
                <a:lnTo>
                  <a:pt x="376" y="178"/>
                </a:lnTo>
                <a:lnTo>
                  <a:pt x="369" y="183"/>
                </a:lnTo>
                <a:lnTo>
                  <a:pt x="365" y="196"/>
                </a:lnTo>
                <a:lnTo>
                  <a:pt x="364" y="206"/>
                </a:lnTo>
                <a:lnTo>
                  <a:pt x="341" y="220"/>
                </a:lnTo>
                <a:lnTo>
                  <a:pt x="332" y="230"/>
                </a:lnTo>
                <a:lnTo>
                  <a:pt x="336" y="239"/>
                </a:lnTo>
                <a:lnTo>
                  <a:pt x="343" y="252"/>
                </a:lnTo>
                <a:lnTo>
                  <a:pt x="345" y="259"/>
                </a:lnTo>
                <a:lnTo>
                  <a:pt x="345" y="265"/>
                </a:lnTo>
                <a:lnTo>
                  <a:pt x="349" y="267"/>
                </a:lnTo>
                <a:lnTo>
                  <a:pt x="356" y="267"/>
                </a:lnTo>
                <a:lnTo>
                  <a:pt x="352" y="279"/>
                </a:lnTo>
                <a:lnTo>
                  <a:pt x="343" y="291"/>
                </a:lnTo>
                <a:lnTo>
                  <a:pt x="343" y="300"/>
                </a:lnTo>
                <a:lnTo>
                  <a:pt x="343" y="307"/>
                </a:lnTo>
                <a:lnTo>
                  <a:pt x="345" y="315"/>
                </a:lnTo>
                <a:lnTo>
                  <a:pt x="349" y="322"/>
                </a:lnTo>
                <a:lnTo>
                  <a:pt x="351" y="335"/>
                </a:lnTo>
                <a:lnTo>
                  <a:pt x="349" y="342"/>
                </a:lnTo>
                <a:lnTo>
                  <a:pt x="345" y="346"/>
                </a:lnTo>
                <a:lnTo>
                  <a:pt x="332" y="352"/>
                </a:lnTo>
                <a:lnTo>
                  <a:pt x="327" y="355"/>
                </a:lnTo>
                <a:lnTo>
                  <a:pt x="321" y="359"/>
                </a:lnTo>
                <a:lnTo>
                  <a:pt x="319" y="361"/>
                </a:lnTo>
                <a:lnTo>
                  <a:pt x="316" y="363"/>
                </a:lnTo>
                <a:lnTo>
                  <a:pt x="312" y="363"/>
                </a:lnTo>
                <a:lnTo>
                  <a:pt x="308" y="361"/>
                </a:lnTo>
                <a:lnTo>
                  <a:pt x="310" y="355"/>
                </a:lnTo>
                <a:lnTo>
                  <a:pt x="312" y="350"/>
                </a:lnTo>
                <a:lnTo>
                  <a:pt x="306" y="346"/>
                </a:lnTo>
                <a:lnTo>
                  <a:pt x="301" y="340"/>
                </a:lnTo>
                <a:lnTo>
                  <a:pt x="303" y="333"/>
                </a:lnTo>
                <a:lnTo>
                  <a:pt x="304" y="324"/>
                </a:lnTo>
                <a:lnTo>
                  <a:pt x="299" y="316"/>
                </a:lnTo>
                <a:lnTo>
                  <a:pt x="293" y="309"/>
                </a:lnTo>
                <a:lnTo>
                  <a:pt x="293" y="303"/>
                </a:lnTo>
                <a:lnTo>
                  <a:pt x="291" y="298"/>
                </a:lnTo>
                <a:lnTo>
                  <a:pt x="284" y="289"/>
                </a:lnTo>
                <a:lnTo>
                  <a:pt x="275" y="279"/>
                </a:lnTo>
                <a:lnTo>
                  <a:pt x="275" y="272"/>
                </a:lnTo>
                <a:lnTo>
                  <a:pt x="273" y="267"/>
                </a:lnTo>
                <a:lnTo>
                  <a:pt x="266" y="265"/>
                </a:lnTo>
                <a:lnTo>
                  <a:pt x="260" y="267"/>
                </a:lnTo>
                <a:lnTo>
                  <a:pt x="258" y="278"/>
                </a:lnTo>
                <a:lnTo>
                  <a:pt x="255" y="287"/>
                </a:lnTo>
                <a:lnTo>
                  <a:pt x="249" y="294"/>
                </a:lnTo>
                <a:lnTo>
                  <a:pt x="245" y="300"/>
                </a:lnTo>
                <a:lnTo>
                  <a:pt x="234" y="309"/>
                </a:lnTo>
                <a:lnTo>
                  <a:pt x="225" y="322"/>
                </a:lnTo>
                <a:lnTo>
                  <a:pt x="234" y="344"/>
                </a:lnTo>
                <a:lnTo>
                  <a:pt x="242" y="370"/>
                </a:lnTo>
                <a:lnTo>
                  <a:pt x="232" y="372"/>
                </a:lnTo>
                <a:lnTo>
                  <a:pt x="227" y="372"/>
                </a:lnTo>
                <a:lnTo>
                  <a:pt x="225" y="377"/>
                </a:lnTo>
                <a:lnTo>
                  <a:pt x="223" y="385"/>
                </a:lnTo>
                <a:lnTo>
                  <a:pt x="208" y="388"/>
                </a:lnTo>
                <a:lnTo>
                  <a:pt x="184" y="390"/>
                </a:lnTo>
                <a:lnTo>
                  <a:pt x="171" y="401"/>
                </a:lnTo>
                <a:lnTo>
                  <a:pt x="155" y="411"/>
                </a:lnTo>
                <a:lnTo>
                  <a:pt x="133" y="405"/>
                </a:lnTo>
                <a:lnTo>
                  <a:pt x="105" y="401"/>
                </a:lnTo>
                <a:lnTo>
                  <a:pt x="96" y="405"/>
                </a:lnTo>
                <a:lnTo>
                  <a:pt x="88" y="409"/>
                </a:lnTo>
                <a:lnTo>
                  <a:pt x="83" y="413"/>
                </a:lnTo>
                <a:lnTo>
                  <a:pt x="79" y="418"/>
                </a:lnTo>
                <a:lnTo>
                  <a:pt x="70" y="427"/>
                </a:lnTo>
                <a:lnTo>
                  <a:pt x="61" y="437"/>
                </a:lnTo>
                <a:lnTo>
                  <a:pt x="48" y="437"/>
                </a:lnTo>
                <a:lnTo>
                  <a:pt x="33" y="437"/>
                </a:lnTo>
                <a:lnTo>
                  <a:pt x="37" y="457"/>
                </a:lnTo>
                <a:lnTo>
                  <a:pt x="38" y="479"/>
                </a:lnTo>
                <a:lnTo>
                  <a:pt x="14" y="512"/>
                </a:lnTo>
                <a:lnTo>
                  <a:pt x="0" y="533"/>
                </a:lnTo>
                <a:lnTo>
                  <a:pt x="5" y="538"/>
                </a:lnTo>
                <a:lnTo>
                  <a:pt x="16" y="542"/>
                </a:lnTo>
                <a:lnTo>
                  <a:pt x="18" y="549"/>
                </a:lnTo>
                <a:lnTo>
                  <a:pt x="20" y="555"/>
                </a:lnTo>
                <a:lnTo>
                  <a:pt x="24" y="562"/>
                </a:lnTo>
                <a:lnTo>
                  <a:pt x="27" y="566"/>
                </a:lnTo>
                <a:lnTo>
                  <a:pt x="38" y="570"/>
                </a:lnTo>
                <a:lnTo>
                  <a:pt x="51" y="571"/>
                </a:lnTo>
                <a:lnTo>
                  <a:pt x="62" y="571"/>
                </a:lnTo>
                <a:lnTo>
                  <a:pt x="74" y="573"/>
                </a:lnTo>
                <a:lnTo>
                  <a:pt x="86" y="573"/>
                </a:lnTo>
                <a:lnTo>
                  <a:pt x="98" y="577"/>
                </a:lnTo>
                <a:lnTo>
                  <a:pt x="110" y="586"/>
                </a:lnTo>
                <a:lnTo>
                  <a:pt x="125" y="597"/>
                </a:lnTo>
                <a:lnTo>
                  <a:pt x="127" y="603"/>
                </a:lnTo>
                <a:lnTo>
                  <a:pt x="125" y="607"/>
                </a:lnTo>
                <a:lnTo>
                  <a:pt x="122" y="610"/>
                </a:lnTo>
                <a:lnTo>
                  <a:pt x="118" y="612"/>
                </a:lnTo>
                <a:lnTo>
                  <a:pt x="114" y="614"/>
                </a:lnTo>
                <a:lnTo>
                  <a:pt x="110" y="616"/>
                </a:lnTo>
                <a:lnTo>
                  <a:pt x="109" y="619"/>
                </a:lnTo>
                <a:lnTo>
                  <a:pt x="109" y="623"/>
                </a:lnTo>
                <a:lnTo>
                  <a:pt x="133" y="649"/>
                </a:lnTo>
                <a:lnTo>
                  <a:pt x="149" y="662"/>
                </a:lnTo>
                <a:lnTo>
                  <a:pt x="158" y="656"/>
                </a:lnTo>
                <a:lnTo>
                  <a:pt x="168" y="649"/>
                </a:lnTo>
                <a:lnTo>
                  <a:pt x="175" y="651"/>
                </a:lnTo>
                <a:lnTo>
                  <a:pt x="182" y="653"/>
                </a:lnTo>
                <a:lnTo>
                  <a:pt x="184" y="642"/>
                </a:lnTo>
                <a:lnTo>
                  <a:pt x="186" y="632"/>
                </a:lnTo>
                <a:lnTo>
                  <a:pt x="192" y="632"/>
                </a:lnTo>
                <a:lnTo>
                  <a:pt x="195" y="634"/>
                </a:lnTo>
                <a:lnTo>
                  <a:pt x="197" y="640"/>
                </a:lnTo>
                <a:lnTo>
                  <a:pt x="201" y="647"/>
                </a:lnTo>
                <a:lnTo>
                  <a:pt x="203" y="655"/>
                </a:lnTo>
                <a:lnTo>
                  <a:pt x="208" y="664"/>
                </a:lnTo>
                <a:lnTo>
                  <a:pt x="214" y="671"/>
                </a:lnTo>
                <a:lnTo>
                  <a:pt x="223" y="679"/>
                </a:lnTo>
                <a:lnTo>
                  <a:pt x="223" y="699"/>
                </a:lnTo>
                <a:lnTo>
                  <a:pt x="223" y="728"/>
                </a:lnTo>
                <a:lnTo>
                  <a:pt x="225" y="738"/>
                </a:lnTo>
                <a:lnTo>
                  <a:pt x="231" y="745"/>
                </a:lnTo>
                <a:lnTo>
                  <a:pt x="236" y="753"/>
                </a:lnTo>
                <a:lnTo>
                  <a:pt x="242" y="760"/>
                </a:lnTo>
                <a:lnTo>
                  <a:pt x="242" y="767"/>
                </a:lnTo>
                <a:lnTo>
                  <a:pt x="242" y="777"/>
                </a:lnTo>
                <a:lnTo>
                  <a:pt x="243" y="780"/>
                </a:lnTo>
                <a:lnTo>
                  <a:pt x="245" y="782"/>
                </a:lnTo>
                <a:lnTo>
                  <a:pt x="251" y="786"/>
                </a:lnTo>
                <a:lnTo>
                  <a:pt x="256" y="788"/>
                </a:lnTo>
                <a:lnTo>
                  <a:pt x="271" y="788"/>
                </a:lnTo>
                <a:lnTo>
                  <a:pt x="286" y="791"/>
                </a:lnTo>
                <a:lnTo>
                  <a:pt x="297" y="801"/>
                </a:lnTo>
                <a:lnTo>
                  <a:pt x="310" y="812"/>
                </a:lnTo>
                <a:lnTo>
                  <a:pt x="323" y="823"/>
                </a:lnTo>
                <a:lnTo>
                  <a:pt x="338" y="830"/>
                </a:lnTo>
                <a:lnTo>
                  <a:pt x="358" y="834"/>
                </a:lnTo>
                <a:lnTo>
                  <a:pt x="376" y="836"/>
                </a:lnTo>
                <a:lnTo>
                  <a:pt x="382" y="854"/>
                </a:lnTo>
                <a:lnTo>
                  <a:pt x="389" y="873"/>
                </a:lnTo>
                <a:lnTo>
                  <a:pt x="402" y="873"/>
                </a:lnTo>
                <a:lnTo>
                  <a:pt x="417" y="876"/>
                </a:lnTo>
                <a:lnTo>
                  <a:pt x="424" y="898"/>
                </a:lnTo>
                <a:lnTo>
                  <a:pt x="432" y="919"/>
                </a:lnTo>
                <a:lnTo>
                  <a:pt x="443" y="923"/>
                </a:lnTo>
                <a:lnTo>
                  <a:pt x="454" y="923"/>
                </a:lnTo>
                <a:lnTo>
                  <a:pt x="461" y="923"/>
                </a:lnTo>
                <a:lnTo>
                  <a:pt x="469" y="924"/>
                </a:lnTo>
                <a:lnTo>
                  <a:pt x="478" y="928"/>
                </a:lnTo>
                <a:lnTo>
                  <a:pt x="491" y="934"/>
                </a:lnTo>
                <a:lnTo>
                  <a:pt x="498" y="934"/>
                </a:lnTo>
                <a:lnTo>
                  <a:pt x="509" y="932"/>
                </a:lnTo>
                <a:lnTo>
                  <a:pt x="519" y="928"/>
                </a:lnTo>
                <a:lnTo>
                  <a:pt x="528" y="923"/>
                </a:lnTo>
                <a:lnTo>
                  <a:pt x="537" y="919"/>
                </a:lnTo>
                <a:lnTo>
                  <a:pt x="546" y="915"/>
                </a:lnTo>
                <a:lnTo>
                  <a:pt x="554" y="913"/>
                </a:lnTo>
                <a:lnTo>
                  <a:pt x="561" y="913"/>
                </a:lnTo>
                <a:lnTo>
                  <a:pt x="570" y="928"/>
                </a:lnTo>
                <a:lnTo>
                  <a:pt x="583" y="948"/>
                </a:lnTo>
                <a:lnTo>
                  <a:pt x="589" y="948"/>
                </a:lnTo>
                <a:lnTo>
                  <a:pt x="594" y="948"/>
                </a:lnTo>
                <a:lnTo>
                  <a:pt x="598" y="950"/>
                </a:lnTo>
                <a:lnTo>
                  <a:pt x="604" y="952"/>
                </a:lnTo>
                <a:lnTo>
                  <a:pt x="611" y="963"/>
                </a:lnTo>
                <a:lnTo>
                  <a:pt x="622" y="983"/>
                </a:lnTo>
                <a:lnTo>
                  <a:pt x="624" y="985"/>
                </a:lnTo>
                <a:lnTo>
                  <a:pt x="628" y="987"/>
                </a:lnTo>
                <a:lnTo>
                  <a:pt x="631" y="987"/>
                </a:lnTo>
                <a:lnTo>
                  <a:pt x="637" y="985"/>
                </a:lnTo>
                <a:lnTo>
                  <a:pt x="644" y="982"/>
                </a:lnTo>
                <a:lnTo>
                  <a:pt x="654" y="980"/>
                </a:lnTo>
                <a:lnTo>
                  <a:pt x="663" y="998"/>
                </a:lnTo>
                <a:lnTo>
                  <a:pt x="668" y="1020"/>
                </a:lnTo>
                <a:close/>
                <a:moveTo>
                  <a:pt x="683" y="85"/>
                </a:moveTo>
                <a:lnTo>
                  <a:pt x="683" y="84"/>
                </a:lnTo>
                <a:lnTo>
                  <a:pt x="687" y="82"/>
                </a:lnTo>
                <a:lnTo>
                  <a:pt x="689" y="82"/>
                </a:lnTo>
                <a:lnTo>
                  <a:pt x="694" y="84"/>
                </a:lnTo>
                <a:lnTo>
                  <a:pt x="692" y="85"/>
                </a:lnTo>
                <a:lnTo>
                  <a:pt x="687" y="85"/>
                </a:lnTo>
                <a:lnTo>
                  <a:pt x="683" y="85"/>
                </a:lnTo>
                <a:close/>
                <a:moveTo>
                  <a:pt x="694" y="52"/>
                </a:moveTo>
                <a:lnTo>
                  <a:pt x="694" y="58"/>
                </a:lnTo>
                <a:lnTo>
                  <a:pt x="694" y="61"/>
                </a:lnTo>
                <a:lnTo>
                  <a:pt x="696" y="63"/>
                </a:lnTo>
                <a:lnTo>
                  <a:pt x="700" y="65"/>
                </a:lnTo>
                <a:lnTo>
                  <a:pt x="702" y="61"/>
                </a:lnTo>
                <a:lnTo>
                  <a:pt x="700" y="58"/>
                </a:lnTo>
                <a:lnTo>
                  <a:pt x="696" y="54"/>
                </a:lnTo>
                <a:lnTo>
                  <a:pt x="694" y="52"/>
                </a:lnTo>
                <a:close/>
                <a:moveTo>
                  <a:pt x="670" y="48"/>
                </a:moveTo>
                <a:lnTo>
                  <a:pt x="676" y="47"/>
                </a:lnTo>
                <a:lnTo>
                  <a:pt x="681" y="43"/>
                </a:lnTo>
                <a:lnTo>
                  <a:pt x="685" y="47"/>
                </a:lnTo>
                <a:lnTo>
                  <a:pt x="685" y="50"/>
                </a:lnTo>
                <a:lnTo>
                  <a:pt x="683" y="50"/>
                </a:lnTo>
                <a:lnTo>
                  <a:pt x="681" y="50"/>
                </a:lnTo>
                <a:lnTo>
                  <a:pt x="676" y="52"/>
                </a:lnTo>
                <a:lnTo>
                  <a:pt x="670" y="54"/>
                </a:lnTo>
                <a:lnTo>
                  <a:pt x="670" y="52"/>
                </a:lnTo>
                <a:lnTo>
                  <a:pt x="670" y="48"/>
                </a:lnTo>
                <a:close/>
                <a:moveTo>
                  <a:pt x="648" y="65"/>
                </a:moveTo>
                <a:lnTo>
                  <a:pt x="648" y="71"/>
                </a:lnTo>
                <a:lnTo>
                  <a:pt x="646" y="74"/>
                </a:lnTo>
                <a:lnTo>
                  <a:pt x="642" y="76"/>
                </a:lnTo>
                <a:lnTo>
                  <a:pt x="637" y="80"/>
                </a:lnTo>
                <a:lnTo>
                  <a:pt x="635" y="80"/>
                </a:lnTo>
                <a:lnTo>
                  <a:pt x="635" y="76"/>
                </a:lnTo>
                <a:lnTo>
                  <a:pt x="635" y="74"/>
                </a:lnTo>
                <a:lnTo>
                  <a:pt x="635" y="73"/>
                </a:lnTo>
                <a:lnTo>
                  <a:pt x="639" y="67"/>
                </a:lnTo>
                <a:lnTo>
                  <a:pt x="648" y="65"/>
                </a:lnTo>
                <a:close/>
                <a:moveTo>
                  <a:pt x="533" y="23"/>
                </a:moveTo>
                <a:lnTo>
                  <a:pt x="543" y="15"/>
                </a:lnTo>
                <a:lnTo>
                  <a:pt x="548" y="6"/>
                </a:lnTo>
                <a:lnTo>
                  <a:pt x="556" y="2"/>
                </a:lnTo>
                <a:lnTo>
                  <a:pt x="563" y="0"/>
                </a:lnTo>
                <a:lnTo>
                  <a:pt x="570" y="2"/>
                </a:lnTo>
                <a:lnTo>
                  <a:pt x="578" y="10"/>
                </a:lnTo>
                <a:lnTo>
                  <a:pt x="582" y="17"/>
                </a:lnTo>
                <a:lnTo>
                  <a:pt x="583" y="23"/>
                </a:lnTo>
                <a:lnTo>
                  <a:pt x="582" y="26"/>
                </a:lnTo>
                <a:lnTo>
                  <a:pt x="580" y="28"/>
                </a:lnTo>
                <a:lnTo>
                  <a:pt x="576" y="32"/>
                </a:lnTo>
                <a:lnTo>
                  <a:pt x="570" y="34"/>
                </a:lnTo>
                <a:lnTo>
                  <a:pt x="561" y="34"/>
                </a:lnTo>
                <a:lnTo>
                  <a:pt x="552" y="30"/>
                </a:lnTo>
                <a:lnTo>
                  <a:pt x="543" y="30"/>
                </a:lnTo>
                <a:lnTo>
                  <a:pt x="537" y="30"/>
                </a:lnTo>
                <a:lnTo>
                  <a:pt x="533" y="28"/>
                </a:lnTo>
                <a:lnTo>
                  <a:pt x="533" y="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3" name="Freeform 37"/>
          <p:cNvSpPr>
            <a:spLocks/>
          </p:cNvSpPr>
          <p:nvPr/>
        </p:nvSpPr>
        <p:spPr bwMode="auto">
          <a:xfrm>
            <a:off x="4071540" y="3315451"/>
            <a:ext cx="1601545" cy="1403940"/>
          </a:xfrm>
          <a:custGeom>
            <a:avLst/>
            <a:gdLst>
              <a:gd name="T0" fmla="*/ 712112 w 922"/>
              <a:gd name="T1" fmla="*/ 1111250 h 746"/>
              <a:gd name="T2" fmla="*/ 798562 w 922"/>
              <a:gd name="T3" fmla="*/ 1049338 h 746"/>
              <a:gd name="T4" fmla="*/ 849846 w 922"/>
              <a:gd name="T5" fmla="*/ 987425 h 746"/>
              <a:gd name="T6" fmla="*/ 895269 w 922"/>
              <a:gd name="T7" fmla="*/ 979488 h 746"/>
              <a:gd name="T8" fmla="*/ 964136 w 922"/>
              <a:gd name="T9" fmla="*/ 1004888 h 746"/>
              <a:gd name="T10" fmla="*/ 1025676 w 922"/>
              <a:gd name="T11" fmla="*/ 1042988 h 746"/>
              <a:gd name="T12" fmla="*/ 1074030 w 922"/>
              <a:gd name="T13" fmla="*/ 1073150 h 746"/>
              <a:gd name="T14" fmla="*/ 1163410 w 922"/>
              <a:gd name="T15" fmla="*/ 1079500 h 746"/>
              <a:gd name="T16" fmla="*/ 1277699 w 922"/>
              <a:gd name="T17" fmla="*/ 1079500 h 746"/>
              <a:gd name="T18" fmla="*/ 1348031 w 922"/>
              <a:gd name="T19" fmla="*/ 1052513 h 746"/>
              <a:gd name="T20" fmla="*/ 1315796 w 922"/>
              <a:gd name="T21" fmla="*/ 996950 h 746"/>
              <a:gd name="T22" fmla="*/ 1304074 w 922"/>
              <a:gd name="T23" fmla="*/ 925513 h 746"/>
              <a:gd name="T24" fmla="*/ 1249860 w 922"/>
              <a:gd name="T25" fmla="*/ 873125 h 746"/>
              <a:gd name="T26" fmla="*/ 1210298 w 922"/>
              <a:gd name="T27" fmla="*/ 817563 h 746"/>
              <a:gd name="T28" fmla="*/ 1160479 w 922"/>
              <a:gd name="T29" fmla="*/ 779462 h 746"/>
              <a:gd name="T30" fmla="*/ 1098939 w 922"/>
              <a:gd name="T31" fmla="*/ 771525 h 746"/>
              <a:gd name="T32" fmla="*/ 1025676 w 922"/>
              <a:gd name="T33" fmla="*/ 779462 h 746"/>
              <a:gd name="T34" fmla="*/ 958275 w 922"/>
              <a:gd name="T35" fmla="*/ 765175 h 746"/>
              <a:gd name="T36" fmla="*/ 885012 w 922"/>
              <a:gd name="T37" fmla="*/ 661987 h 746"/>
              <a:gd name="T38" fmla="*/ 779514 w 922"/>
              <a:gd name="T39" fmla="*/ 595312 h 746"/>
              <a:gd name="T40" fmla="*/ 693064 w 922"/>
              <a:gd name="T41" fmla="*/ 554038 h 746"/>
              <a:gd name="T42" fmla="*/ 679877 w 922"/>
              <a:gd name="T43" fmla="*/ 512763 h 746"/>
              <a:gd name="T44" fmla="*/ 652037 w 922"/>
              <a:gd name="T45" fmla="*/ 415925 h 746"/>
              <a:gd name="T46" fmla="*/ 619801 w 922"/>
              <a:gd name="T47" fmla="*/ 333375 h 746"/>
              <a:gd name="T48" fmla="*/ 594892 w 922"/>
              <a:gd name="T49" fmla="*/ 325437 h 746"/>
              <a:gd name="T50" fmla="*/ 543608 w 922"/>
              <a:gd name="T51" fmla="*/ 357187 h 746"/>
              <a:gd name="T52" fmla="*/ 492325 w 922"/>
              <a:gd name="T53" fmla="*/ 280988 h 746"/>
              <a:gd name="T54" fmla="*/ 508442 w 922"/>
              <a:gd name="T55" fmla="*/ 254000 h 746"/>
              <a:gd name="T56" fmla="*/ 416132 w 922"/>
              <a:gd name="T57" fmla="*/ 212725 h 746"/>
              <a:gd name="T58" fmla="*/ 354591 w 922"/>
              <a:gd name="T59" fmla="*/ 187325 h 746"/>
              <a:gd name="T60" fmla="*/ 345799 w 922"/>
              <a:gd name="T61" fmla="*/ 119063 h 746"/>
              <a:gd name="T62" fmla="*/ 351660 w 922"/>
              <a:gd name="T63" fmla="*/ 0 h 746"/>
              <a:gd name="T64" fmla="*/ 291585 w 922"/>
              <a:gd name="T65" fmla="*/ 39687 h 746"/>
              <a:gd name="T66" fmla="*/ 238836 w 922"/>
              <a:gd name="T67" fmla="*/ 7938 h 746"/>
              <a:gd name="T68" fmla="*/ 205135 w 922"/>
              <a:gd name="T69" fmla="*/ 38100 h 746"/>
              <a:gd name="T70" fmla="*/ 167039 w 922"/>
              <a:gd name="T71" fmla="*/ 60325 h 746"/>
              <a:gd name="T72" fmla="*/ 140664 w 922"/>
              <a:gd name="T73" fmla="*/ 146050 h 746"/>
              <a:gd name="T74" fmla="*/ 57145 w 922"/>
              <a:gd name="T75" fmla="*/ 249238 h 746"/>
              <a:gd name="T76" fmla="*/ 45423 w 922"/>
              <a:gd name="T77" fmla="*/ 292100 h 746"/>
              <a:gd name="T78" fmla="*/ 0 w 922"/>
              <a:gd name="T79" fmla="*/ 333375 h 746"/>
              <a:gd name="T80" fmla="*/ 38097 w 922"/>
              <a:gd name="T81" fmla="*/ 398462 h 746"/>
              <a:gd name="T82" fmla="*/ 92311 w 922"/>
              <a:gd name="T83" fmla="*/ 461963 h 746"/>
              <a:gd name="T84" fmla="*/ 95241 w 922"/>
              <a:gd name="T85" fmla="*/ 568325 h 746"/>
              <a:gd name="T86" fmla="*/ 80589 w 922"/>
              <a:gd name="T87" fmla="*/ 647700 h 746"/>
              <a:gd name="T88" fmla="*/ 86450 w 922"/>
              <a:gd name="T89" fmla="*/ 779462 h 746"/>
              <a:gd name="T90" fmla="*/ 105498 w 922"/>
              <a:gd name="T91" fmla="*/ 862013 h 746"/>
              <a:gd name="T92" fmla="*/ 130407 w 922"/>
              <a:gd name="T93" fmla="*/ 941388 h 746"/>
              <a:gd name="T94" fmla="*/ 227114 w 922"/>
              <a:gd name="T95" fmla="*/ 931863 h 746"/>
              <a:gd name="T96" fmla="*/ 348730 w 922"/>
              <a:gd name="T97" fmla="*/ 903288 h 746"/>
              <a:gd name="T98" fmla="*/ 438110 w 922"/>
              <a:gd name="T99" fmla="*/ 925513 h 746"/>
              <a:gd name="T100" fmla="*/ 504047 w 922"/>
              <a:gd name="T101" fmla="*/ 955675 h 746"/>
              <a:gd name="T102" fmla="*/ 540678 w 922"/>
              <a:gd name="T103" fmla="*/ 1076325 h 746"/>
              <a:gd name="T104" fmla="*/ 571448 w 922"/>
              <a:gd name="T105" fmla="*/ 1122363 h 746"/>
              <a:gd name="T106" fmla="*/ 603684 w 922"/>
              <a:gd name="T107" fmla="*/ 1155700 h 7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2"/>
              <a:gd name="T163" fmla="*/ 0 h 746"/>
              <a:gd name="T164" fmla="*/ 922 w 922"/>
              <a:gd name="T165" fmla="*/ 746 h 7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2" h="746">
                <a:moveTo>
                  <a:pt x="447" y="746"/>
                </a:moveTo>
                <a:lnTo>
                  <a:pt x="458" y="742"/>
                </a:lnTo>
                <a:lnTo>
                  <a:pt x="469" y="737"/>
                </a:lnTo>
                <a:lnTo>
                  <a:pt x="477" y="718"/>
                </a:lnTo>
                <a:lnTo>
                  <a:pt x="486" y="700"/>
                </a:lnTo>
                <a:lnTo>
                  <a:pt x="506" y="698"/>
                </a:lnTo>
                <a:lnTo>
                  <a:pt x="525" y="694"/>
                </a:lnTo>
                <a:lnTo>
                  <a:pt x="532" y="681"/>
                </a:lnTo>
                <a:lnTo>
                  <a:pt x="536" y="672"/>
                </a:lnTo>
                <a:lnTo>
                  <a:pt x="545" y="661"/>
                </a:lnTo>
                <a:lnTo>
                  <a:pt x="554" y="652"/>
                </a:lnTo>
                <a:lnTo>
                  <a:pt x="558" y="643"/>
                </a:lnTo>
                <a:lnTo>
                  <a:pt x="560" y="633"/>
                </a:lnTo>
                <a:lnTo>
                  <a:pt x="571" y="628"/>
                </a:lnTo>
                <a:lnTo>
                  <a:pt x="580" y="622"/>
                </a:lnTo>
                <a:lnTo>
                  <a:pt x="586" y="617"/>
                </a:lnTo>
                <a:lnTo>
                  <a:pt x="589" y="611"/>
                </a:lnTo>
                <a:lnTo>
                  <a:pt x="595" y="609"/>
                </a:lnTo>
                <a:lnTo>
                  <a:pt x="598" y="607"/>
                </a:lnTo>
                <a:lnTo>
                  <a:pt x="611" y="617"/>
                </a:lnTo>
                <a:lnTo>
                  <a:pt x="624" y="628"/>
                </a:lnTo>
                <a:lnTo>
                  <a:pt x="635" y="633"/>
                </a:lnTo>
                <a:lnTo>
                  <a:pt x="645" y="633"/>
                </a:lnTo>
                <a:lnTo>
                  <a:pt x="652" y="633"/>
                </a:lnTo>
                <a:lnTo>
                  <a:pt x="658" y="633"/>
                </a:lnTo>
                <a:lnTo>
                  <a:pt x="663" y="643"/>
                </a:lnTo>
                <a:lnTo>
                  <a:pt x="672" y="652"/>
                </a:lnTo>
                <a:lnTo>
                  <a:pt x="683" y="656"/>
                </a:lnTo>
                <a:lnTo>
                  <a:pt x="693" y="657"/>
                </a:lnTo>
                <a:lnTo>
                  <a:pt x="700" y="657"/>
                </a:lnTo>
                <a:lnTo>
                  <a:pt x="707" y="657"/>
                </a:lnTo>
                <a:lnTo>
                  <a:pt x="717" y="656"/>
                </a:lnTo>
                <a:lnTo>
                  <a:pt x="724" y="656"/>
                </a:lnTo>
                <a:lnTo>
                  <a:pt x="728" y="665"/>
                </a:lnTo>
                <a:lnTo>
                  <a:pt x="733" y="676"/>
                </a:lnTo>
                <a:lnTo>
                  <a:pt x="746" y="676"/>
                </a:lnTo>
                <a:lnTo>
                  <a:pt x="761" y="676"/>
                </a:lnTo>
                <a:lnTo>
                  <a:pt x="765" y="685"/>
                </a:lnTo>
                <a:lnTo>
                  <a:pt x="772" y="691"/>
                </a:lnTo>
                <a:lnTo>
                  <a:pt x="794" y="680"/>
                </a:lnTo>
                <a:lnTo>
                  <a:pt x="818" y="670"/>
                </a:lnTo>
                <a:lnTo>
                  <a:pt x="835" y="678"/>
                </a:lnTo>
                <a:lnTo>
                  <a:pt x="855" y="683"/>
                </a:lnTo>
                <a:lnTo>
                  <a:pt x="872" y="680"/>
                </a:lnTo>
                <a:lnTo>
                  <a:pt x="890" y="676"/>
                </a:lnTo>
                <a:lnTo>
                  <a:pt x="901" y="674"/>
                </a:lnTo>
                <a:lnTo>
                  <a:pt x="909" y="672"/>
                </a:lnTo>
                <a:lnTo>
                  <a:pt x="916" y="668"/>
                </a:lnTo>
                <a:lnTo>
                  <a:pt x="920" y="663"/>
                </a:lnTo>
                <a:lnTo>
                  <a:pt x="922" y="652"/>
                </a:lnTo>
                <a:lnTo>
                  <a:pt x="922" y="644"/>
                </a:lnTo>
                <a:lnTo>
                  <a:pt x="918" y="637"/>
                </a:lnTo>
                <a:lnTo>
                  <a:pt x="911" y="633"/>
                </a:lnTo>
                <a:lnTo>
                  <a:pt x="898" y="628"/>
                </a:lnTo>
                <a:lnTo>
                  <a:pt x="888" y="620"/>
                </a:lnTo>
                <a:lnTo>
                  <a:pt x="885" y="611"/>
                </a:lnTo>
                <a:lnTo>
                  <a:pt x="885" y="602"/>
                </a:lnTo>
                <a:lnTo>
                  <a:pt x="887" y="595"/>
                </a:lnTo>
                <a:lnTo>
                  <a:pt x="890" y="583"/>
                </a:lnTo>
                <a:lnTo>
                  <a:pt x="885" y="561"/>
                </a:lnTo>
                <a:lnTo>
                  <a:pt x="876" y="543"/>
                </a:lnTo>
                <a:lnTo>
                  <a:pt x="866" y="545"/>
                </a:lnTo>
                <a:lnTo>
                  <a:pt x="859" y="548"/>
                </a:lnTo>
                <a:lnTo>
                  <a:pt x="853" y="550"/>
                </a:lnTo>
                <a:lnTo>
                  <a:pt x="850" y="550"/>
                </a:lnTo>
                <a:lnTo>
                  <a:pt x="846" y="548"/>
                </a:lnTo>
                <a:lnTo>
                  <a:pt x="844" y="546"/>
                </a:lnTo>
                <a:lnTo>
                  <a:pt x="833" y="526"/>
                </a:lnTo>
                <a:lnTo>
                  <a:pt x="826" y="515"/>
                </a:lnTo>
                <a:lnTo>
                  <a:pt x="820" y="513"/>
                </a:lnTo>
                <a:lnTo>
                  <a:pt x="816" y="511"/>
                </a:lnTo>
                <a:lnTo>
                  <a:pt x="811" y="511"/>
                </a:lnTo>
                <a:lnTo>
                  <a:pt x="805" y="511"/>
                </a:lnTo>
                <a:lnTo>
                  <a:pt x="792" y="491"/>
                </a:lnTo>
                <a:lnTo>
                  <a:pt x="783" y="476"/>
                </a:lnTo>
                <a:lnTo>
                  <a:pt x="776" y="476"/>
                </a:lnTo>
                <a:lnTo>
                  <a:pt x="768" y="478"/>
                </a:lnTo>
                <a:lnTo>
                  <a:pt x="759" y="482"/>
                </a:lnTo>
                <a:lnTo>
                  <a:pt x="750" y="486"/>
                </a:lnTo>
                <a:lnTo>
                  <a:pt x="741" y="491"/>
                </a:lnTo>
                <a:lnTo>
                  <a:pt x="731" y="495"/>
                </a:lnTo>
                <a:lnTo>
                  <a:pt x="720" y="497"/>
                </a:lnTo>
                <a:lnTo>
                  <a:pt x="713" y="497"/>
                </a:lnTo>
                <a:lnTo>
                  <a:pt x="700" y="491"/>
                </a:lnTo>
                <a:lnTo>
                  <a:pt x="691" y="487"/>
                </a:lnTo>
                <a:lnTo>
                  <a:pt x="683" y="486"/>
                </a:lnTo>
                <a:lnTo>
                  <a:pt x="676" y="486"/>
                </a:lnTo>
                <a:lnTo>
                  <a:pt x="665" y="486"/>
                </a:lnTo>
                <a:lnTo>
                  <a:pt x="654" y="482"/>
                </a:lnTo>
                <a:lnTo>
                  <a:pt x="646" y="461"/>
                </a:lnTo>
                <a:lnTo>
                  <a:pt x="639" y="439"/>
                </a:lnTo>
                <a:lnTo>
                  <a:pt x="624" y="436"/>
                </a:lnTo>
                <a:lnTo>
                  <a:pt x="611" y="436"/>
                </a:lnTo>
                <a:lnTo>
                  <a:pt x="604" y="417"/>
                </a:lnTo>
                <a:lnTo>
                  <a:pt x="598" y="399"/>
                </a:lnTo>
                <a:lnTo>
                  <a:pt x="580" y="397"/>
                </a:lnTo>
                <a:lnTo>
                  <a:pt x="560" y="393"/>
                </a:lnTo>
                <a:lnTo>
                  <a:pt x="545" y="386"/>
                </a:lnTo>
                <a:lnTo>
                  <a:pt x="532" y="375"/>
                </a:lnTo>
                <a:lnTo>
                  <a:pt x="519" y="364"/>
                </a:lnTo>
                <a:lnTo>
                  <a:pt x="508" y="354"/>
                </a:lnTo>
                <a:lnTo>
                  <a:pt x="493" y="351"/>
                </a:lnTo>
                <a:lnTo>
                  <a:pt x="478" y="351"/>
                </a:lnTo>
                <a:lnTo>
                  <a:pt x="473" y="349"/>
                </a:lnTo>
                <a:lnTo>
                  <a:pt x="467" y="345"/>
                </a:lnTo>
                <a:lnTo>
                  <a:pt x="465" y="343"/>
                </a:lnTo>
                <a:lnTo>
                  <a:pt x="464" y="340"/>
                </a:lnTo>
                <a:lnTo>
                  <a:pt x="464" y="330"/>
                </a:lnTo>
                <a:lnTo>
                  <a:pt x="464" y="323"/>
                </a:lnTo>
                <a:lnTo>
                  <a:pt x="458" y="316"/>
                </a:lnTo>
                <a:lnTo>
                  <a:pt x="453" y="308"/>
                </a:lnTo>
                <a:lnTo>
                  <a:pt x="447" y="301"/>
                </a:lnTo>
                <a:lnTo>
                  <a:pt x="445" y="291"/>
                </a:lnTo>
                <a:lnTo>
                  <a:pt x="445" y="262"/>
                </a:lnTo>
                <a:lnTo>
                  <a:pt x="445" y="242"/>
                </a:lnTo>
                <a:lnTo>
                  <a:pt x="436" y="234"/>
                </a:lnTo>
                <a:lnTo>
                  <a:pt x="430" y="227"/>
                </a:lnTo>
                <a:lnTo>
                  <a:pt x="425" y="218"/>
                </a:lnTo>
                <a:lnTo>
                  <a:pt x="423" y="210"/>
                </a:lnTo>
                <a:lnTo>
                  <a:pt x="419" y="203"/>
                </a:lnTo>
                <a:lnTo>
                  <a:pt x="417" y="197"/>
                </a:lnTo>
                <a:lnTo>
                  <a:pt x="414" y="195"/>
                </a:lnTo>
                <a:lnTo>
                  <a:pt x="408" y="195"/>
                </a:lnTo>
                <a:lnTo>
                  <a:pt x="406" y="205"/>
                </a:lnTo>
                <a:lnTo>
                  <a:pt x="404" y="216"/>
                </a:lnTo>
                <a:lnTo>
                  <a:pt x="397" y="214"/>
                </a:lnTo>
                <a:lnTo>
                  <a:pt x="390" y="212"/>
                </a:lnTo>
                <a:lnTo>
                  <a:pt x="380" y="219"/>
                </a:lnTo>
                <a:lnTo>
                  <a:pt x="371" y="225"/>
                </a:lnTo>
                <a:lnTo>
                  <a:pt x="355" y="212"/>
                </a:lnTo>
                <a:lnTo>
                  <a:pt x="331" y="186"/>
                </a:lnTo>
                <a:lnTo>
                  <a:pt x="331" y="182"/>
                </a:lnTo>
                <a:lnTo>
                  <a:pt x="332" y="179"/>
                </a:lnTo>
                <a:lnTo>
                  <a:pt x="336" y="177"/>
                </a:lnTo>
                <a:lnTo>
                  <a:pt x="340" y="175"/>
                </a:lnTo>
                <a:lnTo>
                  <a:pt x="344" y="173"/>
                </a:lnTo>
                <a:lnTo>
                  <a:pt x="347" y="170"/>
                </a:lnTo>
                <a:lnTo>
                  <a:pt x="349" y="166"/>
                </a:lnTo>
                <a:lnTo>
                  <a:pt x="347" y="160"/>
                </a:lnTo>
                <a:lnTo>
                  <a:pt x="332" y="149"/>
                </a:lnTo>
                <a:lnTo>
                  <a:pt x="320" y="140"/>
                </a:lnTo>
                <a:lnTo>
                  <a:pt x="308" y="136"/>
                </a:lnTo>
                <a:lnTo>
                  <a:pt x="296" y="136"/>
                </a:lnTo>
                <a:lnTo>
                  <a:pt x="284" y="134"/>
                </a:lnTo>
                <a:lnTo>
                  <a:pt x="273" y="134"/>
                </a:lnTo>
                <a:lnTo>
                  <a:pt x="260" y="133"/>
                </a:lnTo>
                <a:lnTo>
                  <a:pt x="249" y="129"/>
                </a:lnTo>
                <a:lnTo>
                  <a:pt x="246" y="125"/>
                </a:lnTo>
                <a:lnTo>
                  <a:pt x="242" y="118"/>
                </a:lnTo>
                <a:lnTo>
                  <a:pt x="240" y="112"/>
                </a:lnTo>
                <a:lnTo>
                  <a:pt x="238" y="105"/>
                </a:lnTo>
                <a:lnTo>
                  <a:pt x="227" y="101"/>
                </a:lnTo>
                <a:lnTo>
                  <a:pt x="222" y="96"/>
                </a:lnTo>
                <a:lnTo>
                  <a:pt x="236" y="75"/>
                </a:lnTo>
                <a:lnTo>
                  <a:pt x="260" y="42"/>
                </a:lnTo>
                <a:lnTo>
                  <a:pt x="259" y="20"/>
                </a:lnTo>
                <a:lnTo>
                  <a:pt x="255" y="0"/>
                </a:lnTo>
                <a:lnTo>
                  <a:pt x="247" y="0"/>
                </a:lnTo>
                <a:lnTo>
                  <a:pt x="240" y="0"/>
                </a:lnTo>
                <a:lnTo>
                  <a:pt x="231" y="5"/>
                </a:lnTo>
                <a:lnTo>
                  <a:pt x="222" y="9"/>
                </a:lnTo>
                <a:lnTo>
                  <a:pt x="214" y="14"/>
                </a:lnTo>
                <a:lnTo>
                  <a:pt x="207" y="20"/>
                </a:lnTo>
                <a:lnTo>
                  <a:pt x="199" y="25"/>
                </a:lnTo>
                <a:lnTo>
                  <a:pt x="192" y="31"/>
                </a:lnTo>
                <a:lnTo>
                  <a:pt x="183" y="35"/>
                </a:lnTo>
                <a:lnTo>
                  <a:pt x="172" y="38"/>
                </a:lnTo>
                <a:lnTo>
                  <a:pt x="168" y="18"/>
                </a:lnTo>
                <a:lnTo>
                  <a:pt x="163" y="5"/>
                </a:lnTo>
                <a:lnTo>
                  <a:pt x="157" y="5"/>
                </a:lnTo>
                <a:lnTo>
                  <a:pt x="151" y="9"/>
                </a:lnTo>
                <a:lnTo>
                  <a:pt x="146" y="14"/>
                </a:lnTo>
                <a:lnTo>
                  <a:pt x="140" y="20"/>
                </a:lnTo>
                <a:lnTo>
                  <a:pt x="140" y="24"/>
                </a:lnTo>
                <a:lnTo>
                  <a:pt x="138" y="27"/>
                </a:lnTo>
                <a:lnTo>
                  <a:pt x="137" y="31"/>
                </a:lnTo>
                <a:lnTo>
                  <a:pt x="133" y="33"/>
                </a:lnTo>
                <a:lnTo>
                  <a:pt x="126" y="35"/>
                </a:lnTo>
                <a:lnTo>
                  <a:pt x="114" y="38"/>
                </a:lnTo>
                <a:lnTo>
                  <a:pt x="114" y="48"/>
                </a:lnTo>
                <a:lnTo>
                  <a:pt x="113" y="61"/>
                </a:lnTo>
                <a:lnTo>
                  <a:pt x="111" y="70"/>
                </a:lnTo>
                <a:lnTo>
                  <a:pt x="105" y="81"/>
                </a:lnTo>
                <a:lnTo>
                  <a:pt x="96" y="92"/>
                </a:lnTo>
                <a:lnTo>
                  <a:pt x="85" y="103"/>
                </a:lnTo>
                <a:lnTo>
                  <a:pt x="72" y="112"/>
                </a:lnTo>
                <a:lnTo>
                  <a:pt x="59" y="123"/>
                </a:lnTo>
                <a:lnTo>
                  <a:pt x="48" y="144"/>
                </a:lnTo>
                <a:lnTo>
                  <a:pt x="39" y="157"/>
                </a:lnTo>
                <a:lnTo>
                  <a:pt x="35" y="162"/>
                </a:lnTo>
                <a:lnTo>
                  <a:pt x="31" y="168"/>
                </a:lnTo>
                <a:lnTo>
                  <a:pt x="31" y="173"/>
                </a:lnTo>
                <a:lnTo>
                  <a:pt x="31" y="179"/>
                </a:lnTo>
                <a:lnTo>
                  <a:pt x="31" y="184"/>
                </a:lnTo>
                <a:lnTo>
                  <a:pt x="28" y="190"/>
                </a:lnTo>
                <a:lnTo>
                  <a:pt x="26" y="194"/>
                </a:lnTo>
                <a:lnTo>
                  <a:pt x="20" y="199"/>
                </a:lnTo>
                <a:lnTo>
                  <a:pt x="11" y="205"/>
                </a:lnTo>
                <a:lnTo>
                  <a:pt x="0" y="210"/>
                </a:lnTo>
                <a:lnTo>
                  <a:pt x="5" y="221"/>
                </a:lnTo>
                <a:lnTo>
                  <a:pt x="9" y="234"/>
                </a:lnTo>
                <a:lnTo>
                  <a:pt x="13" y="240"/>
                </a:lnTo>
                <a:lnTo>
                  <a:pt x="18" y="245"/>
                </a:lnTo>
                <a:lnTo>
                  <a:pt x="26" y="251"/>
                </a:lnTo>
                <a:lnTo>
                  <a:pt x="37" y="256"/>
                </a:lnTo>
                <a:lnTo>
                  <a:pt x="42" y="264"/>
                </a:lnTo>
                <a:lnTo>
                  <a:pt x="54" y="279"/>
                </a:lnTo>
                <a:lnTo>
                  <a:pt x="59" y="284"/>
                </a:lnTo>
                <a:lnTo>
                  <a:pt x="63" y="291"/>
                </a:lnTo>
                <a:lnTo>
                  <a:pt x="66" y="301"/>
                </a:lnTo>
                <a:lnTo>
                  <a:pt x="70" y="312"/>
                </a:lnTo>
                <a:lnTo>
                  <a:pt x="74" y="332"/>
                </a:lnTo>
                <a:lnTo>
                  <a:pt x="76" y="347"/>
                </a:lnTo>
                <a:lnTo>
                  <a:pt x="65" y="358"/>
                </a:lnTo>
                <a:lnTo>
                  <a:pt x="55" y="369"/>
                </a:lnTo>
                <a:lnTo>
                  <a:pt x="57" y="375"/>
                </a:lnTo>
                <a:lnTo>
                  <a:pt x="59" y="382"/>
                </a:lnTo>
                <a:lnTo>
                  <a:pt x="57" y="395"/>
                </a:lnTo>
                <a:lnTo>
                  <a:pt x="55" y="408"/>
                </a:lnTo>
                <a:lnTo>
                  <a:pt x="59" y="421"/>
                </a:lnTo>
                <a:lnTo>
                  <a:pt x="63" y="432"/>
                </a:lnTo>
                <a:lnTo>
                  <a:pt x="54" y="454"/>
                </a:lnTo>
                <a:lnTo>
                  <a:pt x="44" y="476"/>
                </a:lnTo>
                <a:lnTo>
                  <a:pt x="59" y="491"/>
                </a:lnTo>
                <a:lnTo>
                  <a:pt x="74" y="506"/>
                </a:lnTo>
                <a:lnTo>
                  <a:pt x="76" y="515"/>
                </a:lnTo>
                <a:lnTo>
                  <a:pt x="76" y="524"/>
                </a:lnTo>
                <a:lnTo>
                  <a:pt x="74" y="534"/>
                </a:lnTo>
                <a:lnTo>
                  <a:pt x="72" y="543"/>
                </a:lnTo>
                <a:lnTo>
                  <a:pt x="70" y="554"/>
                </a:lnTo>
                <a:lnTo>
                  <a:pt x="72" y="563"/>
                </a:lnTo>
                <a:lnTo>
                  <a:pt x="74" y="574"/>
                </a:lnTo>
                <a:lnTo>
                  <a:pt x="79" y="587"/>
                </a:lnTo>
                <a:lnTo>
                  <a:pt x="89" y="593"/>
                </a:lnTo>
                <a:lnTo>
                  <a:pt x="98" y="595"/>
                </a:lnTo>
                <a:lnTo>
                  <a:pt x="107" y="596"/>
                </a:lnTo>
                <a:lnTo>
                  <a:pt x="116" y="595"/>
                </a:lnTo>
                <a:lnTo>
                  <a:pt x="135" y="591"/>
                </a:lnTo>
                <a:lnTo>
                  <a:pt x="155" y="587"/>
                </a:lnTo>
                <a:lnTo>
                  <a:pt x="168" y="585"/>
                </a:lnTo>
                <a:lnTo>
                  <a:pt x="183" y="585"/>
                </a:lnTo>
                <a:lnTo>
                  <a:pt x="198" y="587"/>
                </a:lnTo>
                <a:lnTo>
                  <a:pt x="211" y="585"/>
                </a:lnTo>
                <a:lnTo>
                  <a:pt x="238" y="569"/>
                </a:lnTo>
                <a:lnTo>
                  <a:pt x="255" y="558"/>
                </a:lnTo>
                <a:lnTo>
                  <a:pt x="264" y="572"/>
                </a:lnTo>
                <a:lnTo>
                  <a:pt x="271" y="587"/>
                </a:lnTo>
                <a:lnTo>
                  <a:pt x="284" y="587"/>
                </a:lnTo>
                <a:lnTo>
                  <a:pt x="299" y="583"/>
                </a:lnTo>
                <a:lnTo>
                  <a:pt x="308" y="583"/>
                </a:lnTo>
                <a:lnTo>
                  <a:pt x="318" y="583"/>
                </a:lnTo>
                <a:lnTo>
                  <a:pt x="327" y="587"/>
                </a:lnTo>
                <a:lnTo>
                  <a:pt x="336" y="593"/>
                </a:lnTo>
                <a:lnTo>
                  <a:pt x="344" y="602"/>
                </a:lnTo>
                <a:lnTo>
                  <a:pt x="349" y="613"/>
                </a:lnTo>
                <a:lnTo>
                  <a:pt x="353" y="630"/>
                </a:lnTo>
                <a:lnTo>
                  <a:pt x="353" y="654"/>
                </a:lnTo>
                <a:lnTo>
                  <a:pt x="362" y="667"/>
                </a:lnTo>
                <a:lnTo>
                  <a:pt x="369" y="678"/>
                </a:lnTo>
                <a:lnTo>
                  <a:pt x="366" y="685"/>
                </a:lnTo>
                <a:lnTo>
                  <a:pt x="364" y="698"/>
                </a:lnTo>
                <a:lnTo>
                  <a:pt x="371" y="704"/>
                </a:lnTo>
                <a:lnTo>
                  <a:pt x="380" y="705"/>
                </a:lnTo>
                <a:lnTo>
                  <a:pt x="390" y="707"/>
                </a:lnTo>
                <a:lnTo>
                  <a:pt x="395" y="707"/>
                </a:lnTo>
                <a:lnTo>
                  <a:pt x="403" y="713"/>
                </a:lnTo>
                <a:lnTo>
                  <a:pt x="406" y="716"/>
                </a:lnTo>
                <a:lnTo>
                  <a:pt x="410" y="722"/>
                </a:lnTo>
                <a:lnTo>
                  <a:pt x="412" y="728"/>
                </a:lnTo>
                <a:lnTo>
                  <a:pt x="417" y="733"/>
                </a:lnTo>
                <a:lnTo>
                  <a:pt x="423" y="737"/>
                </a:lnTo>
                <a:lnTo>
                  <a:pt x="432" y="742"/>
                </a:lnTo>
                <a:lnTo>
                  <a:pt x="447" y="7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4" name="Freeform 38"/>
          <p:cNvSpPr>
            <a:spLocks/>
          </p:cNvSpPr>
          <p:nvPr/>
        </p:nvSpPr>
        <p:spPr bwMode="auto">
          <a:xfrm>
            <a:off x="3984971" y="4365583"/>
            <a:ext cx="861936" cy="701969"/>
          </a:xfrm>
          <a:custGeom>
            <a:avLst/>
            <a:gdLst>
              <a:gd name="T0" fmla="*/ 194569 w 497"/>
              <a:gd name="T1" fmla="*/ 539750 h 373"/>
              <a:gd name="T2" fmla="*/ 222365 w 497"/>
              <a:gd name="T3" fmla="*/ 568325 h 373"/>
              <a:gd name="T4" fmla="*/ 248698 w 497"/>
              <a:gd name="T5" fmla="*/ 588962 h 373"/>
              <a:gd name="T6" fmla="*/ 294048 w 497"/>
              <a:gd name="T7" fmla="*/ 574675 h 373"/>
              <a:gd name="T8" fmla="*/ 308678 w 497"/>
              <a:gd name="T9" fmla="*/ 515937 h 373"/>
              <a:gd name="T10" fmla="*/ 327696 w 497"/>
              <a:gd name="T11" fmla="*/ 506412 h 373"/>
              <a:gd name="T12" fmla="*/ 329159 w 497"/>
              <a:gd name="T13" fmla="*/ 495300 h 373"/>
              <a:gd name="T14" fmla="*/ 351103 w 497"/>
              <a:gd name="T15" fmla="*/ 481012 h 373"/>
              <a:gd name="T16" fmla="*/ 367195 w 497"/>
              <a:gd name="T17" fmla="*/ 457200 h 373"/>
              <a:gd name="T18" fmla="*/ 381824 w 497"/>
              <a:gd name="T19" fmla="*/ 447675 h 373"/>
              <a:gd name="T20" fmla="*/ 405231 w 497"/>
              <a:gd name="T21" fmla="*/ 447675 h 373"/>
              <a:gd name="T22" fmla="*/ 416934 w 497"/>
              <a:gd name="T23" fmla="*/ 436562 h 373"/>
              <a:gd name="T24" fmla="*/ 418397 w 497"/>
              <a:gd name="T25" fmla="*/ 392112 h 373"/>
              <a:gd name="T26" fmla="*/ 399379 w 497"/>
              <a:gd name="T27" fmla="*/ 298450 h 373"/>
              <a:gd name="T28" fmla="*/ 424249 w 497"/>
              <a:gd name="T29" fmla="*/ 233362 h 373"/>
              <a:gd name="T30" fmla="*/ 452045 w 497"/>
              <a:gd name="T31" fmla="*/ 211137 h 373"/>
              <a:gd name="T32" fmla="*/ 469600 w 497"/>
              <a:gd name="T33" fmla="*/ 212725 h 373"/>
              <a:gd name="T34" fmla="*/ 472526 w 497"/>
              <a:gd name="T35" fmla="*/ 280987 h 373"/>
              <a:gd name="T36" fmla="*/ 548598 w 497"/>
              <a:gd name="T37" fmla="*/ 319087 h 373"/>
              <a:gd name="T38" fmla="*/ 612967 w 497"/>
              <a:gd name="T39" fmla="*/ 319087 h 373"/>
              <a:gd name="T40" fmla="*/ 683187 w 497"/>
              <a:gd name="T41" fmla="*/ 322262 h 373"/>
              <a:gd name="T42" fmla="*/ 727075 w 497"/>
              <a:gd name="T43" fmla="*/ 298450 h 373"/>
              <a:gd name="T44" fmla="*/ 691965 w 497"/>
              <a:gd name="T45" fmla="*/ 284162 h 373"/>
              <a:gd name="T46" fmla="*/ 672947 w 497"/>
              <a:gd name="T47" fmla="*/ 260350 h 373"/>
              <a:gd name="T48" fmla="*/ 651003 w 497"/>
              <a:gd name="T49" fmla="*/ 236537 h 373"/>
              <a:gd name="T50" fmla="*/ 615893 w 497"/>
              <a:gd name="T51" fmla="*/ 231775 h 373"/>
              <a:gd name="T52" fmla="*/ 612967 w 497"/>
              <a:gd name="T53" fmla="*/ 190500 h 373"/>
              <a:gd name="T54" fmla="*/ 589560 w 497"/>
              <a:gd name="T55" fmla="*/ 114300 h 373"/>
              <a:gd name="T56" fmla="*/ 564690 w 497"/>
              <a:gd name="T57" fmla="*/ 55562 h 373"/>
              <a:gd name="T58" fmla="*/ 523728 w 497"/>
              <a:gd name="T59" fmla="*/ 39687 h 373"/>
              <a:gd name="T60" fmla="*/ 469600 w 497"/>
              <a:gd name="T61" fmla="*/ 46037 h 373"/>
              <a:gd name="T62" fmla="*/ 421323 w 497"/>
              <a:gd name="T63" fmla="*/ 17462 h 373"/>
              <a:gd name="T64" fmla="*/ 340862 w 497"/>
              <a:gd name="T65" fmla="*/ 42862 h 373"/>
              <a:gd name="T66" fmla="*/ 270642 w 497"/>
              <a:gd name="T67" fmla="*/ 52387 h 373"/>
              <a:gd name="T68" fmla="*/ 216513 w 497"/>
              <a:gd name="T69" fmla="*/ 58737 h 373"/>
              <a:gd name="T70" fmla="*/ 188718 w 497"/>
              <a:gd name="T71" fmla="*/ 46037 h 373"/>
              <a:gd name="T72" fmla="*/ 175551 w 497"/>
              <a:gd name="T73" fmla="*/ 66675 h 373"/>
              <a:gd name="T74" fmla="*/ 172625 w 497"/>
              <a:gd name="T75" fmla="*/ 101600 h 373"/>
              <a:gd name="T76" fmla="*/ 169700 w 497"/>
              <a:gd name="T77" fmla="*/ 114300 h 373"/>
              <a:gd name="T78" fmla="*/ 108257 w 497"/>
              <a:gd name="T79" fmla="*/ 128587 h 373"/>
              <a:gd name="T80" fmla="*/ 73146 w 497"/>
              <a:gd name="T81" fmla="*/ 119062 h 373"/>
              <a:gd name="T82" fmla="*/ 45351 w 497"/>
              <a:gd name="T83" fmla="*/ 169862 h 373"/>
              <a:gd name="T84" fmla="*/ 10240 w 497"/>
              <a:gd name="T85" fmla="*/ 231775 h 373"/>
              <a:gd name="T86" fmla="*/ 0 w 497"/>
              <a:gd name="T87" fmla="*/ 257175 h 373"/>
              <a:gd name="T88" fmla="*/ 10240 w 497"/>
              <a:gd name="T89" fmla="*/ 287337 h 373"/>
              <a:gd name="T90" fmla="*/ 51202 w 497"/>
              <a:gd name="T91" fmla="*/ 336550 h 373"/>
              <a:gd name="T92" fmla="*/ 89239 w 497"/>
              <a:gd name="T93" fmla="*/ 374650 h 373"/>
              <a:gd name="T94" fmla="*/ 133126 w 497"/>
              <a:gd name="T95" fmla="*/ 444500 h 373"/>
              <a:gd name="T96" fmla="*/ 168237 w 497"/>
              <a:gd name="T97" fmla="*/ 492125 h 373"/>
              <a:gd name="T98" fmla="*/ 169700 w 497"/>
              <a:gd name="T99" fmla="*/ 506412 h 373"/>
              <a:gd name="T100" fmla="*/ 168237 w 497"/>
              <a:gd name="T101" fmla="*/ 533400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7"/>
              <a:gd name="T154" fmla="*/ 0 h 373"/>
              <a:gd name="T155" fmla="*/ 497 w 497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7" h="373">
                <a:moveTo>
                  <a:pt x="115" y="336"/>
                </a:moveTo>
                <a:lnTo>
                  <a:pt x="124" y="338"/>
                </a:lnTo>
                <a:lnTo>
                  <a:pt x="133" y="340"/>
                </a:lnTo>
                <a:lnTo>
                  <a:pt x="140" y="345"/>
                </a:lnTo>
                <a:lnTo>
                  <a:pt x="146" y="349"/>
                </a:lnTo>
                <a:lnTo>
                  <a:pt x="152" y="358"/>
                </a:lnTo>
                <a:lnTo>
                  <a:pt x="157" y="364"/>
                </a:lnTo>
                <a:lnTo>
                  <a:pt x="164" y="367"/>
                </a:lnTo>
                <a:lnTo>
                  <a:pt x="170" y="371"/>
                </a:lnTo>
                <a:lnTo>
                  <a:pt x="183" y="373"/>
                </a:lnTo>
                <a:lnTo>
                  <a:pt x="198" y="371"/>
                </a:lnTo>
                <a:lnTo>
                  <a:pt x="201" y="362"/>
                </a:lnTo>
                <a:lnTo>
                  <a:pt x="205" y="353"/>
                </a:lnTo>
                <a:lnTo>
                  <a:pt x="207" y="340"/>
                </a:lnTo>
                <a:lnTo>
                  <a:pt x="211" y="325"/>
                </a:lnTo>
                <a:lnTo>
                  <a:pt x="216" y="323"/>
                </a:lnTo>
                <a:lnTo>
                  <a:pt x="222" y="319"/>
                </a:lnTo>
                <a:lnTo>
                  <a:pt x="224" y="319"/>
                </a:lnTo>
                <a:lnTo>
                  <a:pt x="225" y="317"/>
                </a:lnTo>
                <a:lnTo>
                  <a:pt x="227" y="314"/>
                </a:lnTo>
                <a:lnTo>
                  <a:pt x="225" y="312"/>
                </a:lnTo>
                <a:lnTo>
                  <a:pt x="233" y="314"/>
                </a:lnTo>
                <a:lnTo>
                  <a:pt x="240" y="314"/>
                </a:lnTo>
                <a:lnTo>
                  <a:pt x="240" y="303"/>
                </a:lnTo>
                <a:lnTo>
                  <a:pt x="242" y="292"/>
                </a:lnTo>
                <a:lnTo>
                  <a:pt x="246" y="290"/>
                </a:lnTo>
                <a:lnTo>
                  <a:pt x="251" y="288"/>
                </a:lnTo>
                <a:lnTo>
                  <a:pt x="255" y="284"/>
                </a:lnTo>
                <a:lnTo>
                  <a:pt x="255" y="277"/>
                </a:lnTo>
                <a:lnTo>
                  <a:pt x="261" y="282"/>
                </a:lnTo>
                <a:lnTo>
                  <a:pt x="266" y="284"/>
                </a:lnTo>
                <a:lnTo>
                  <a:pt x="272" y="284"/>
                </a:lnTo>
                <a:lnTo>
                  <a:pt x="277" y="282"/>
                </a:lnTo>
                <a:lnTo>
                  <a:pt x="279" y="280"/>
                </a:lnTo>
                <a:lnTo>
                  <a:pt x="283" y="279"/>
                </a:lnTo>
                <a:lnTo>
                  <a:pt x="285" y="275"/>
                </a:lnTo>
                <a:lnTo>
                  <a:pt x="286" y="269"/>
                </a:lnTo>
                <a:lnTo>
                  <a:pt x="286" y="260"/>
                </a:lnTo>
                <a:lnTo>
                  <a:pt x="286" y="247"/>
                </a:lnTo>
                <a:lnTo>
                  <a:pt x="281" y="231"/>
                </a:lnTo>
                <a:lnTo>
                  <a:pt x="275" y="210"/>
                </a:lnTo>
                <a:lnTo>
                  <a:pt x="273" y="188"/>
                </a:lnTo>
                <a:lnTo>
                  <a:pt x="275" y="168"/>
                </a:lnTo>
                <a:lnTo>
                  <a:pt x="283" y="157"/>
                </a:lnTo>
                <a:lnTo>
                  <a:pt x="290" y="147"/>
                </a:lnTo>
                <a:lnTo>
                  <a:pt x="296" y="140"/>
                </a:lnTo>
                <a:lnTo>
                  <a:pt x="303" y="136"/>
                </a:lnTo>
                <a:lnTo>
                  <a:pt x="309" y="133"/>
                </a:lnTo>
                <a:lnTo>
                  <a:pt x="314" y="131"/>
                </a:lnTo>
                <a:lnTo>
                  <a:pt x="318" y="133"/>
                </a:lnTo>
                <a:lnTo>
                  <a:pt x="321" y="134"/>
                </a:lnTo>
                <a:lnTo>
                  <a:pt x="314" y="155"/>
                </a:lnTo>
                <a:lnTo>
                  <a:pt x="309" y="175"/>
                </a:lnTo>
                <a:lnTo>
                  <a:pt x="323" y="177"/>
                </a:lnTo>
                <a:lnTo>
                  <a:pt x="338" y="177"/>
                </a:lnTo>
                <a:lnTo>
                  <a:pt x="357" y="190"/>
                </a:lnTo>
                <a:lnTo>
                  <a:pt x="375" y="201"/>
                </a:lnTo>
                <a:lnTo>
                  <a:pt x="390" y="197"/>
                </a:lnTo>
                <a:lnTo>
                  <a:pt x="405" y="192"/>
                </a:lnTo>
                <a:lnTo>
                  <a:pt x="419" y="201"/>
                </a:lnTo>
                <a:lnTo>
                  <a:pt x="438" y="210"/>
                </a:lnTo>
                <a:lnTo>
                  <a:pt x="453" y="208"/>
                </a:lnTo>
                <a:lnTo>
                  <a:pt x="467" y="203"/>
                </a:lnTo>
                <a:lnTo>
                  <a:pt x="482" y="197"/>
                </a:lnTo>
                <a:lnTo>
                  <a:pt x="497" y="188"/>
                </a:lnTo>
                <a:lnTo>
                  <a:pt x="482" y="184"/>
                </a:lnTo>
                <a:lnTo>
                  <a:pt x="473" y="179"/>
                </a:lnTo>
                <a:lnTo>
                  <a:pt x="467" y="175"/>
                </a:lnTo>
                <a:lnTo>
                  <a:pt x="462" y="170"/>
                </a:lnTo>
                <a:lnTo>
                  <a:pt x="460" y="164"/>
                </a:lnTo>
                <a:lnTo>
                  <a:pt x="456" y="158"/>
                </a:lnTo>
                <a:lnTo>
                  <a:pt x="453" y="155"/>
                </a:lnTo>
                <a:lnTo>
                  <a:pt x="445" y="149"/>
                </a:lnTo>
                <a:lnTo>
                  <a:pt x="440" y="149"/>
                </a:lnTo>
                <a:lnTo>
                  <a:pt x="430" y="147"/>
                </a:lnTo>
                <a:lnTo>
                  <a:pt x="421" y="146"/>
                </a:lnTo>
                <a:lnTo>
                  <a:pt x="414" y="140"/>
                </a:lnTo>
                <a:lnTo>
                  <a:pt x="416" y="127"/>
                </a:lnTo>
                <a:lnTo>
                  <a:pt x="419" y="120"/>
                </a:lnTo>
                <a:lnTo>
                  <a:pt x="412" y="109"/>
                </a:lnTo>
                <a:lnTo>
                  <a:pt x="403" y="96"/>
                </a:lnTo>
                <a:lnTo>
                  <a:pt x="403" y="72"/>
                </a:lnTo>
                <a:lnTo>
                  <a:pt x="399" y="55"/>
                </a:lnTo>
                <a:lnTo>
                  <a:pt x="394" y="44"/>
                </a:lnTo>
                <a:lnTo>
                  <a:pt x="386" y="35"/>
                </a:lnTo>
                <a:lnTo>
                  <a:pt x="377" y="29"/>
                </a:lnTo>
                <a:lnTo>
                  <a:pt x="368" y="25"/>
                </a:lnTo>
                <a:lnTo>
                  <a:pt x="358" y="25"/>
                </a:lnTo>
                <a:lnTo>
                  <a:pt x="349" y="25"/>
                </a:lnTo>
                <a:lnTo>
                  <a:pt x="334" y="29"/>
                </a:lnTo>
                <a:lnTo>
                  <a:pt x="321" y="29"/>
                </a:lnTo>
                <a:lnTo>
                  <a:pt x="314" y="14"/>
                </a:lnTo>
                <a:lnTo>
                  <a:pt x="305" y="0"/>
                </a:lnTo>
                <a:lnTo>
                  <a:pt x="288" y="11"/>
                </a:lnTo>
                <a:lnTo>
                  <a:pt x="261" y="27"/>
                </a:lnTo>
                <a:lnTo>
                  <a:pt x="248" y="29"/>
                </a:lnTo>
                <a:lnTo>
                  <a:pt x="233" y="27"/>
                </a:lnTo>
                <a:lnTo>
                  <a:pt x="218" y="27"/>
                </a:lnTo>
                <a:lnTo>
                  <a:pt x="205" y="29"/>
                </a:lnTo>
                <a:lnTo>
                  <a:pt x="185" y="33"/>
                </a:lnTo>
                <a:lnTo>
                  <a:pt x="166" y="37"/>
                </a:lnTo>
                <a:lnTo>
                  <a:pt x="157" y="38"/>
                </a:lnTo>
                <a:lnTo>
                  <a:pt x="148" y="37"/>
                </a:lnTo>
                <a:lnTo>
                  <a:pt x="139" y="35"/>
                </a:lnTo>
                <a:lnTo>
                  <a:pt x="129" y="29"/>
                </a:lnTo>
                <a:lnTo>
                  <a:pt x="124" y="35"/>
                </a:lnTo>
                <a:lnTo>
                  <a:pt x="120" y="42"/>
                </a:lnTo>
                <a:lnTo>
                  <a:pt x="118" y="51"/>
                </a:lnTo>
                <a:lnTo>
                  <a:pt x="118" y="61"/>
                </a:lnTo>
                <a:lnTo>
                  <a:pt x="118" y="64"/>
                </a:lnTo>
                <a:lnTo>
                  <a:pt x="118" y="68"/>
                </a:lnTo>
                <a:lnTo>
                  <a:pt x="118" y="72"/>
                </a:lnTo>
                <a:lnTo>
                  <a:pt x="116" y="72"/>
                </a:lnTo>
                <a:lnTo>
                  <a:pt x="100" y="77"/>
                </a:lnTo>
                <a:lnTo>
                  <a:pt x="83" y="83"/>
                </a:lnTo>
                <a:lnTo>
                  <a:pt x="74" y="81"/>
                </a:lnTo>
                <a:lnTo>
                  <a:pt x="63" y="75"/>
                </a:lnTo>
                <a:lnTo>
                  <a:pt x="57" y="75"/>
                </a:lnTo>
                <a:lnTo>
                  <a:pt x="50" y="75"/>
                </a:lnTo>
                <a:lnTo>
                  <a:pt x="43" y="79"/>
                </a:lnTo>
                <a:lnTo>
                  <a:pt x="35" y="86"/>
                </a:lnTo>
                <a:lnTo>
                  <a:pt x="31" y="107"/>
                </a:lnTo>
                <a:lnTo>
                  <a:pt x="26" y="125"/>
                </a:lnTo>
                <a:lnTo>
                  <a:pt x="17" y="136"/>
                </a:lnTo>
                <a:lnTo>
                  <a:pt x="7" y="146"/>
                </a:lnTo>
                <a:lnTo>
                  <a:pt x="4" y="151"/>
                </a:lnTo>
                <a:lnTo>
                  <a:pt x="2" y="157"/>
                </a:lnTo>
                <a:lnTo>
                  <a:pt x="0" y="162"/>
                </a:lnTo>
                <a:lnTo>
                  <a:pt x="0" y="166"/>
                </a:lnTo>
                <a:lnTo>
                  <a:pt x="2" y="173"/>
                </a:lnTo>
                <a:lnTo>
                  <a:pt x="7" y="181"/>
                </a:lnTo>
                <a:lnTo>
                  <a:pt x="15" y="190"/>
                </a:lnTo>
                <a:lnTo>
                  <a:pt x="26" y="201"/>
                </a:lnTo>
                <a:lnTo>
                  <a:pt x="35" y="212"/>
                </a:lnTo>
                <a:lnTo>
                  <a:pt x="44" y="225"/>
                </a:lnTo>
                <a:lnTo>
                  <a:pt x="52" y="231"/>
                </a:lnTo>
                <a:lnTo>
                  <a:pt x="61" y="236"/>
                </a:lnTo>
                <a:lnTo>
                  <a:pt x="68" y="253"/>
                </a:lnTo>
                <a:lnTo>
                  <a:pt x="76" y="271"/>
                </a:lnTo>
                <a:lnTo>
                  <a:pt x="91" y="280"/>
                </a:lnTo>
                <a:lnTo>
                  <a:pt x="104" y="288"/>
                </a:lnTo>
                <a:lnTo>
                  <a:pt x="109" y="303"/>
                </a:lnTo>
                <a:lnTo>
                  <a:pt x="115" y="310"/>
                </a:lnTo>
                <a:lnTo>
                  <a:pt x="116" y="312"/>
                </a:lnTo>
                <a:lnTo>
                  <a:pt x="116" y="316"/>
                </a:lnTo>
                <a:lnTo>
                  <a:pt x="116" y="319"/>
                </a:lnTo>
                <a:lnTo>
                  <a:pt x="116" y="323"/>
                </a:lnTo>
                <a:lnTo>
                  <a:pt x="116" y="330"/>
                </a:lnTo>
                <a:lnTo>
                  <a:pt x="115" y="3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5" name="Freeform 39"/>
          <p:cNvSpPr>
            <a:spLocks/>
          </p:cNvSpPr>
          <p:nvPr/>
        </p:nvSpPr>
        <p:spPr bwMode="auto">
          <a:xfrm>
            <a:off x="3670684" y="4559424"/>
            <a:ext cx="515656" cy="455434"/>
          </a:xfrm>
          <a:custGeom>
            <a:avLst/>
            <a:gdLst>
              <a:gd name="T0" fmla="*/ 64441 w 297"/>
              <a:gd name="T1" fmla="*/ 311150 h 242"/>
              <a:gd name="T2" fmla="*/ 124488 w 297"/>
              <a:gd name="T3" fmla="*/ 334963 h 242"/>
              <a:gd name="T4" fmla="*/ 168425 w 297"/>
              <a:gd name="T5" fmla="*/ 346075 h 242"/>
              <a:gd name="T6" fmla="*/ 191858 w 297"/>
              <a:gd name="T7" fmla="*/ 338138 h 242"/>
              <a:gd name="T8" fmla="*/ 216755 w 297"/>
              <a:gd name="T9" fmla="*/ 339725 h 242"/>
              <a:gd name="T10" fmla="*/ 262157 w 297"/>
              <a:gd name="T11" fmla="*/ 360363 h 242"/>
              <a:gd name="T12" fmla="*/ 335385 w 297"/>
              <a:gd name="T13" fmla="*/ 381000 h 242"/>
              <a:gd name="T14" fmla="*/ 364676 w 297"/>
              <a:gd name="T15" fmla="*/ 384175 h 242"/>
              <a:gd name="T16" fmla="*/ 380786 w 297"/>
              <a:gd name="T17" fmla="*/ 377825 h 242"/>
              <a:gd name="T18" fmla="*/ 399826 w 297"/>
              <a:gd name="T19" fmla="*/ 376238 h 242"/>
              <a:gd name="T20" fmla="*/ 421794 w 297"/>
              <a:gd name="T21" fmla="*/ 373063 h 242"/>
              <a:gd name="T22" fmla="*/ 433510 w 297"/>
              <a:gd name="T23" fmla="*/ 369888 h 242"/>
              <a:gd name="T24" fmla="*/ 434975 w 297"/>
              <a:gd name="T25" fmla="*/ 360363 h 242"/>
              <a:gd name="T26" fmla="*/ 434975 w 297"/>
              <a:gd name="T27" fmla="*/ 342900 h 242"/>
              <a:gd name="T28" fmla="*/ 434975 w 297"/>
              <a:gd name="T29" fmla="*/ 331788 h 242"/>
              <a:gd name="T30" fmla="*/ 424723 w 297"/>
              <a:gd name="T31" fmla="*/ 317500 h 242"/>
              <a:gd name="T32" fmla="*/ 398361 w 297"/>
              <a:gd name="T33" fmla="*/ 280988 h 242"/>
              <a:gd name="T34" fmla="*/ 364676 w 297"/>
              <a:gd name="T35" fmla="*/ 238125 h 242"/>
              <a:gd name="T36" fmla="*/ 341243 w 297"/>
              <a:gd name="T37" fmla="*/ 203200 h 242"/>
              <a:gd name="T38" fmla="*/ 316345 w 297"/>
              <a:gd name="T39" fmla="*/ 173038 h 242"/>
              <a:gd name="T40" fmla="*/ 287054 w 297"/>
              <a:gd name="T41" fmla="*/ 138113 h 242"/>
              <a:gd name="T42" fmla="*/ 268015 w 297"/>
              <a:gd name="T43" fmla="*/ 111125 h 242"/>
              <a:gd name="T44" fmla="*/ 265086 w 297"/>
              <a:gd name="T45" fmla="*/ 87313 h 242"/>
              <a:gd name="T46" fmla="*/ 281196 w 297"/>
              <a:gd name="T47" fmla="*/ 61913 h 242"/>
              <a:gd name="T48" fmla="*/ 275338 w 297"/>
              <a:gd name="T49" fmla="*/ 47625 h 242"/>
              <a:gd name="T50" fmla="*/ 240188 w 297"/>
              <a:gd name="T51" fmla="*/ 52388 h 242"/>
              <a:gd name="T52" fmla="*/ 213826 w 297"/>
              <a:gd name="T53" fmla="*/ 61913 h 242"/>
              <a:gd name="T54" fmla="*/ 191858 w 297"/>
              <a:gd name="T55" fmla="*/ 44450 h 242"/>
              <a:gd name="T56" fmla="*/ 165496 w 297"/>
              <a:gd name="T57" fmla="*/ 20638 h 242"/>
              <a:gd name="T58" fmla="*/ 140598 w 297"/>
              <a:gd name="T59" fmla="*/ 3175 h 242"/>
              <a:gd name="T60" fmla="*/ 108378 w 297"/>
              <a:gd name="T61" fmla="*/ 9525 h 242"/>
              <a:gd name="T62" fmla="*/ 86409 w 297"/>
              <a:gd name="T63" fmla="*/ 34925 h 242"/>
              <a:gd name="T64" fmla="*/ 80551 w 297"/>
              <a:gd name="T65" fmla="*/ 79375 h 242"/>
              <a:gd name="T66" fmla="*/ 67370 w 297"/>
              <a:gd name="T67" fmla="*/ 114300 h 242"/>
              <a:gd name="T68" fmla="*/ 43937 w 297"/>
              <a:gd name="T69" fmla="*/ 131763 h 242"/>
              <a:gd name="T70" fmla="*/ 13181 w 297"/>
              <a:gd name="T71" fmla="*/ 152400 h 242"/>
              <a:gd name="T72" fmla="*/ 0 w 297"/>
              <a:gd name="T73" fmla="*/ 166688 h 242"/>
              <a:gd name="T74" fmla="*/ 2929 w 297"/>
              <a:gd name="T75" fmla="*/ 176213 h 242"/>
              <a:gd name="T76" fmla="*/ 19039 w 297"/>
              <a:gd name="T77" fmla="*/ 196850 h 242"/>
              <a:gd name="T78" fmla="*/ 32220 w 297"/>
              <a:gd name="T79" fmla="*/ 220663 h 242"/>
              <a:gd name="T80" fmla="*/ 41008 w 297"/>
              <a:gd name="T81" fmla="*/ 252413 h 242"/>
              <a:gd name="T82" fmla="*/ 38079 w 297"/>
              <a:gd name="T83" fmla="*/ 284163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7"/>
              <a:gd name="T127" fmla="*/ 0 h 242"/>
              <a:gd name="T128" fmla="*/ 297 w 297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7" h="242">
                <a:moveTo>
                  <a:pt x="24" y="189"/>
                </a:moveTo>
                <a:lnTo>
                  <a:pt x="44" y="196"/>
                </a:lnTo>
                <a:lnTo>
                  <a:pt x="65" y="203"/>
                </a:lnTo>
                <a:lnTo>
                  <a:pt x="85" y="211"/>
                </a:lnTo>
                <a:lnTo>
                  <a:pt x="107" y="218"/>
                </a:lnTo>
                <a:lnTo>
                  <a:pt x="115" y="218"/>
                </a:lnTo>
                <a:lnTo>
                  <a:pt x="126" y="214"/>
                </a:lnTo>
                <a:lnTo>
                  <a:pt x="131" y="213"/>
                </a:lnTo>
                <a:lnTo>
                  <a:pt x="139" y="213"/>
                </a:lnTo>
                <a:lnTo>
                  <a:pt x="148" y="214"/>
                </a:lnTo>
                <a:lnTo>
                  <a:pt x="157" y="220"/>
                </a:lnTo>
                <a:lnTo>
                  <a:pt x="179" y="227"/>
                </a:lnTo>
                <a:lnTo>
                  <a:pt x="212" y="237"/>
                </a:lnTo>
                <a:lnTo>
                  <a:pt x="229" y="240"/>
                </a:lnTo>
                <a:lnTo>
                  <a:pt x="244" y="242"/>
                </a:lnTo>
                <a:lnTo>
                  <a:pt x="249" y="242"/>
                </a:lnTo>
                <a:lnTo>
                  <a:pt x="255" y="240"/>
                </a:lnTo>
                <a:lnTo>
                  <a:pt x="260" y="238"/>
                </a:lnTo>
                <a:lnTo>
                  <a:pt x="264" y="235"/>
                </a:lnTo>
                <a:lnTo>
                  <a:pt x="273" y="237"/>
                </a:lnTo>
                <a:lnTo>
                  <a:pt x="281" y="237"/>
                </a:lnTo>
                <a:lnTo>
                  <a:pt x="288" y="235"/>
                </a:lnTo>
                <a:lnTo>
                  <a:pt x="296" y="233"/>
                </a:lnTo>
                <a:lnTo>
                  <a:pt x="297" y="227"/>
                </a:lnTo>
                <a:lnTo>
                  <a:pt x="297" y="220"/>
                </a:lnTo>
                <a:lnTo>
                  <a:pt x="297" y="216"/>
                </a:lnTo>
                <a:lnTo>
                  <a:pt x="297" y="213"/>
                </a:lnTo>
                <a:lnTo>
                  <a:pt x="297" y="209"/>
                </a:lnTo>
                <a:lnTo>
                  <a:pt x="296" y="207"/>
                </a:lnTo>
                <a:lnTo>
                  <a:pt x="290" y="200"/>
                </a:lnTo>
                <a:lnTo>
                  <a:pt x="285" y="185"/>
                </a:lnTo>
                <a:lnTo>
                  <a:pt x="272" y="177"/>
                </a:lnTo>
                <a:lnTo>
                  <a:pt x="257" y="168"/>
                </a:lnTo>
                <a:lnTo>
                  <a:pt x="249" y="150"/>
                </a:lnTo>
                <a:lnTo>
                  <a:pt x="242" y="133"/>
                </a:lnTo>
                <a:lnTo>
                  <a:pt x="233" y="128"/>
                </a:lnTo>
                <a:lnTo>
                  <a:pt x="225" y="122"/>
                </a:lnTo>
                <a:lnTo>
                  <a:pt x="216" y="109"/>
                </a:lnTo>
                <a:lnTo>
                  <a:pt x="207" y="98"/>
                </a:lnTo>
                <a:lnTo>
                  <a:pt x="196" y="87"/>
                </a:lnTo>
                <a:lnTo>
                  <a:pt x="188" y="78"/>
                </a:lnTo>
                <a:lnTo>
                  <a:pt x="183" y="70"/>
                </a:lnTo>
                <a:lnTo>
                  <a:pt x="181" y="63"/>
                </a:lnTo>
                <a:lnTo>
                  <a:pt x="181" y="55"/>
                </a:lnTo>
                <a:lnTo>
                  <a:pt x="185" y="48"/>
                </a:lnTo>
                <a:lnTo>
                  <a:pt x="192" y="39"/>
                </a:lnTo>
                <a:lnTo>
                  <a:pt x="200" y="31"/>
                </a:lnTo>
                <a:lnTo>
                  <a:pt x="188" y="30"/>
                </a:lnTo>
                <a:lnTo>
                  <a:pt x="177" y="30"/>
                </a:lnTo>
                <a:lnTo>
                  <a:pt x="164" y="33"/>
                </a:lnTo>
                <a:lnTo>
                  <a:pt x="152" y="39"/>
                </a:lnTo>
                <a:lnTo>
                  <a:pt x="146" y="39"/>
                </a:lnTo>
                <a:lnTo>
                  <a:pt x="139" y="33"/>
                </a:lnTo>
                <a:lnTo>
                  <a:pt x="131" y="28"/>
                </a:lnTo>
                <a:lnTo>
                  <a:pt x="122" y="20"/>
                </a:lnTo>
                <a:lnTo>
                  <a:pt x="113" y="13"/>
                </a:lnTo>
                <a:lnTo>
                  <a:pt x="105" y="7"/>
                </a:lnTo>
                <a:lnTo>
                  <a:pt x="96" y="2"/>
                </a:lnTo>
                <a:lnTo>
                  <a:pt x="91" y="0"/>
                </a:lnTo>
                <a:lnTo>
                  <a:pt x="74" y="6"/>
                </a:lnTo>
                <a:lnTo>
                  <a:pt x="57" y="9"/>
                </a:lnTo>
                <a:lnTo>
                  <a:pt x="59" y="22"/>
                </a:lnTo>
                <a:lnTo>
                  <a:pt x="57" y="37"/>
                </a:lnTo>
                <a:lnTo>
                  <a:pt x="55" y="50"/>
                </a:lnTo>
                <a:lnTo>
                  <a:pt x="55" y="67"/>
                </a:lnTo>
                <a:lnTo>
                  <a:pt x="46" y="72"/>
                </a:lnTo>
                <a:lnTo>
                  <a:pt x="33" y="76"/>
                </a:lnTo>
                <a:lnTo>
                  <a:pt x="30" y="83"/>
                </a:lnTo>
                <a:lnTo>
                  <a:pt x="22" y="92"/>
                </a:lnTo>
                <a:lnTo>
                  <a:pt x="9" y="96"/>
                </a:lnTo>
                <a:lnTo>
                  <a:pt x="2" y="102"/>
                </a:lnTo>
                <a:lnTo>
                  <a:pt x="0" y="105"/>
                </a:lnTo>
                <a:lnTo>
                  <a:pt x="0" y="107"/>
                </a:lnTo>
                <a:lnTo>
                  <a:pt x="2" y="111"/>
                </a:lnTo>
                <a:lnTo>
                  <a:pt x="4" y="116"/>
                </a:lnTo>
                <a:lnTo>
                  <a:pt x="13" y="124"/>
                </a:lnTo>
                <a:lnTo>
                  <a:pt x="19" y="131"/>
                </a:lnTo>
                <a:lnTo>
                  <a:pt x="22" y="139"/>
                </a:lnTo>
                <a:lnTo>
                  <a:pt x="26" y="144"/>
                </a:lnTo>
                <a:lnTo>
                  <a:pt x="28" y="159"/>
                </a:lnTo>
                <a:lnTo>
                  <a:pt x="28" y="172"/>
                </a:lnTo>
                <a:lnTo>
                  <a:pt x="26" y="179"/>
                </a:lnTo>
                <a:lnTo>
                  <a:pt x="24" y="1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6" name="Freeform 40"/>
          <p:cNvSpPr>
            <a:spLocks/>
          </p:cNvSpPr>
          <p:nvPr/>
        </p:nvSpPr>
        <p:spPr bwMode="auto">
          <a:xfrm>
            <a:off x="3245360" y="4437096"/>
            <a:ext cx="526948" cy="615399"/>
          </a:xfrm>
          <a:custGeom>
            <a:avLst/>
            <a:gdLst>
              <a:gd name="T0" fmla="*/ 44010 w 303"/>
              <a:gd name="T1" fmla="*/ 500062 h 327"/>
              <a:gd name="T2" fmla="*/ 98289 w 303"/>
              <a:gd name="T3" fmla="*/ 519112 h 327"/>
              <a:gd name="T4" fmla="*/ 133497 w 303"/>
              <a:gd name="T5" fmla="*/ 511175 h 327"/>
              <a:gd name="T6" fmla="*/ 133497 w 303"/>
              <a:gd name="T7" fmla="*/ 449262 h 327"/>
              <a:gd name="T8" fmla="*/ 152568 w 303"/>
              <a:gd name="T9" fmla="*/ 442912 h 327"/>
              <a:gd name="T10" fmla="*/ 195111 w 303"/>
              <a:gd name="T11" fmla="*/ 446087 h 327"/>
              <a:gd name="T12" fmla="*/ 222983 w 303"/>
              <a:gd name="T13" fmla="*/ 481012 h 327"/>
              <a:gd name="T14" fmla="*/ 239120 w 303"/>
              <a:gd name="T15" fmla="*/ 479425 h 327"/>
              <a:gd name="T16" fmla="*/ 208314 w 303"/>
              <a:gd name="T17" fmla="*/ 411162 h 327"/>
              <a:gd name="T18" fmla="*/ 227384 w 303"/>
              <a:gd name="T19" fmla="*/ 379412 h 327"/>
              <a:gd name="T20" fmla="*/ 233252 w 303"/>
              <a:gd name="T21" fmla="*/ 338137 h 327"/>
              <a:gd name="T22" fmla="*/ 277262 w 303"/>
              <a:gd name="T23" fmla="*/ 355600 h 327"/>
              <a:gd name="T24" fmla="*/ 325673 w 303"/>
              <a:gd name="T25" fmla="*/ 384175 h 327"/>
              <a:gd name="T26" fmla="*/ 377018 w 303"/>
              <a:gd name="T27" fmla="*/ 393700 h 327"/>
              <a:gd name="T28" fmla="*/ 399023 w 303"/>
              <a:gd name="T29" fmla="*/ 376237 h 327"/>
              <a:gd name="T30" fmla="*/ 390221 w 303"/>
              <a:gd name="T31" fmla="*/ 323850 h 327"/>
              <a:gd name="T32" fmla="*/ 363815 w 303"/>
              <a:gd name="T33" fmla="*/ 287337 h 327"/>
              <a:gd name="T34" fmla="*/ 357947 w 303"/>
              <a:gd name="T35" fmla="*/ 269875 h 327"/>
              <a:gd name="T36" fmla="*/ 390221 w 303"/>
              <a:gd name="T37" fmla="*/ 249237 h 327"/>
              <a:gd name="T38" fmla="*/ 425429 w 303"/>
              <a:gd name="T39" fmla="*/ 217487 h 327"/>
              <a:gd name="T40" fmla="*/ 441566 w 303"/>
              <a:gd name="T41" fmla="*/ 161925 h 327"/>
              <a:gd name="T42" fmla="*/ 425429 w 303"/>
              <a:gd name="T43" fmla="*/ 95250 h 327"/>
              <a:gd name="T44" fmla="*/ 382886 w 303"/>
              <a:gd name="T45" fmla="*/ 76200 h 327"/>
              <a:gd name="T46" fmla="*/ 322739 w 303"/>
              <a:gd name="T47" fmla="*/ 23812 h 327"/>
              <a:gd name="T48" fmla="*/ 287531 w 303"/>
              <a:gd name="T49" fmla="*/ 0 h 327"/>
              <a:gd name="T50" fmla="*/ 271394 w 303"/>
              <a:gd name="T51" fmla="*/ 17462 h 327"/>
              <a:gd name="T52" fmla="*/ 246455 w 303"/>
              <a:gd name="T53" fmla="*/ 50800 h 327"/>
              <a:gd name="T54" fmla="*/ 255257 w 303"/>
              <a:gd name="T55" fmla="*/ 92075 h 327"/>
              <a:gd name="T56" fmla="*/ 239120 w 303"/>
              <a:gd name="T57" fmla="*/ 92075 h 327"/>
              <a:gd name="T58" fmla="*/ 222983 w 303"/>
              <a:gd name="T59" fmla="*/ 85725 h 327"/>
              <a:gd name="T60" fmla="*/ 203913 w 303"/>
              <a:gd name="T61" fmla="*/ 100012 h 327"/>
              <a:gd name="T62" fmla="*/ 189243 w 303"/>
              <a:gd name="T63" fmla="*/ 82550 h 327"/>
              <a:gd name="T64" fmla="*/ 154035 w 303"/>
              <a:gd name="T65" fmla="*/ 76200 h 327"/>
              <a:gd name="T66" fmla="*/ 136431 w 303"/>
              <a:gd name="T67" fmla="*/ 61912 h 327"/>
              <a:gd name="T68" fmla="*/ 124695 w 303"/>
              <a:gd name="T69" fmla="*/ 15875 h 327"/>
              <a:gd name="T70" fmla="*/ 105624 w 303"/>
              <a:gd name="T71" fmla="*/ 9525 h 327"/>
              <a:gd name="T72" fmla="*/ 79218 w 303"/>
              <a:gd name="T73" fmla="*/ 36512 h 327"/>
              <a:gd name="T74" fmla="*/ 63081 w 303"/>
              <a:gd name="T75" fmla="*/ 88900 h 327"/>
              <a:gd name="T76" fmla="*/ 79218 w 303"/>
              <a:gd name="T77" fmla="*/ 133350 h 327"/>
              <a:gd name="T78" fmla="*/ 117360 w 303"/>
              <a:gd name="T79" fmla="*/ 144462 h 327"/>
              <a:gd name="T80" fmla="*/ 146700 w 303"/>
              <a:gd name="T81" fmla="*/ 155575 h 327"/>
              <a:gd name="T82" fmla="*/ 187776 w 303"/>
              <a:gd name="T83" fmla="*/ 168275 h 327"/>
              <a:gd name="T84" fmla="*/ 206847 w 303"/>
              <a:gd name="T85" fmla="*/ 161925 h 327"/>
              <a:gd name="T86" fmla="*/ 222983 w 303"/>
              <a:gd name="T87" fmla="*/ 176212 h 327"/>
              <a:gd name="T88" fmla="*/ 214182 w 303"/>
              <a:gd name="T89" fmla="*/ 190500 h 327"/>
              <a:gd name="T90" fmla="*/ 187776 w 303"/>
              <a:gd name="T91" fmla="*/ 217487 h 327"/>
              <a:gd name="T92" fmla="*/ 152568 w 303"/>
              <a:gd name="T93" fmla="*/ 217487 h 327"/>
              <a:gd name="T94" fmla="*/ 102690 w 303"/>
              <a:gd name="T95" fmla="*/ 227012 h 327"/>
              <a:gd name="T96" fmla="*/ 41076 w 303"/>
              <a:gd name="T97" fmla="*/ 331787 h 327"/>
              <a:gd name="T98" fmla="*/ 11736 w 303"/>
              <a:gd name="T99" fmla="*/ 361950 h 327"/>
              <a:gd name="T100" fmla="*/ 0 w 303"/>
              <a:gd name="T101" fmla="*/ 411162 h 327"/>
              <a:gd name="T102" fmla="*/ 11736 w 303"/>
              <a:gd name="T103" fmla="*/ 425450 h 327"/>
              <a:gd name="T104" fmla="*/ 35208 w 303"/>
              <a:gd name="T105" fmla="*/ 417512 h 327"/>
              <a:gd name="T106" fmla="*/ 57213 w 303"/>
              <a:gd name="T107" fmla="*/ 441325 h 327"/>
              <a:gd name="T108" fmla="*/ 70416 w 303"/>
              <a:gd name="T109" fmla="*/ 469900 h 327"/>
              <a:gd name="T110" fmla="*/ 44010 w 303"/>
              <a:gd name="T111" fmla="*/ 500062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3"/>
              <a:gd name="T169" fmla="*/ 0 h 327"/>
              <a:gd name="T170" fmla="*/ 303 w 303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3" h="327">
                <a:moveTo>
                  <a:pt x="30" y="315"/>
                </a:moveTo>
                <a:lnTo>
                  <a:pt x="30" y="315"/>
                </a:lnTo>
                <a:lnTo>
                  <a:pt x="45" y="322"/>
                </a:lnTo>
                <a:lnTo>
                  <a:pt x="59" y="326"/>
                </a:lnTo>
                <a:lnTo>
                  <a:pt x="67" y="327"/>
                </a:lnTo>
                <a:lnTo>
                  <a:pt x="76" y="327"/>
                </a:lnTo>
                <a:lnTo>
                  <a:pt x="83" y="326"/>
                </a:lnTo>
                <a:lnTo>
                  <a:pt x="91" y="322"/>
                </a:lnTo>
                <a:lnTo>
                  <a:pt x="91" y="305"/>
                </a:lnTo>
                <a:lnTo>
                  <a:pt x="87" y="287"/>
                </a:lnTo>
                <a:lnTo>
                  <a:pt x="91" y="283"/>
                </a:lnTo>
                <a:lnTo>
                  <a:pt x="94" y="281"/>
                </a:lnTo>
                <a:lnTo>
                  <a:pt x="98" y="281"/>
                </a:lnTo>
                <a:lnTo>
                  <a:pt x="104" y="279"/>
                </a:lnTo>
                <a:lnTo>
                  <a:pt x="115" y="279"/>
                </a:lnTo>
                <a:lnTo>
                  <a:pt x="124" y="279"/>
                </a:lnTo>
                <a:lnTo>
                  <a:pt x="133" y="281"/>
                </a:lnTo>
                <a:lnTo>
                  <a:pt x="139" y="287"/>
                </a:lnTo>
                <a:lnTo>
                  <a:pt x="146" y="292"/>
                </a:lnTo>
                <a:lnTo>
                  <a:pt x="152" y="303"/>
                </a:lnTo>
                <a:lnTo>
                  <a:pt x="155" y="305"/>
                </a:lnTo>
                <a:lnTo>
                  <a:pt x="159" y="305"/>
                </a:lnTo>
                <a:lnTo>
                  <a:pt x="163" y="302"/>
                </a:lnTo>
                <a:lnTo>
                  <a:pt x="163" y="298"/>
                </a:lnTo>
                <a:lnTo>
                  <a:pt x="152" y="279"/>
                </a:lnTo>
                <a:lnTo>
                  <a:pt x="142" y="259"/>
                </a:lnTo>
                <a:lnTo>
                  <a:pt x="150" y="254"/>
                </a:lnTo>
                <a:lnTo>
                  <a:pt x="159" y="250"/>
                </a:lnTo>
                <a:lnTo>
                  <a:pt x="155" y="239"/>
                </a:lnTo>
                <a:lnTo>
                  <a:pt x="150" y="228"/>
                </a:lnTo>
                <a:lnTo>
                  <a:pt x="152" y="220"/>
                </a:lnTo>
                <a:lnTo>
                  <a:pt x="159" y="213"/>
                </a:lnTo>
                <a:lnTo>
                  <a:pt x="168" y="207"/>
                </a:lnTo>
                <a:lnTo>
                  <a:pt x="174" y="207"/>
                </a:lnTo>
                <a:lnTo>
                  <a:pt x="189" y="224"/>
                </a:lnTo>
                <a:lnTo>
                  <a:pt x="202" y="235"/>
                </a:lnTo>
                <a:lnTo>
                  <a:pt x="213" y="241"/>
                </a:lnTo>
                <a:lnTo>
                  <a:pt x="222" y="242"/>
                </a:lnTo>
                <a:lnTo>
                  <a:pt x="235" y="242"/>
                </a:lnTo>
                <a:lnTo>
                  <a:pt x="244" y="244"/>
                </a:lnTo>
                <a:lnTo>
                  <a:pt x="257" y="248"/>
                </a:lnTo>
                <a:lnTo>
                  <a:pt x="268" y="254"/>
                </a:lnTo>
                <a:lnTo>
                  <a:pt x="270" y="244"/>
                </a:lnTo>
                <a:lnTo>
                  <a:pt x="272" y="237"/>
                </a:lnTo>
                <a:lnTo>
                  <a:pt x="272" y="224"/>
                </a:lnTo>
                <a:lnTo>
                  <a:pt x="270" y="209"/>
                </a:lnTo>
                <a:lnTo>
                  <a:pt x="266" y="204"/>
                </a:lnTo>
                <a:lnTo>
                  <a:pt x="263" y="196"/>
                </a:lnTo>
                <a:lnTo>
                  <a:pt x="257" y="189"/>
                </a:lnTo>
                <a:lnTo>
                  <a:pt x="248" y="181"/>
                </a:lnTo>
                <a:lnTo>
                  <a:pt x="246" y="176"/>
                </a:lnTo>
                <a:lnTo>
                  <a:pt x="244" y="172"/>
                </a:lnTo>
                <a:lnTo>
                  <a:pt x="244" y="170"/>
                </a:lnTo>
                <a:lnTo>
                  <a:pt x="246" y="167"/>
                </a:lnTo>
                <a:lnTo>
                  <a:pt x="253" y="161"/>
                </a:lnTo>
                <a:lnTo>
                  <a:pt x="266" y="157"/>
                </a:lnTo>
                <a:lnTo>
                  <a:pt x="274" y="148"/>
                </a:lnTo>
                <a:lnTo>
                  <a:pt x="277" y="141"/>
                </a:lnTo>
                <a:lnTo>
                  <a:pt x="290" y="137"/>
                </a:lnTo>
                <a:lnTo>
                  <a:pt x="299" y="132"/>
                </a:lnTo>
                <a:lnTo>
                  <a:pt x="299" y="115"/>
                </a:lnTo>
                <a:lnTo>
                  <a:pt x="301" y="102"/>
                </a:lnTo>
                <a:lnTo>
                  <a:pt x="303" y="87"/>
                </a:lnTo>
                <a:lnTo>
                  <a:pt x="301" y="74"/>
                </a:lnTo>
                <a:lnTo>
                  <a:pt x="290" y="60"/>
                </a:lnTo>
                <a:lnTo>
                  <a:pt x="279" y="47"/>
                </a:lnTo>
                <a:lnTo>
                  <a:pt x="270" y="47"/>
                </a:lnTo>
                <a:lnTo>
                  <a:pt x="261" y="48"/>
                </a:lnTo>
                <a:lnTo>
                  <a:pt x="248" y="35"/>
                </a:lnTo>
                <a:lnTo>
                  <a:pt x="233" y="28"/>
                </a:lnTo>
                <a:lnTo>
                  <a:pt x="220" y="15"/>
                </a:lnTo>
                <a:lnTo>
                  <a:pt x="207" y="2"/>
                </a:lnTo>
                <a:lnTo>
                  <a:pt x="202" y="2"/>
                </a:lnTo>
                <a:lnTo>
                  <a:pt x="196" y="0"/>
                </a:lnTo>
                <a:lnTo>
                  <a:pt x="190" y="2"/>
                </a:lnTo>
                <a:lnTo>
                  <a:pt x="187" y="4"/>
                </a:lnTo>
                <a:lnTo>
                  <a:pt x="185" y="11"/>
                </a:lnTo>
                <a:lnTo>
                  <a:pt x="185" y="21"/>
                </a:lnTo>
                <a:lnTo>
                  <a:pt x="176" y="24"/>
                </a:lnTo>
                <a:lnTo>
                  <a:pt x="168" y="32"/>
                </a:lnTo>
                <a:lnTo>
                  <a:pt x="174" y="41"/>
                </a:lnTo>
                <a:lnTo>
                  <a:pt x="178" y="54"/>
                </a:lnTo>
                <a:lnTo>
                  <a:pt x="174" y="58"/>
                </a:lnTo>
                <a:lnTo>
                  <a:pt x="170" y="60"/>
                </a:lnTo>
                <a:lnTo>
                  <a:pt x="166" y="60"/>
                </a:lnTo>
                <a:lnTo>
                  <a:pt x="163" y="58"/>
                </a:lnTo>
                <a:lnTo>
                  <a:pt x="159" y="56"/>
                </a:lnTo>
                <a:lnTo>
                  <a:pt x="155" y="54"/>
                </a:lnTo>
                <a:lnTo>
                  <a:pt x="152" y="54"/>
                </a:lnTo>
                <a:lnTo>
                  <a:pt x="148" y="56"/>
                </a:lnTo>
                <a:lnTo>
                  <a:pt x="144" y="61"/>
                </a:lnTo>
                <a:lnTo>
                  <a:pt x="139" y="63"/>
                </a:lnTo>
                <a:lnTo>
                  <a:pt x="133" y="61"/>
                </a:lnTo>
                <a:lnTo>
                  <a:pt x="131" y="56"/>
                </a:lnTo>
                <a:lnTo>
                  <a:pt x="129" y="52"/>
                </a:lnTo>
                <a:lnTo>
                  <a:pt x="124" y="50"/>
                </a:lnTo>
                <a:lnTo>
                  <a:pt x="117" y="48"/>
                </a:lnTo>
                <a:lnTo>
                  <a:pt x="105" y="48"/>
                </a:lnTo>
                <a:lnTo>
                  <a:pt x="93" y="50"/>
                </a:lnTo>
                <a:lnTo>
                  <a:pt x="85" y="48"/>
                </a:lnTo>
                <a:lnTo>
                  <a:pt x="93" y="39"/>
                </a:lnTo>
                <a:lnTo>
                  <a:pt x="98" y="24"/>
                </a:lnTo>
                <a:lnTo>
                  <a:pt x="93" y="15"/>
                </a:lnTo>
                <a:lnTo>
                  <a:pt x="85" y="10"/>
                </a:lnTo>
                <a:lnTo>
                  <a:pt x="81" y="8"/>
                </a:lnTo>
                <a:lnTo>
                  <a:pt x="78" y="6"/>
                </a:lnTo>
                <a:lnTo>
                  <a:pt x="72" y="6"/>
                </a:lnTo>
                <a:lnTo>
                  <a:pt x="67" y="6"/>
                </a:lnTo>
                <a:lnTo>
                  <a:pt x="61" y="11"/>
                </a:lnTo>
                <a:lnTo>
                  <a:pt x="54" y="23"/>
                </a:lnTo>
                <a:lnTo>
                  <a:pt x="48" y="34"/>
                </a:lnTo>
                <a:lnTo>
                  <a:pt x="45" y="45"/>
                </a:lnTo>
                <a:lnTo>
                  <a:pt x="43" y="56"/>
                </a:lnTo>
                <a:lnTo>
                  <a:pt x="43" y="67"/>
                </a:lnTo>
                <a:lnTo>
                  <a:pt x="46" y="76"/>
                </a:lnTo>
                <a:lnTo>
                  <a:pt x="54" y="84"/>
                </a:lnTo>
                <a:lnTo>
                  <a:pt x="65" y="84"/>
                </a:lnTo>
                <a:lnTo>
                  <a:pt x="74" y="82"/>
                </a:lnTo>
                <a:lnTo>
                  <a:pt x="80" y="91"/>
                </a:lnTo>
                <a:lnTo>
                  <a:pt x="85" y="100"/>
                </a:lnTo>
                <a:lnTo>
                  <a:pt x="93" y="100"/>
                </a:lnTo>
                <a:lnTo>
                  <a:pt x="100" y="98"/>
                </a:lnTo>
                <a:lnTo>
                  <a:pt x="109" y="104"/>
                </a:lnTo>
                <a:lnTo>
                  <a:pt x="120" y="108"/>
                </a:lnTo>
                <a:lnTo>
                  <a:pt x="128" y="106"/>
                </a:lnTo>
                <a:lnTo>
                  <a:pt x="133" y="104"/>
                </a:lnTo>
                <a:lnTo>
                  <a:pt x="137" y="102"/>
                </a:lnTo>
                <a:lnTo>
                  <a:pt x="141" y="102"/>
                </a:lnTo>
                <a:lnTo>
                  <a:pt x="144" y="102"/>
                </a:lnTo>
                <a:lnTo>
                  <a:pt x="148" y="104"/>
                </a:lnTo>
                <a:lnTo>
                  <a:pt x="152" y="111"/>
                </a:lnTo>
                <a:lnTo>
                  <a:pt x="152" y="115"/>
                </a:lnTo>
                <a:lnTo>
                  <a:pt x="150" y="119"/>
                </a:lnTo>
                <a:lnTo>
                  <a:pt x="146" y="120"/>
                </a:lnTo>
                <a:lnTo>
                  <a:pt x="137" y="122"/>
                </a:lnTo>
                <a:lnTo>
                  <a:pt x="131" y="126"/>
                </a:lnTo>
                <a:lnTo>
                  <a:pt x="128" y="137"/>
                </a:lnTo>
                <a:lnTo>
                  <a:pt x="124" y="146"/>
                </a:lnTo>
                <a:lnTo>
                  <a:pt x="115" y="143"/>
                </a:lnTo>
                <a:lnTo>
                  <a:pt x="104" y="137"/>
                </a:lnTo>
                <a:lnTo>
                  <a:pt x="87" y="133"/>
                </a:lnTo>
                <a:lnTo>
                  <a:pt x="74" y="133"/>
                </a:lnTo>
                <a:lnTo>
                  <a:pt x="70" y="143"/>
                </a:lnTo>
                <a:lnTo>
                  <a:pt x="65" y="159"/>
                </a:lnTo>
                <a:lnTo>
                  <a:pt x="48" y="181"/>
                </a:lnTo>
                <a:lnTo>
                  <a:pt x="28" y="209"/>
                </a:lnTo>
                <a:lnTo>
                  <a:pt x="21" y="217"/>
                </a:lnTo>
                <a:lnTo>
                  <a:pt x="13" y="224"/>
                </a:lnTo>
                <a:lnTo>
                  <a:pt x="8" y="228"/>
                </a:lnTo>
                <a:lnTo>
                  <a:pt x="6" y="235"/>
                </a:lnTo>
                <a:lnTo>
                  <a:pt x="2" y="246"/>
                </a:lnTo>
                <a:lnTo>
                  <a:pt x="0" y="259"/>
                </a:lnTo>
                <a:lnTo>
                  <a:pt x="2" y="266"/>
                </a:lnTo>
                <a:lnTo>
                  <a:pt x="4" y="268"/>
                </a:lnTo>
                <a:lnTo>
                  <a:pt x="8" y="268"/>
                </a:lnTo>
                <a:lnTo>
                  <a:pt x="13" y="266"/>
                </a:lnTo>
                <a:lnTo>
                  <a:pt x="19" y="263"/>
                </a:lnTo>
                <a:lnTo>
                  <a:pt x="24" y="263"/>
                </a:lnTo>
                <a:lnTo>
                  <a:pt x="30" y="266"/>
                </a:lnTo>
                <a:lnTo>
                  <a:pt x="35" y="272"/>
                </a:lnTo>
                <a:lnTo>
                  <a:pt x="39" y="278"/>
                </a:lnTo>
                <a:lnTo>
                  <a:pt x="45" y="283"/>
                </a:lnTo>
                <a:lnTo>
                  <a:pt x="48" y="289"/>
                </a:lnTo>
                <a:lnTo>
                  <a:pt x="48" y="296"/>
                </a:lnTo>
                <a:lnTo>
                  <a:pt x="37" y="305"/>
                </a:lnTo>
                <a:lnTo>
                  <a:pt x="30" y="311"/>
                </a:lnTo>
                <a:lnTo>
                  <a:pt x="30" y="3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7" name="Freeform 41"/>
          <p:cNvSpPr>
            <a:spLocks/>
          </p:cNvSpPr>
          <p:nvPr/>
        </p:nvSpPr>
        <p:spPr bwMode="auto">
          <a:xfrm>
            <a:off x="1284362" y="4907586"/>
            <a:ext cx="366982" cy="604108"/>
          </a:xfrm>
          <a:custGeom>
            <a:avLst/>
            <a:gdLst>
              <a:gd name="T0" fmla="*/ 17605 w 211"/>
              <a:gd name="T1" fmla="*/ 239712 h 321"/>
              <a:gd name="T2" fmla="*/ 2934 w 211"/>
              <a:gd name="T3" fmla="*/ 257175 h 321"/>
              <a:gd name="T4" fmla="*/ 8803 w 211"/>
              <a:gd name="T5" fmla="*/ 295275 h 321"/>
              <a:gd name="T6" fmla="*/ 36678 w 211"/>
              <a:gd name="T7" fmla="*/ 395287 h 321"/>
              <a:gd name="T8" fmla="*/ 38145 w 211"/>
              <a:gd name="T9" fmla="*/ 463550 h 321"/>
              <a:gd name="T10" fmla="*/ 46948 w 211"/>
              <a:gd name="T11" fmla="*/ 487362 h 321"/>
              <a:gd name="T12" fmla="*/ 88027 w 211"/>
              <a:gd name="T13" fmla="*/ 504825 h 321"/>
              <a:gd name="T14" fmla="*/ 165785 w 211"/>
              <a:gd name="T15" fmla="*/ 460375 h 321"/>
              <a:gd name="T16" fmla="*/ 174588 w 211"/>
              <a:gd name="T17" fmla="*/ 398462 h 321"/>
              <a:gd name="T18" fmla="*/ 177522 w 211"/>
              <a:gd name="T19" fmla="*/ 363537 h 321"/>
              <a:gd name="T20" fmla="*/ 181923 w 211"/>
              <a:gd name="T21" fmla="*/ 336550 h 321"/>
              <a:gd name="T22" fmla="*/ 190726 w 211"/>
              <a:gd name="T23" fmla="*/ 304800 h 321"/>
              <a:gd name="T24" fmla="*/ 214200 w 211"/>
              <a:gd name="T25" fmla="*/ 298450 h 321"/>
              <a:gd name="T26" fmla="*/ 233273 w 211"/>
              <a:gd name="T27" fmla="*/ 266700 h 321"/>
              <a:gd name="T28" fmla="*/ 277286 w 211"/>
              <a:gd name="T29" fmla="*/ 246062 h 321"/>
              <a:gd name="T30" fmla="*/ 271418 w 211"/>
              <a:gd name="T31" fmla="*/ 239712 h 321"/>
              <a:gd name="T32" fmla="*/ 233273 w 211"/>
              <a:gd name="T33" fmla="*/ 242887 h 321"/>
              <a:gd name="T34" fmla="*/ 233273 w 211"/>
              <a:gd name="T35" fmla="*/ 238125 h 321"/>
              <a:gd name="T36" fmla="*/ 249411 w 211"/>
              <a:gd name="T37" fmla="*/ 234950 h 321"/>
              <a:gd name="T38" fmla="*/ 274352 w 211"/>
              <a:gd name="T39" fmla="*/ 180975 h 321"/>
              <a:gd name="T40" fmla="*/ 268484 w 211"/>
              <a:gd name="T41" fmla="*/ 142875 h 321"/>
              <a:gd name="T42" fmla="*/ 284622 w 211"/>
              <a:gd name="T43" fmla="*/ 111125 h 321"/>
              <a:gd name="T44" fmla="*/ 306629 w 211"/>
              <a:gd name="T45" fmla="*/ 79375 h 321"/>
              <a:gd name="T46" fmla="*/ 274352 w 211"/>
              <a:gd name="T47" fmla="*/ 23812 h 321"/>
              <a:gd name="T48" fmla="*/ 184858 w 211"/>
              <a:gd name="T49" fmla="*/ 0 h 321"/>
              <a:gd name="T50" fmla="*/ 178989 w 211"/>
              <a:gd name="T51" fmla="*/ 17462 h 321"/>
              <a:gd name="T52" fmla="*/ 187792 w 211"/>
              <a:gd name="T53" fmla="*/ 38100 h 321"/>
              <a:gd name="T54" fmla="*/ 133508 w 211"/>
              <a:gd name="T55" fmla="*/ 34925 h 321"/>
              <a:gd name="T56" fmla="*/ 149647 w 211"/>
              <a:gd name="T57" fmla="*/ 44450 h 321"/>
              <a:gd name="T58" fmla="*/ 165785 w 211"/>
              <a:gd name="T59" fmla="*/ 61912 h 321"/>
              <a:gd name="T60" fmla="*/ 146712 w 211"/>
              <a:gd name="T61" fmla="*/ 79375 h 321"/>
              <a:gd name="T62" fmla="*/ 168719 w 211"/>
              <a:gd name="T63" fmla="*/ 114300 h 321"/>
              <a:gd name="T64" fmla="*/ 162851 w 211"/>
              <a:gd name="T65" fmla="*/ 125412 h 321"/>
              <a:gd name="T66" fmla="*/ 190726 w 211"/>
              <a:gd name="T67" fmla="*/ 134937 h 321"/>
              <a:gd name="T68" fmla="*/ 209799 w 211"/>
              <a:gd name="T69" fmla="*/ 149225 h 321"/>
              <a:gd name="T70" fmla="*/ 200996 w 211"/>
              <a:gd name="T71" fmla="*/ 166687 h 321"/>
              <a:gd name="T72" fmla="*/ 174588 w 211"/>
              <a:gd name="T73" fmla="*/ 180975 h 321"/>
              <a:gd name="T74" fmla="*/ 139377 w 211"/>
              <a:gd name="T75" fmla="*/ 196850 h 321"/>
              <a:gd name="T76" fmla="*/ 127640 w 211"/>
              <a:gd name="T77" fmla="*/ 231775 h 321"/>
              <a:gd name="T78" fmla="*/ 114436 w 211"/>
              <a:gd name="T79" fmla="*/ 242887 h 321"/>
              <a:gd name="T80" fmla="*/ 79225 w 211"/>
              <a:gd name="T81" fmla="*/ 228600 h 321"/>
              <a:gd name="T82" fmla="*/ 57218 w 211"/>
              <a:gd name="T83" fmla="*/ 239712 h 321"/>
              <a:gd name="T84" fmla="*/ 30810 w 211"/>
              <a:gd name="T85" fmla="*/ 231775 h 321"/>
              <a:gd name="T86" fmla="*/ 5868 w 211"/>
              <a:gd name="T87" fmla="*/ 204787 h 3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1"/>
              <a:gd name="T133" fmla="*/ 0 h 321"/>
              <a:gd name="T134" fmla="*/ 211 w 211"/>
              <a:gd name="T135" fmla="*/ 321 h 3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1" h="321">
                <a:moveTo>
                  <a:pt x="4" y="129"/>
                </a:moveTo>
                <a:lnTo>
                  <a:pt x="8" y="142"/>
                </a:lnTo>
                <a:lnTo>
                  <a:pt x="12" y="151"/>
                </a:lnTo>
                <a:lnTo>
                  <a:pt x="6" y="155"/>
                </a:lnTo>
                <a:lnTo>
                  <a:pt x="4" y="159"/>
                </a:lnTo>
                <a:lnTo>
                  <a:pt x="2" y="162"/>
                </a:lnTo>
                <a:lnTo>
                  <a:pt x="0" y="166"/>
                </a:lnTo>
                <a:lnTo>
                  <a:pt x="2" y="175"/>
                </a:lnTo>
                <a:lnTo>
                  <a:pt x="6" y="186"/>
                </a:lnTo>
                <a:lnTo>
                  <a:pt x="15" y="207"/>
                </a:lnTo>
                <a:lnTo>
                  <a:pt x="23" y="233"/>
                </a:lnTo>
                <a:lnTo>
                  <a:pt x="25" y="249"/>
                </a:lnTo>
                <a:lnTo>
                  <a:pt x="25" y="262"/>
                </a:lnTo>
                <a:lnTo>
                  <a:pt x="25" y="275"/>
                </a:lnTo>
                <a:lnTo>
                  <a:pt x="26" y="292"/>
                </a:lnTo>
                <a:lnTo>
                  <a:pt x="26" y="297"/>
                </a:lnTo>
                <a:lnTo>
                  <a:pt x="28" y="303"/>
                </a:lnTo>
                <a:lnTo>
                  <a:pt x="32" y="307"/>
                </a:lnTo>
                <a:lnTo>
                  <a:pt x="36" y="310"/>
                </a:lnTo>
                <a:lnTo>
                  <a:pt x="47" y="314"/>
                </a:lnTo>
                <a:lnTo>
                  <a:pt x="60" y="318"/>
                </a:lnTo>
                <a:lnTo>
                  <a:pt x="85" y="320"/>
                </a:lnTo>
                <a:lnTo>
                  <a:pt x="111" y="321"/>
                </a:lnTo>
                <a:lnTo>
                  <a:pt x="113" y="290"/>
                </a:lnTo>
                <a:lnTo>
                  <a:pt x="115" y="268"/>
                </a:lnTo>
                <a:lnTo>
                  <a:pt x="117" y="259"/>
                </a:lnTo>
                <a:lnTo>
                  <a:pt x="119" y="251"/>
                </a:lnTo>
                <a:lnTo>
                  <a:pt x="119" y="244"/>
                </a:lnTo>
                <a:lnTo>
                  <a:pt x="117" y="235"/>
                </a:lnTo>
                <a:lnTo>
                  <a:pt x="121" y="229"/>
                </a:lnTo>
                <a:lnTo>
                  <a:pt x="124" y="223"/>
                </a:lnTo>
                <a:lnTo>
                  <a:pt x="124" y="218"/>
                </a:lnTo>
                <a:lnTo>
                  <a:pt x="124" y="212"/>
                </a:lnTo>
                <a:lnTo>
                  <a:pt x="122" y="205"/>
                </a:lnTo>
                <a:lnTo>
                  <a:pt x="124" y="196"/>
                </a:lnTo>
                <a:lnTo>
                  <a:pt x="130" y="192"/>
                </a:lnTo>
                <a:lnTo>
                  <a:pt x="135" y="190"/>
                </a:lnTo>
                <a:lnTo>
                  <a:pt x="141" y="188"/>
                </a:lnTo>
                <a:lnTo>
                  <a:pt x="146" y="188"/>
                </a:lnTo>
                <a:lnTo>
                  <a:pt x="152" y="181"/>
                </a:lnTo>
                <a:lnTo>
                  <a:pt x="156" y="172"/>
                </a:lnTo>
                <a:lnTo>
                  <a:pt x="159" y="168"/>
                </a:lnTo>
                <a:lnTo>
                  <a:pt x="165" y="162"/>
                </a:lnTo>
                <a:lnTo>
                  <a:pt x="174" y="159"/>
                </a:lnTo>
                <a:lnTo>
                  <a:pt x="189" y="155"/>
                </a:lnTo>
                <a:lnTo>
                  <a:pt x="189" y="153"/>
                </a:lnTo>
                <a:lnTo>
                  <a:pt x="187" y="151"/>
                </a:lnTo>
                <a:lnTo>
                  <a:pt x="185" y="151"/>
                </a:lnTo>
                <a:lnTo>
                  <a:pt x="182" y="151"/>
                </a:lnTo>
                <a:lnTo>
                  <a:pt x="170" y="151"/>
                </a:lnTo>
                <a:lnTo>
                  <a:pt x="159" y="153"/>
                </a:lnTo>
                <a:lnTo>
                  <a:pt x="158" y="151"/>
                </a:lnTo>
                <a:lnTo>
                  <a:pt x="158" y="150"/>
                </a:lnTo>
                <a:lnTo>
                  <a:pt x="159" y="150"/>
                </a:lnTo>
                <a:lnTo>
                  <a:pt x="161" y="148"/>
                </a:lnTo>
                <a:lnTo>
                  <a:pt x="167" y="148"/>
                </a:lnTo>
                <a:lnTo>
                  <a:pt x="170" y="148"/>
                </a:lnTo>
                <a:lnTo>
                  <a:pt x="178" y="137"/>
                </a:lnTo>
                <a:lnTo>
                  <a:pt x="183" y="125"/>
                </a:lnTo>
                <a:lnTo>
                  <a:pt x="187" y="114"/>
                </a:lnTo>
                <a:lnTo>
                  <a:pt x="189" y="105"/>
                </a:lnTo>
                <a:lnTo>
                  <a:pt x="185" y="98"/>
                </a:lnTo>
                <a:lnTo>
                  <a:pt x="183" y="90"/>
                </a:lnTo>
                <a:lnTo>
                  <a:pt x="180" y="81"/>
                </a:lnTo>
                <a:lnTo>
                  <a:pt x="182" y="70"/>
                </a:lnTo>
                <a:lnTo>
                  <a:pt x="194" y="70"/>
                </a:lnTo>
                <a:lnTo>
                  <a:pt x="211" y="68"/>
                </a:lnTo>
                <a:lnTo>
                  <a:pt x="211" y="59"/>
                </a:lnTo>
                <a:lnTo>
                  <a:pt x="209" y="50"/>
                </a:lnTo>
                <a:lnTo>
                  <a:pt x="204" y="40"/>
                </a:lnTo>
                <a:lnTo>
                  <a:pt x="198" y="31"/>
                </a:lnTo>
                <a:lnTo>
                  <a:pt x="187" y="15"/>
                </a:lnTo>
                <a:lnTo>
                  <a:pt x="174" y="4"/>
                </a:lnTo>
                <a:lnTo>
                  <a:pt x="146" y="4"/>
                </a:lnTo>
                <a:lnTo>
                  <a:pt x="126" y="0"/>
                </a:lnTo>
                <a:lnTo>
                  <a:pt x="122" y="4"/>
                </a:lnTo>
                <a:lnTo>
                  <a:pt x="122" y="7"/>
                </a:lnTo>
                <a:lnTo>
                  <a:pt x="122" y="11"/>
                </a:lnTo>
                <a:lnTo>
                  <a:pt x="124" y="15"/>
                </a:lnTo>
                <a:lnTo>
                  <a:pt x="130" y="20"/>
                </a:lnTo>
                <a:lnTo>
                  <a:pt x="128" y="24"/>
                </a:lnTo>
                <a:lnTo>
                  <a:pt x="109" y="20"/>
                </a:lnTo>
                <a:lnTo>
                  <a:pt x="91" y="18"/>
                </a:lnTo>
                <a:lnTo>
                  <a:pt x="91" y="22"/>
                </a:lnTo>
                <a:lnTo>
                  <a:pt x="93" y="24"/>
                </a:lnTo>
                <a:lnTo>
                  <a:pt x="97" y="26"/>
                </a:lnTo>
                <a:lnTo>
                  <a:pt x="102" y="28"/>
                </a:lnTo>
                <a:lnTo>
                  <a:pt x="106" y="29"/>
                </a:lnTo>
                <a:lnTo>
                  <a:pt x="111" y="33"/>
                </a:lnTo>
                <a:lnTo>
                  <a:pt x="113" y="39"/>
                </a:lnTo>
                <a:lnTo>
                  <a:pt x="115" y="44"/>
                </a:lnTo>
                <a:lnTo>
                  <a:pt x="108" y="48"/>
                </a:lnTo>
                <a:lnTo>
                  <a:pt x="100" y="50"/>
                </a:lnTo>
                <a:lnTo>
                  <a:pt x="109" y="59"/>
                </a:lnTo>
                <a:lnTo>
                  <a:pt x="117" y="65"/>
                </a:lnTo>
                <a:lnTo>
                  <a:pt x="115" y="72"/>
                </a:lnTo>
                <a:lnTo>
                  <a:pt x="111" y="76"/>
                </a:lnTo>
                <a:lnTo>
                  <a:pt x="109" y="77"/>
                </a:lnTo>
                <a:lnTo>
                  <a:pt x="111" y="79"/>
                </a:lnTo>
                <a:lnTo>
                  <a:pt x="113" y="83"/>
                </a:lnTo>
                <a:lnTo>
                  <a:pt x="121" y="89"/>
                </a:lnTo>
                <a:lnTo>
                  <a:pt x="130" y="85"/>
                </a:lnTo>
                <a:lnTo>
                  <a:pt x="137" y="85"/>
                </a:lnTo>
                <a:lnTo>
                  <a:pt x="141" y="89"/>
                </a:lnTo>
                <a:lnTo>
                  <a:pt x="143" y="94"/>
                </a:lnTo>
                <a:lnTo>
                  <a:pt x="143" y="98"/>
                </a:lnTo>
                <a:lnTo>
                  <a:pt x="141" y="101"/>
                </a:lnTo>
                <a:lnTo>
                  <a:pt x="137" y="105"/>
                </a:lnTo>
                <a:lnTo>
                  <a:pt x="132" y="109"/>
                </a:lnTo>
                <a:lnTo>
                  <a:pt x="126" y="111"/>
                </a:lnTo>
                <a:lnTo>
                  <a:pt x="119" y="114"/>
                </a:lnTo>
                <a:lnTo>
                  <a:pt x="111" y="116"/>
                </a:lnTo>
                <a:lnTo>
                  <a:pt x="102" y="116"/>
                </a:lnTo>
                <a:lnTo>
                  <a:pt x="95" y="124"/>
                </a:lnTo>
                <a:lnTo>
                  <a:pt x="91" y="133"/>
                </a:lnTo>
                <a:lnTo>
                  <a:pt x="87" y="142"/>
                </a:lnTo>
                <a:lnTo>
                  <a:pt x="87" y="146"/>
                </a:lnTo>
                <a:lnTo>
                  <a:pt x="84" y="150"/>
                </a:lnTo>
                <a:lnTo>
                  <a:pt x="82" y="151"/>
                </a:lnTo>
                <a:lnTo>
                  <a:pt x="78" y="153"/>
                </a:lnTo>
                <a:lnTo>
                  <a:pt x="69" y="148"/>
                </a:lnTo>
                <a:lnTo>
                  <a:pt x="61" y="140"/>
                </a:lnTo>
                <a:lnTo>
                  <a:pt x="54" y="144"/>
                </a:lnTo>
                <a:lnTo>
                  <a:pt x="47" y="148"/>
                </a:lnTo>
                <a:lnTo>
                  <a:pt x="43" y="150"/>
                </a:lnTo>
                <a:lnTo>
                  <a:pt x="39" y="151"/>
                </a:lnTo>
                <a:lnTo>
                  <a:pt x="34" y="151"/>
                </a:lnTo>
                <a:lnTo>
                  <a:pt x="30" y="150"/>
                </a:lnTo>
                <a:lnTo>
                  <a:pt x="21" y="146"/>
                </a:lnTo>
                <a:lnTo>
                  <a:pt x="13" y="140"/>
                </a:lnTo>
                <a:lnTo>
                  <a:pt x="10" y="135"/>
                </a:lnTo>
                <a:lnTo>
                  <a:pt x="4" y="1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8" name="Freeform 42"/>
          <p:cNvSpPr>
            <a:spLocks/>
          </p:cNvSpPr>
          <p:nvPr/>
        </p:nvSpPr>
        <p:spPr bwMode="auto">
          <a:xfrm>
            <a:off x="1188382" y="4892530"/>
            <a:ext cx="239008" cy="178785"/>
          </a:xfrm>
          <a:custGeom>
            <a:avLst/>
            <a:gdLst>
              <a:gd name="T0" fmla="*/ 0 w 137"/>
              <a:gd name="T1" fmla="*/ 36512 h 95"/>
              <a:gd name="T2" fmla="*/ 0 w 137"/>
              <a:gd name="T3" fmla="*/ 53975 h 95"/>
              <a:gd name="T4" fmla="*/ 2943 w 137"/>
              <a:gd name="T5" fmla="*/ 71437 h 95"/>
              <a:gd name="T6" fmla="*/ 5886 w 137"/>
              <a:gd name="T7" fmla="*/ 85725 h 95"/>
              <a:gd name="T8" fmla="*/ 8830 w 137"/>
              <a:gd name="T9" fmla="*/ 96837 h 95"/>
              <a:gd name="T10" fmla="*/ 16188 w 137"/>
              <a:gd name="T11" fmla="*/ 109537 h 95"/>
              <a:gd name="T12" fmla="*/ 29432 w 137"/>
              <a:gd name="T13" fmla="*/ 120650 h 95"/>
              <a:gd name="T14" fmla="*/ 45620 w 137"/>
              <a:gd name="T15" fmla="*/ 130175 h 95"/>
              <a:gd name="T16" fmla="*/ 70638 w 137"/>
              <a:gd name="T17" fmla="*/ 134937 h 95"/>
              <a:gd name="T18" fmla="*/ 76524 w 137"/>
              <a:gd name="T19" fmla="*/ 138112 h 95"/>
              <a:gd name="T20" fmla="*/ 79467 w 137"/>
              <a:gd name="T21" fmla="*/ 147637 h 95"/>
              <a:gd name="T22" fmla="*/ 83882 w 137"/>
              <a:gd name="T23" fmla="*/ 150812 h 95"/>
              <a:gd name="T24" fmla="*/ 89769 w 137"/>
              <a:gd name="T25" fmla="*/ 150812 h 95"/>
              <a:gd name="T26" fmla="*/ 98599 w 137"/>
              <a:gd name="T27" fmla="*/ 150812 h 95"/>
              <a:gd name="T28" fmla="*/ 103013 w 137"/>
              <a:gd name="T29" fmla="*/ 147637 h 95"/>
              <a:gd name="T30" fmla="*/ 108900 w 137"/>
              <a:gd name="T31" fmla="*/ 141287 h 95"/>
              <a:gd name="T32" fmla="*/ 111843 w 137"/>
              <a:gd name="T33" fmla="*/ 130175 h 95"/>
              <a:gd name="T34" fmla="*/ 114786 w 137"/>
              <a:gd name="T35" fmla="*/ 115887 h 95"/>
              <a:gd name="T36" fmla="*/ 114786 w 137"/>
              <a:gd name="T37" fmla="*/ 103187 h 95"/>
              <a:gd name="T38" fmla="*/ 114786 w 137"/>
              <a:gd name="T39" fmla="*/ 88900 h 95"/>
              <a:gd name="T40" fmla="*/ 117730 w 137"/>
              <a:gd name="T41" fmla="*/ 76200 h 95"/>
              <a:gd name="T42" fmla="*/ 119201 w 137"/>
              <a:gd name="T43" fmla="*/ 68262 h 95"/>
              <a:gd name="T44" fmla="*/ 128031 w 137"/>
              <a:gd name="T45" fmla="*/ 58737 h 95"/>
              <a:gd name="T46" fmla="*/ 153049 w 137"/>
              <a:gd name="T47" fmla="*/ 76200 h 95"/>
              <a:gd name="T48" fmla="*/ 170708 w 137"/>
              <a:gd name="T49" fmla="*/ 92075 h 95"/>
              <a:gd name="T50" fmla="*/ 185424 w 137"/>
              <a:gd name="T51" fmla="*/ 76200 h 95"/>
              <a:gd name="T52" fmla="*/ 201612 w 137"/>
              <a:gd name="T53" fmla="*/ 65087 h 95"/>
              <a:gd name="T54" fmla="*/ 188367 w 137"/>
              <a:gd name="T55" fmla="*/ 57150 h 95"/>
              <a:gd name="T56" fmla="*/ 173651 w 137"/>
              <a:gd name="T57" fmla="*/ 50800 h 95"/>
              <a:gd name="T58" fmla="*/ 163350 w 137"/>
              <a:gd name="T59" fmla="*/ 23812 h 95"/>
              <a:gd name="T60" fmla="*/ 153049 w 137"/>
              <a:gd name="T61" fmla="*/ 0 h 95"/>
              <a:gd name="T62" fmla="*/ 141276 w 137"/>
              <a:gd name="T63" fmla="*/ 15875 h 95"/>
              <a:gd name="T64" fmla="*/ 133917 w 137"/>
              <a:gd name="T65" fmla="*/ 30162 h 95"/>
              <a:gd name="T66" fmla="*/ 114786 w 137"/>
              <a:gd name="T67" fmla="*/ 38100 h 95"/>
              <a:gd name="T68" fmla="*/ 95655 w 137"/>
              <a:gd name="T69" fmla="*/ 44450 h 95"/>
              <a:gd name="T70" fmla="*/ 76524 w 137"/>
              <a:gd name="T71" fmla="*/ 33337 h 95"/>
              <a:gd name="T72" fmla="*/ 57393 w 137"/>
              <a:gd name="T73" fmla="*/ 26987 h 95"/>
              <a:gd name="T74" fmla="*/ 45620 w 137"/>
              <a:gd name="T75" fmla="*/ 33337 h 95"/>
              <a:gd name="T76" fmla="*/ 35319 w 137"/>
              <a:gd name="T77" fmla="*/ 38100 h 95"/>
              <a:gd name="T78" fmla="*/ 27961 w 137"/>
              <a:gd name="T79" fmla="*/ 41275 h 95"/>
              <a:gd name="T80" fmla="*/ 19131 w 137"/>
              <a:gd name="T81" fmla="*/ 41275 h 95"/>
              <a:gd name="T82" fmla="*/ 10301 w 137"/>
              <a:gd name="T83" fmla="*/ 38100 h 95"/>
              <a:gd name="T84" fmla="*/ 0 w 137"/>
              <a:gd name="T85" fmla="*/ 36512 h 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95"/>
              <a:gd name="T131" fmla="*/ 137 w 137"/>
              <a:gd name="T132" fmla="*/ 95 h 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95">
                <a:moveTo>
                  <a:pt x="0" y="23"/>
                </a:moveTo>
                <a:lnTo>
                  <a:pt x="0" y="34"/>
                </a:lnTo>
                <a:lnTo>
                  <a:pt x="2" y="45"/>
                </a:lnTo>
                <a:lnTo>
                  <a:pt x="4" y="54"/>
                </a:lnTo>
                <a:lnTo>
                  <a:pt x="6" y="61"/>
                </a:lnTo>
                <a:lnTo>
                  <a:pt x="11" y="69"/>
                </a:lnTo>
                <a:lnTo>
                  <a:pt x="20" y="76"/>
                </a:lnTo>
                <a:lnTo>
                  <a:pt x="31" y="82"/>
                </a:lnTo>
                <a:lnTo>
                  <a:pt x="48" y="85"/>
                </a:lnTo>
                <a:lnTo>
                  <a:pt x="52" y="87"/>
                </a:lnTo>
                <a:lnTo>
                  <a:pt x="54" y="93"/>
                </a:lnTo>
                <a:lnTo>
                  <a:pt x="57" y="95"/>
                </a:lnTo>
                <a:lnTo>
                  <a:pt x="61" y="95"/>
                </a:lnTo>
                <a:lnTo>
                  <a:pt x="67" y="95"/>
                </a:lnTo>
                <a:lnTo>
                  <a:pt x="70" y="93"/>
                </a:lnTo>
                <a:lnTo>
                  <a:pt x="74" y="89"/>
                </a:lnTo>
                <a:lnTo>
                  <a:pt x="76" y="82"/>
                </a:lnTo>
                <a:lnTo>
                  <a:pt x="78" y="73"/>
                </a:lnTo>
                <a:lnTo>
                  <a:pt x="78" y="65"/>
                </a:lnTo>
                <a:lnTo>
                  <a:pt x="78" y="56"/>
                </a:lnTo>
                <a:lnTo>
                  <a:pt x="80" y="48"/>
                </a:lnTo>
                <a:lnTo>
                  <a:pt x="81" y="43"/>
                </a:lnTo>
                <a:lnTo>
                  <a:pt x="87" y="37"/>
                </a:lnTo>
                <a:lnTo>
                  <a:pt x="104" y="48"/>
                </a:lnTo>
                <a:lnTo>
                  <a:pt x="116" y="58"/>
                </a:lnTo>
                <a:lnTo>
                  <a:pt x="126" y="48"/>
                </a:lnTo>
                <a:lnTo>
                  <a:pt x="137" y="41"/>
                </a:lnTo>
                <a:lnTo>
                  <a:pt x="128" y="36"/>
                </a:lnTo>
                <a:lnTo>
                  <a:pt x="118" y="32"/>
                </a:lnTo>
                <a:lnTo>
                  <a:pt x="111" y="15"/>
                </a:lnTo>
                <a:lnTo>
                  <a:pt x="104" y="0"/>
                </a:lnTo>
                <a:lnTo>
                  <a:pt x="96" y="10"/>
                </a:lnTo>
                <a:lnTo>
                  <a:pt x="91" y="19"/>
                </a:lnTo>
                <a:lnTo>
                  <a:pt x="78" y="24"/>
                </a:lnTo>
                <a:lnTo>
                  <a:pt x="65" y="28"/>
                </a:lnTo>
                <a:lnTo>
                  <a:pt x="52" y="21"/>
                </a:lnTo>
                <a:lnTo>
                  <a:pt x="39" y="17"/>
                </a:lnTo>
                <a:lnTo>
                  <a:pt x="31" y="21"/>
                </a:lnTo>
                <a:lnTo>
                  <a:pt x="24" y="24"/>
                </a:lnTo>
                <a:lnTo>
                  <a:pt x="19" y="26"/>
                </a:lnTo>
                <a:lnTo>
                  <a:pt x="13" y="26"/>
                </a:lnTo>
                <a:lnTo>
                  <a:pt x="7" y="24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09" name="Freeform 43"/>
          <p:cNvSpPr>
            <a:spLocks/>
          </p:cNvSpPr>
          <p:nvPr/>
        </p:nvSpPr>
        <p:spPr bwMode="auto">
          <a:xfrm>
            <a:off x="1282481" y="4962161"/>
            <a:ext cx="250300" cy="233363"/>
          </a:xfrm>
          <a:custGeom>
            <a:avLst/>
            <a:gdLst>
              <a:gd name="T0" fmla="*/ 4399 w 144"/>
              <a:gd name="T1" fmla="*/ 120650 h 124"/>
              <a:gd name="T2" fmla="*/ 16129 w 144"/>
              <a:gd name="T3" fmla="*/ 168275 h 124"/>
              <a:gd name="T4" fmla="*/ 32257 w 144"/>
              <a:gd name="T5" fmla="*/ 185738 h 124"/>
              <a:gd name="T6" fmla="*/ 51318 w 144"/>
              <a:gd name="T7" fmla="*/ 193675 h 124"/>
              <a:gd name="T8" fmla="*/ 64514 w 144"/>
              <a:gd name="T9" fmla="*/ 192088 h 124"/>
              <a:gd name="T10" fmla="*/ 80643 w 144"/>
              <a:gd name="T11" fmla="*/ 182563 h 124"/>
              <a:gd name="T12" fmla="*/ 102636 w 144"/>
              <a:gd name="T13" fmla="*/ 188913 h 124"/>
              <a:gd name="T14" fmla="*/ 121697 w 144"/>
              <a:gd name="T15" fmla="*/ 193675 h 124"/>
              <a:gd name="T16" fmla="*/ 129028 w 144"/>
              <a:gd name="T17" fmla="*/ 185738 h 124"/>
              <a:gd name="T18" fmla="*/ 134893 w 144"/>
              <a:gd name="T19" fmla="*/ 165100 h 124"/>
              <a:gd name="T20" fmla="*/ 151022 w 144"/>
              <a:gd name="T21" fmla="*/ 138113 h 124"/>
              <a:gd name="T22" fmla="*/ 175947 w 144"/>
              <a:gd name="T23" fmla="*/ 134938 h 124"/>
              <a:gd name="T24" fmla="*/ 195008 w 144"/>
              <a:gd name="T25" fmla="*/ 127000 h 124"/>
              <a:gd name="T26" fmla="*/ 208205 w 144"/>
              <a:gd name="T27" fmla="*/ 114300 h 124"/>
              <a:gd name="T28" fmla="*/ 211137 w 144"/>
              <a:gd name="T29" fmla="*/ 103188 h 124"/>
              <a:gd name="T30" fmla="*/ 202340 w 144"/>
              <a:gd name="T31" fmla="*/ 88900 h 124"/>
              <a:gd name="T32" fmla="*/ 178880 w 144"/>
              <a:gd name="T33" fmla="*/ 95250 h 124"/>
              <a:gd name="T34" fmla="*/ 164218 w 144"/>
              <a:gd name="T35" fmla="*/ 79375 h 124"/>
              <a:gd name="T36" fmla="*/ 164218 w 144"/>
              <a:gd name="T37" fmla="*/ 74613 h 124"/>
              <a:gd name="T38" fmla="*/ 173015 w 144"/>
              <a:gd name="T39" fmla="*/ 57150 h 124"/>
              <a:gd name="T40" fmla="*/ 148089 w 144"/>
              <a:gd name="T41" fmla="*/ 33338 h 124"/>
              <a:gd name="T42" fmla="*/ 140758 w 144"/>
              <a:gd name="T43" fmla="*/ 33338 h 124"/>
              <a:gd name="T44" fmla="*/ 129028 w 144"/>
              <a:gd name="T45" fmla="*/ 17463 h 124"/>
              <a:gd name="T46" fmla="*/ 121697 w 144"/>
              <a:gd name="T47" fmla="*/ 6350 h 124"/>
              <a:gd name="T48" fmla="*/ 105569 w 144"/>
              <a:gd name="T49" fmla="*/ 17463 h 124"/>
              <a:gd name="T50" fmla="*/ 73311 w 144"/>
              <a:gd name="T51" fmla="*/ 17463 h 124"/>
              <a:gd name="T52" fmla="*/ 39588 w 144"/>
              <a:gd name="T53" fmla="*/ 9525 h 124"/>
              <a:gd name="T54" fmla="*/ 35189 w 144"/>
              <a:gd name="T55" fmla="*/ 30163 h 124"/>
              <a:gd name="T56" fmla="*/ 35189 w 144"/>
              <a:gd name="T57" fmla="*/ 57150 h 124"/>
              <a:gd name="T58" fmla="*/ 29325 w 144"/>
              <a:gd name="T59" fmla="*/ 82550 h 124"/>
              <a:gd name="T60" fmla="*/ 19061 w 144"/>
              <a:gd name="T61" fmla="*/ 92075 h 124"/>
              <a:gd name="T62" fmla="*/ 4399 w 144"/>
              <a:gd name="T63" fmla="*/ 92075 h 1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4"/>
              <a:gd name="T97" fmla="*/ 0 h 124"/>
              <a:gd name="T98" fmla="*/ 144 w 144"/>
              <a:gd name="T99" fmla="*/ 124 h 1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4" h="124">
                <a:moveTo>
                  <a:pt x="0" y="56"/>
                </a:moveTo>
                <a:lnTo>
                  <a:pt x="3" y="76"/>
                </a:lnTo>
                <a:lnTo>
                  <a:pt x="5" y="100"/>
                </a:lnTo>
                <a:lnTo>
                  <a:pt x="11" y="106"/>
                </a:lnTo>
                <a:lnTo>
                  <a:pt x="14" y="111"/>
                </a:lnTo>
                <a:lnTo>
                  <a:pt x="22" y="117"/>
                </a:lnTo>
                <a:lnTo>
                  <a:pt x="31" y="121"/>
                </a:lnTo>
                <a:lnTo>
                  <a:pt x="35" y="122"/>
                </a:lnTo>
                <a:lnTo>
                  <a:pt x="40" y="122"/>
                </a:lnTo>
                <a:lnTo>
                  <a:pt x="44" y="121"/>
                </a:lnTo>
                <a:lnTo>
                  <a:pt x="48" y="119"/>
                </a:lnTo>
                <a:lnTo>
                  <a:pt x="55" y="115"/>
                </a:lnTo>
                <a:lnTo>
                  <a:pt x="62" y="111"/>
                </a:lnTo>
                <a:lnTo>
                  <a:pt x="70" y="119"/>
                </a:lnTo>
                <a:lnTo>
                  <a:pt x="79" y="124"/>
                </a:lnTo>
                <a:lnTo>
                  <a:pt x="83" y="122"/>
                </a:lnTo>
                <a:lnTo>
                  <a:pt x="85" y="121"/>
                </a:lnTo>
                <a:lnTo>
                  <a:pt x="88" y="117"/>
                </a:lnTo>
                <a:lnTo>
                  <a:pt x="88" y="113"/>
                </a:lnTo>
                <a:lnTo>
                  <a:pt x="92" y="104"/>
                </a:lnTo>
                <a:lnTo>
                  <a:pt x="96" y="95"/>
                </a:lnTo>
                <a:lnTo>
                  <a:pt x="103" y="87"/>
                </a:lnTo>
                <a:lnTo>
                  <a:pt x="112" y="87"/>
                </a:lnTo>
                <a:lnTo>
                  <a:pt x="120" y="85"/>
                </a:lnTo>
                <a:lnTo>
                  <a:pt x="127" y="82"/>
                </a:lnTo>
                <a:lnTo>
                  <a:pt x="133" y="80"/>
                </a:lnTo>
                <a:lnTo>
                  <a:pt x="138" y="76"/>
                </a:lnTo>
                <a:lnTo>
                  <a:pt x="142" y="72"/>
                </a:lnTo>
                <a:lnTo>
                  <a:pt x="144" y="69"/>
                </a:lnTo>
                <a:lnTo>
                  <a:pt x="144" y="65"/>
                </a:lnTo>
                <a:lnTo>
                  <a:pt x="142" y="60"/>
                </a:lnTo>
                <a:lnTo>
                  <a:pt x="138" y="56"/>
                </a:lnTo>
                <a:lnTo>
                  <a:pt x="131" y="56"/>
                </a:lnTo>
                <a:lnTo>
                  <a:pt x="122" y="60"/>
                </a:lnTo>
                <a:lnTo>
                  <a:pt x="114" y="54"/>
                </a:lnTo>
                <a:lnTo>
                  <a:pt x="112" y="50"/>
                </a:lnTo>
                <a:lnTo>
                  <a:pt x="110" y="48"/>
                </a:lnTo>
                <a:lnTo>
                  <a:pt x="112" y="47"/>
                </a:lnTo>
                <a:lnTo>
                  <a:pt x="116" y="43"/>
                </a:lnTo>
                <a:lnTo>
                  <a:pt x="118" y="36"/>
                </a:lnTo>
                <a:lnTo>
                  <a:pt x="110" y="30"/>
                </a:lnTo>
                <a:lnTo>
                  <a:pt x="101" y="21"/>
                </a:lnTo>
                <a:lnTo>
                  <a:pt x="96" y="21"/>
                </a:lnTo>
                <a:lnTo>
                  <a:pt x="90" y="19"/>
                </a:lnTo>
                <a:lnTo>
                  <a:pt x="88" y="11"/>
                </a:lnTo>
                <a:lnTo>
                  <a:pt x="83" y="4"/>
                </a:lnTo>
                <a:lnTo>
                  <a:pt x="72" y="11"/>
                </a:lnTo>
                <a:lnTo>
                  <a:pt x="62" y="21"/>
                </a:lnTo>
                <a:lnTo>
                  <a:pt x="50" y="11"/>
                </a:lnTo>
                <a:lnTo>
                  <a:pt x="33" y="0"/>
                </a:lnTo>
                <a:lnTo>
                  <a:pt x="27" y="6"/>
                </a:lnTo>
                <a:lnTo>
                  <a:pt x="26" y="11"/>
                </a:lnTo>
                <a:lnTo>
                  <a:pt x="24" y="19"/>
                </a:lnTo>
                <a:lnTo>
                  <a:pt x="24" y="28"/>
                </a:lnTo>
                <a:lnTo>
                  <a:pt x="24" y="36"/>
                </a:lnTo>
                <a:lnTo>
                  <a:pt x="22" y="45"/>
                </a:lnTo>
                <a:lnTo>
                  <a:pt x="20" y="52"/>
                </a:lnTo>
                <a:lnTo>
                  <a:pt x="16" y="56"/>
                </a:lnTo>
                <a:lnTo>
                  <a:pt x="13" y="58"/>
                </a:lnTo>
                <a:lnTo>
                  <a:pt x="7" y="58"/>
                </a:lnTo>
                <a:lnTo>
                  <a:pt x="3" y="58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0" name="Freeform 44"/>
          <p:cNvSpPr>
            <a:spLocks/>
          </p:cNvSpPr>
          <p:nvPr/>
        </p:nvSpPr>
        <p:spPr bwMode="auto">
          <a:xfrm>
            <a:off x="1741677" y="4472854"/>
            <a:ext cx="299231" cy="577761"/>
          </a:xfrm>
          <a:custGeom>
            <a:avLst/>
            <a:gdLst>
              <a:gd name="T0" fmla="*/ 205452 w 172"/>
              <a:gd name="T1" fmla="*/ 446088 h 307"/>
              <a:gd name="T2" fmla="*/ 183439 w 172"/>
              <a:gd name="T3" fmla="*/ 407988 h 307"/>
              <a:gd name="T4" fmla="*/ 186374 w 172"/>
              <a:gd name="T5" fmla="*/ 384175 h 307"/>
              <a:gd name="T6" fmla="*/ 198114 w 172"/>
              <a:gd name="T7" fmla="*/ 381000 h 307"/>
              <a:gd name="T8" fmla="*/ 217192 w 172"/>
              <a:gd name="T9" fmla="*/ 395288 h 307"/>
              <a:gd name="T10" fmla="*/ 230399 w 172"/>
              <a:gd name="T11" fmla="*/ 373063 h 307"/>
              <a:gd name="T12" fmla="*/ 240672 w 172"/>
              <a:gd name="T13" fmla="*/ 307975 h 307"/>
              <a:gd name="T14" fmla="*/ 249477 w 172"/>
              <a:gd name="T15" fmla="*/ 266700 h 307"/>
              <a:gd name="T16" fmla="*/ 233334 w 172"/>
              <a:gd name="T17" fmla="*/ 242888 h 307"/>
              <a:gd name="T18" fmla="*/ 198114 w 172"/>
              <a:gd name="T19" fmla="*/ 214313 h 307"/>
              <a:gd name="T20" fmla="*/ 208387 w 172"/>
              <a:gd name="T21" fmla="*/ 184150 h 307"/>
              <a:gd name="T22" fmla="*/ 224529 w 172"/>
              <a:gd name="T23" fmla="*/ 160338 h 307"/>
              <a:gd name="T24" fmla="*/ 218659 w 172"/>
              <a:gd name="T25" fmla="*/ 142875 h 307"/>
              <a:gd name="T26" fmla="*/ 211322 w 172"/>
              <a:gd name="T27" fmla="*/ 125413 h 307"/>
              <a:gd name="T28" fmla="*/ 208387 w 172"/>
              <a:gd name="T29" fmla="*/ 107950 h 307"/>
              <a:gd name="T30" fmla="*/ 218659 w 172"/>
              <a:gd name="T31" fmla="*/ 93663 h 307"/>
              <a:gd name="T32" fmla="*/ 236269 w 172"/>
              <a:gd name="T33" fmla="*/ 76200 h 307"/>
              <a:gd name="T34" fmla="*/ 230399 w 172"/>
              <a:gd name="T35" fmla="*/ 55563 h 307"/>
              <a:gd name="T36" fmla="*/ 221594 w 172"/>
              <a:gd name="T37" fmla="*/ 38100 h 307"/>
              <a:gd name="T38" fmla="*/ 211322 w 172"/>
              <a:gd name="T39" fmla="*/ 34925 h 307"/>
              <a:gd name="T40" fmla="*/ 189309 w 172"/>
              <a:gd name="T41" fmla="*/ 23813 h 307"/>
              <a:gd name="T42" fmla="*/ 167296 w 172"/>
              <a:gd name="T43" fmla="*/ 14288 h 307"/>
              <a:gd name="T44" fmla="*/ 157024 w 172"/>
              <a:gd name="T45" fmla="*/ 11113 h 307"/>
              <a:gd name="T46" fmla="*/ 146751 w 172"/>
              <a:gd name="T47" fmla="*/ 3175 h 307"/>
              <a:gd name="T48" fmla="*/ 129141 w 172"/>
              <a:gd name="T49" fmla="*/ 0 h 307"/>
              <a:gd name="T50" fmla="*/ 118868 w 172"/>
              <a:gd name="T51" fmla="*/ 6350 h 307"/>
              <a:gd name="T52" fmla="*/ 118868 w 172"/>
              <a:gd name="T53" fmla="*/ 23813 h 307"/>
              <a:gd name="T54" fmla="*/ 118868 w 172"/>
              <a:gd name="T55" fmla="*/ 49213 h 307"/>
              <a:gd name="T56" fmla="*/ 124738 w 172"/>
              <a:gd name="T57" fmla="*/ 66675 h 307"/>
              <a:gd name="T58" fmla="*/ 135011 w 172"/>
              <a:gd name="T59" fmla="*/ 73025 h 307"/>
              <a:gd name="T60" fmla="*/ 118868 w 172"/>
              <a:gd name="T61" fmla="*/ 100013 h 307"/>
              <a:gd name="T62" fmla="*/ 102726 w 172"/>
              <a:gd name="T63" fmla="*/ 160338 h 307"/>
              <a:gd name="T64" fmla="*/ 105661 w 172"/>
              <a:gd name="T65" fmla="*/ 225425 h 307"/>
              <a:gd name="T66" fmla="*/ 108596 w 172"/>
              <a:gd name="T67" fmla="*/ 277813 h 307"/>
              <a:gd name="T68" fmla="*/ 102726 w 172"/>
              <a:gd name="T69" fmla="*/ 301625 h 307"/>
              <a:gd name="T70" fmla="*/ 83648 w 172"/>
              <a:gd name="T71" fmla="*/ 307975 h 307"/>
              <a:gd name="T72" fmla="*/ 51363 w 172"/>
              <a:gd name="T73" fmla="*/ 298450 h 307"/>
              <a:gd name="T74" fmla="*/ 35220 w 172"/>
              <a:gd name="T75" fmla="*/ 284163 h 307"/>
              <a:gd name="T76" fmla="*/ 29350 w 172"/>
              <a:gd name="T77" fmla="*/ 295275 h 307"/>
              <a:gd name="T78" fmla="*/ 32285 w 172"/>
              <a:gd name="T79" fmla="*/ 322263 h 307"/>
              <a:gd name="T80" fmla="*/ 35220 w 172"/>
              <a:gd name="T81" fmla="*/ 339725 h 307"/>
              <a:gd name="T82" fmla="*/ 23480 w 172"/>
              <a:gd name="T83" fmla="*/ 357188 h 307"/>
              <a:gd name="T84" fmla="*/ 0 w 172"/>
              <a:gd name="T85" fmla="*/ 374650 h 307"/>
              <a:gd name="T86" fmla="*/ 5870 w 172"/>
              <a:gd name="T87" fmla="*/ 387350 h 307"/>
              <a:gd name="T88" fmla="*/ 22013 w 172"/>
              <a:gd name="T89" fmla="*/ 398463 h 307"/>
              <a:gd name="T90" fmla="*/ 32285 w 172"/>
              <a:gd name="T91" fmla="*/ 428625 h 307"/>
              <a:gd name="T92" fmla="*/ 48428 w 172"/>
              <a:gd name="T93" fmla="*/ 450850 h 307"/>
              <a:gd name="T94" fmla="*/ 77778 w 172"/>
              <a:gd name="T95" fmla="*/ 457200 h 307"/>
              <a:gd name="T96" fmla="*/ 127674 w 172"/>
              <a:gd name="T97" fmla="*/ 474663 h 307"/>
              <a:gd name="T98" fmla="*/ 154089 w 172"/>
              <a:gd name="T99" fmla="*/ 487363 h 307"/>
              <a:gd name="T100" fmla="*/ 189309 w 172"/>
              <a:gd name="T101" fmla="*/ 484188 h 307"/>
              <a:gd name="T102" fmla="*/ 211322 w 172"/>
              <a:gd name="T103" fmla="*/ 481013 h 307"/>
              <a:gd name="T104" fmla="*/ 221594 w 172"/>
              <a:gd name="T105" fmla="*/ 471488 h 3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2"/>
              <a:gd name="T160" fmla="*/ 0 h 307"/>
              <a:gd name="T161" fmla="*/ 172 w 172"/>
              <a:gd name="T162" fmla="*/ 307 h 3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2" h="307">
                <a:moveTo>
                  <a:pt x="153" y="294"/>
                </a:moveTo>
                <a:lnTo>
                  <a:pt x="140" y="281"/>
                </a:lnTo>
                <a:lnTo>
                  <a:pt x="131" y="268"/>
                </a:lnTo>
                <a:lnTo>
                  <a:pt x="125" y="257"/>
                </a:lnTo>
                <a:lnTo>
                  <a:pt x="124" y="247"/>
                </a:lnTo>
                <a:lnTo>
                  <a:pt x="127" y="242"/>
                </a:lnTo>
                <a:lnTo>
                  <a:pt x="129" y="240"/>
                </a:lnTo>
                <a:lnTo>
                  <a:pt x="135" y="240"/>
                </a:lnTo>
                <a:lnTo>
                  <a:pt x="140" y="242"/>
                </a:lnTo>
                <a:lnTo>
                  <a:pt x="148" y="249"/>
                </a:lnTo>
                <a:lnTo>
                  <a:pt x="153" y="253"/>
                </a:lnTo>
                <a:lnTo>
                  <a:pt x="157" y="235"/>
                </a:lnTo>
                <a:lnTo>
                  <a:pt x="159" y="214"/>
                </a:lnTo>
                <a:lnTo>
                  <a:pt x="164" y="194"/>
                </a:lnTo>
                <a:lnTo>
                  <a:pt x="172" y="175"/>
                </a:lnTo>
                <a:lnTo>
                  <a:pt x="170" y="168"/>
                </a:lnTo>
                <a:lnTo>
                  <a:pt x="166" y="161"/>
                </a:lnTo>
                <a:lnTo>
                  <a:pt x="159" y="153"/>
                </a:lnTo>
                <a:lnTo>
                  <a:pt x="149" y="146"/>
                </a:lnTo>
                <a:lnTo>
                  <a:pt x="135" y="135"/>
                </a:lnTo>
                <a:lnTo>
                  <a:pt x="129" y="127"/>
                </a:lnTo>
                <a:lnTo>
                  <a:pt x="142" y="116"/>
                </a:lnTo>
                <a:lnTo>
                  <a:pt x="153" y="107"/>
                </a:lnTo>
                <a:lnTo>
                  <a:pt x="153" y="101"/>
                </a:lnTo>
                <a:lnTo>
                  <a:pt x="153" y="96"/>
                </a:lnTo>
                <a:lnTo>
                  <a:pt x="149" y="90"/>
                </a:lnTo>
                <a:lnTo>
                  <a:pt x="146" y="85"/>
                </a:lnTo>
                <a:lnTo>
                  <a:pt x="144" y="79"/>
                </a:lnTo>
                <a:lnTo>
                  <a:pt x="142" y="74"/>
                </a:lnTo>
                <a:lnTo>
                  <a:pt x="142" y="68"/>
                </a:lnTo>
                <a:lnTo>
                  <a:pt x="144" y="63"/>
                </a:lnTo>
                <a:lnTo>
                  <a:pt x="149" y="59"/>
                </a:lnTo>
                <a:lnTo>
                  <a:pt x="161" y="57"/>
                </a:lnTo>
                <a:lnTo>
                  <a:pt x="161" y="48"/>
                </a:lnTo>
                <a:lnTo>
                  <a:pt x="159" y="41"/>
                </a:lnTo>
                <a:lnTo>
                  <a:pt x="157" y="35"/>
                </a:lnTo>
                <a:lnTo>
                  <a:pt x="155" y="28"/>
                </a:lnTo>
                <a:lnTo>
                  <a:pt x="151" y="24"/>
                </a:lnTo>
                <a:lnTo>
                  <a:pt x="148" y="24"/>
                </a:lnTo>
                <a:lnTo>
                  <a:pt x="144" y="22"/>
                </a:lnTo>
                <a:lnTo>
                  <a:pt x="138" y="22"/>
                </a:lnTo>
                <a:lnTo>
                  <a:pt x="129" y="15"/>
                </a:lnTo>
                <a:lnTo>
                  <a:pt x="120" y="7"/>
                </a:lnTo>
                <a:lnTo>
                  <a:pt x="114" y="9"/>
                </a:lnTo>
                <a:lnTo>
                  <a:pt x="109" y="9"/>
                </a:lnTo>
                <a:lnTo>
                  <a:pt x="107" y="7"/>
                </a:lnTo>
                <a:lnTo>
                  <a:pt x="103" y="5"/>
                </a:lnTo>
                <a:lnTo>
                  <a:pt x="100" y="2"/>
                </a:lnTo>
                <a:lnTo>
                  <a:pt x="96" y="0"/>
                </a:lnTo>
                <a:lnTo>
                  <a:pt x="88" y="0"/>
                </a:lnTo>
                <a:lnTo>
                  <a:pt x="85" y="2"/>
                </a:lnTo>
                <a:lnTo>
                  <a:pt x="81" y="4"/>
                </a:lnTo>
                <a:lnTo>
                  <a:pt x="77" y="7"/>
                </a:lnTo>
                <a:lnTo>
                  <a:pt x="81" y="15"/>
                </a:lnTo>
                <a:lnTo>
                  <a:pt x="81" y="24"/>
                </a:lnTo>
                <a:lnTo>
                  <a:pt x="81" y="31"/>
                </a:lnTo>
                <a:lnTo>
                  <a:pt x="81" y="42"/>
                </a:lnTo>
                <a:lnTo>
                  <a:pt x="85" y="42"/>
                </a:lnTo>
                <a:lnTo>
                  <a:pt x="88" y="44"/>
                </a:lnTo>
                <a:lnTo>
                  <a:pt x="92" y="46"/>
                </a:lnTo>
                <a:lnTo>
                  <a:pt x="92" y="52"/>
                </a:lnTo>
                <a:lnTo>
                  <a:pt x="81" y="63"/>
                </a:lnTo>
                <a:lnTo>
                  <a:pt x="70" y="81"/>
                </a:lnTo>
                <a:lnTo>
                  <a:pt x="70" y="101"/>
                </a:lnTo>
                <a:lnTo>
                  <a:pt x="74" y="124"/>
                </a:lnTo>
                <a:lnTo>
                  <a:pt x="72" y="142"/>
                </a:lnTo>
                <a:lnTo>
                  <a:pt x="74" y="164"/>
                </a:lnTo>
                <a:lnTo>
                  <a:pt x="74" y="175"/>
                </a:lnTo>
                <a:lnTo>
                  <a:pt x="72" y="183"/>
                </a:lnTo>
                <a:lnTo>
                  <a:pt x="70" y="190"/>
                </a:lnTo>
                <a:lnTo>
                  <a:pt x="68" y="194"/>
                </a:lnTo>
                <a:lnTo>
                  <a:pt x="57" y="194"/>
                </a:lnTo>
                <a:lnTo>
                  <a:pt x="42" y="194"/>
                </a:lnTo>
                <a:lnTo>
                  <a:pt x="35" y="188"/>
                </a:lnTo>
                <a:lnTo>
                  <a:pt x="29" y="183"/>
                </a:lnTo>
                <a:lnTo>
                  <a:pt x="24" y="179"/>
                </a:lnTo>
                <a:lnTo>
                  <a:pt x="16" y="177"/>
                </a:lnTo>
                <a:lnTo>
                  <a:pt x="20" y="186"/>
                </a:lnTo>
                <a:lnTo>
                  <a:pt x="24" y="199"/>
                </a:lnTo>
                <a:lnTo>
                  <a:pt x="22" y="203"/>
                </a:lnTo>
                <a:lnTo>
                  <a:pt x="18" y="209"/>
                </a:lnTo>
                <a:lnTo>
                  <a:pt x="24" y="214"/>
                </a:lnTo>
                <a:lnTo>
                  <a:pt x="29" y="218"/>
                </a:lnTo>
                <a:lnTo>
                  <a:pt x="16" y="225"/>
                </a:lnTo>
                <a:lnTo>
                  <a:pt x="2" y="233"/>
                </a:lnTo>
                <a:lnTo>
                  <a:pt x="0" y="236"/>
                </a:lnTo>
                <a:lnTo>
                  <a:pt x="2" y="240"/>
                </a:lnTo>
                <a:lnTo>
                  <a:pt x="4" y="244"/>
                </a:lnTo>
                <a:lnTo>
                  <a:pt x="7" y="246"/>
                </a:lnTo>
                <a:lnTo>
                  <a:pt x="15" y="251"/>
                </a:lnTo>
                <a:lnTo>
                  <a:pt x="20" y="257"/>
                </a:lnTo>
                <a:lnTo>
                  <a:pt x="22" y="270"/>
                </a:lnTo>
                <a:lnTo>
                  <a:pt x="26" y="281"/>
                </a:lnTo>
                <a:lnTo>
                  <a:pt x="33" y="284"/>
                </a:lnTo>
                <a:lnTo>
                  <a:pt x="42" y="288"/>
                </a:lnTo>
                <a:lnTo>
                  <a:pt x="53" y="288"/>
                </a:lnTo>
                <a:lnTo>
                  <a:pt x="64" y="286"/>
                </a:lnTo>
                <a:lnTo>
                  <a:pt x="87" y="299"/>
                </a:lnTo>
                <a:lnTo>
                  <a:pt x="98" y="307"/>
                </a:lnTo>
                <a:lnTo>
                  <a:pt x="105" y="307"/>
                </a:lnTo>
                <a:lnTo>
                  <a:pt x="116" y="303"/>
                </a:lnTo>
                <a:lnTo>
                  <a:pt x="129" y="305"/>
                </a:lnTo>
                <a:lnTo>
                  <a:pt x="138" y="305"/>
                </a:lnTo>
                <a:lnTo>
                  <a:pt x="144" y="303"/>
                </a:lnTo>
                <a:lnTo>
                  <a:pt x="148" y="301"/>
                </a:lnTo>
                <a:lnTo>
                  <a:pt x="151" y="297"/>
                </a:lnTo>
                <a:lnTo>
                  <a:pt x="153" y="29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1" name="Freeform 45"/>
          <p:cNvSpPr>
            <a:spLocks/>
          </p:cNvSpPr>
          <p:nvPr/>
        </p:nvSpPr>
        <p:spPr bwMode="auto">
          <a:xfrm>
            <a:off x="1158271" y="4777730"/>
            <a:ext cx="210779" cy="167495"/>
          </a:xfrm>
          <a:custGeom>
            <a:avLst/>
            <a:gdLst>
              <a:gd name="T0" fmla="*/ 0 w 122"/>
              <a:gd name="T1" fmla="*/ 36513 h 89"/>
              <a:gd name="T2" fmla="*/ 1457 w 122"/>
              <a:gd name="T3" fmla="*/ 38100 h 89"/>
              <a:gd name="T4" fmla="*/ 4372 w 122"/>
              <a:gd name="T5" fmla="*/ 38100 h 89"/>
              <a:gd name="T6" fmla="*/ 16031 w 122"/>
              <a:gd name="T7" fmla="*/ 65088 h 89"/>
              <a:gd name="T8" fmla="*/ 20403 w 122"/>
              <a:gd name="T9" fmla="*/ 88900 h 89"/>
              <a:gd name="T10" fmla="*/ 26233 w 122"/>
              <a:gd name="T11" fmla="*/ 112713 h 89"/>
              <a:gd name="T12" fmla="*/ 26233 w 122"/>
              <a:gd name="T13" fmla="*/ 134938 h 89"/>
              <a:gd name="T14" fmla="*/ 26233 w 122"/>
              <a:gd name="T15" fmla="*/ 133350 h 89"/>
              <a:gd name="T16" fmla="*/ 26233 w 122"/>
              <a:gd name="T17" fmla="*/ 133350 h 89"/>
              <a:gd name="T18" fmla="*/ 36434 w 122"/>
              <a:gd name="T19" fmla="*/ 134938 h 89"/>
              <a:gd name="T20" fmla="*/ 45179 w 122"/>
              <a:gd name="T21" fmla="*/ 138113 h 89"/>
              <a:gd name="T22" fmla="*/ 53923 w 122"/>
              <a:gd name="T23" fmla="*/ 138113 h 89"/>
              <a:gd name="T24" fmla="*/ 61210 w 122"/>
              <a:gd name="T25" fmla="*/ 134938 h 89"/>
              <a:gd name="T26" fmla="*/ 71411 w 122"/>
              <a:gd name="T27" fmla="*/ 130175 h 89"/>
              <a:gd name="T28" fmla="*/ 83070 w 122"/>
              <a:gd name="T29" fmla="*/ 123825 h 89"/>
              <a:gd name="T30" fmla="*/ 102016 w 122"/>
              <a:gd name="T31" fmla="*/ 130175 h 89"/>
              <a:gd name="T32" fmla="*/ 120962 w 122"/>
              <a:gd name="T33" fmla="*/ 141288 h 89"/>
              <a:gd name="T34" fmla="*/ 139908 w 122"/>
              <a:gd name="T35" fmla="*/ 134938 h 89"/>
              <a:gd name="T36" fmla="*/ 158854 w 122"/>
              <a:gd name="T37" fmla="*/ 127000 h 89"/>
              <a:gd name="T38" fmla="*/ 163226 w 122"/>
              <a:gd name="T39" fmla="*/ 123825 h 89"/>
              <a:gd name="T40" fmla="*/ 166141 w 122"/>
              <a:gd name="T41" fmla="*/ 112713 h 89"/>
              <a:gd name="T42" fmla="*/ 171970 w 122"/>
              <a:gd name="T43" fmla="*/ 103188 h 89"/>
              <a:gd name="T44" fmla="*/ 177800 w 122"/>
              <a:gd name="T45" fmla="*/ 96838 h 89"/>
              <a:gd name="T46" fmla="*/ 174885 w 122"/>
              <a:gd name="T47" fmla="*/ 88900 h 89"/>
              <a:gd name="T48" fmla="*/ 166141 w 122"/>
              <a:gd name="T49" fmla="*/ 82550 h 89"/>
              <a:gd name="T50" fmla="*/ 155939 w 122"/>
              <a:gd name="T51" fmla="*/ 79375 h 89"/>
              <a:gd name="T52" fmla="*/ 142823 w 122"/>
              <a:gd name="T53" fmla="*/ 79375 h 89"/>
              <a:gd name="T54" fmla="*/ 134079 w 122"/>
              <a:gd name="T55" fmla="*/ 77788 h 89"/>
              <a:gd name="T56" fmla="*/ 128249 w 122"/>
              <a:gd name="T57" fmla="*/ 74613 h 89"/>
              <a:gd name="T58" fmla="*/ 120962 w 122"/>
              <a:gd name="T59" fmla="*/ 71438 h 89"/>
              <a:gd name="T60" fmla="*/ 112218 w 122"/>
              <a:gd name="T61" fmla="*/ 61913 h 89"/>
              <a:gd name="T62" fmla="*/ 104931 w 122"/>
              <a:gd name="T63" fmla="*/ 33338 h 89"/>
              <a:gd name="T64" fmla="*/ 102016 w 122"/>
              <a:gd name="T65" fmla="*/ 3175 h 89"/>
              <a:gd name="T66" fmla="*/ 80156 w 122"/>
              <a:gd name="T67" fmla="*/ 0 h 89"/>
              <a:gd name="T68" fmla="*/ 58295 w 122"/>
              <a:gd name="T69" fmla="*/ 0 h 89"/>
              <a:gd name="T70" fmla="*/ 39349 w 122"/>
              <a:gd name="T71" fmla="*/ 3175 h 89"/>
              <a:gd name="T72" fmla="*/ 23318 w 122"/>
              <a:gd name="T73" fmla="*/ 12700 h 89"/>
              <a:gd name="T74" fmla="*/ 10202 w 122"/>
              <a:gd name="T75" fmla="*/ 23813 h 89"/>
              <a:gd name="T76" fmla="*/ 0 w 122"/>
              <a:gd name="T77" fmla="*/ 36513 h 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2"/>
              <a:gd name="T118" fmla="*/ 0 h 89"/>
              <a:gd name="T119" fmla="*/ 122 w 122"/>
              <a:gd name="T120" fmla="*/ 89 h 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2" h="89">
                <a:moveTo>
                  <a:pt x="0" y="23"/>
                </a:moveTo>
                <a:lnTo>
                  <a:pt x="1" y="24"/>
                </a:lnTo>
                <a:lnTo>
                  <a:pt x="3" y="24"/>
                </a:lnTo>
                <a:lnTo>
                  <a:pt x="11" y="41"/>
                </a:lnTo>
                <a:lnTo>
                  <a:pt x="14" y="56"/>
                </a:lnTo>
                <a:lnTo>
                  <a:pt x="18" y="71"/>
                </a:lnTo>
                <a:lnTo>
                  <a:pt x="18" y="85"/>
                </a:lnTo>
                <a:lnTo>
                  <a:pt x="18" y="84"/>
                </a:lnTo>
                <a:lnTo>
                  <a:pt x="25" y="85"/>
                </a:lnTo>
                <a:lnTo>
                  <a:pt x="31" y="87"/>
                </a:lnTo>
                <a:lnTo>
                  <a:pt x="37" y="87"/>
                </a:lnTo>
                <a:lnTo>
                  <a:pt x="42" y="85"/>
                </a:lnTo>
                <a:lnTo>
                  <a:pt x="49" y="82"/>
                </a:lnTo>
                <a:lnTo>
                  <a:pt x="57" y="78"/>
                </a:lnTo>
                <a:lnTo>
                  <a:pt x="70" y="82"/>
                </a:lnTo>
                <a:lnTo>
                  <a:pt x="83" y="89"/>
                </a:lnTo>
                <a:lnTo>
                  <a:pt x="96" y="85"/>
                </a:lnTo>
                <a:lnTo>
                  <a:pt x="109" y="80"/>
                </a:lnTo>
                <a:lnTo>
                  <a:pt x="112" y="78"/>
                </a:lnTo>
                <a:lnTo>
                  <a:pt x="114" y="71"/>
                </a:lnTo>
                <a:lnTo>
                  <a:pt x="118" y="65"/>
                </a:lnTo>
                <a:lnTo>
                  <a:pt x="122" y="61"/>
                </a:lnTo>
                <a:lnTo>
                  <a:pt x="120" y="56"/>
                </a:lnTo>
                <a:lnTo>
                  <a:pt x="114" y="52"/>
                </a:lnTo>
                <a:lnTo>
                  <a:pt x="107" y="50"/>
                </a:lnTo>
                <a:lnTo>
                  <a:pt x="98" y="50"/>
                </a:lnTo>
                <a:lnTo>
                  <a:pt x="92" y="49"/>
                </a:lnTo>
                <a:lnTo>
                  <a:pt x="88" y="47"/>
                </a:lnTo>
                <a:lnTo>
                  <a:pt x="83" y="45"/>
                </a:lnTo>
                <a:lnTo>
                  <a:pt x="77" y="39"/>
                </a:lnTo>
                <a:lnTo>
                  <a:pt x="72" y="21"/>
                </a:lnTo>
                <a:lnTo>
                  <a:pt x="70" y="2"/>
                </a:lnTo>
                <a:lnTo>
                  <a:pt x="55" y="0"/>
                </a:lnTo>
                <a:lnTo>
                  <a:pt x="40" y="0"/>
                </a:lnTo>
                <a:lnTo>
                  <a:pt x="27" y="2"/>
                </a:lnTo>
                <a:lnTo>
                  <a:pt x="16" y="8"/>
                </a:lnTo>
                <a:lnTo>
                  <a:pt x="7" y="15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2" name="Freeform 46"/>
          <p:cNvSpPr>
            <a:spLocks/>
          </p:cNvSpPr>
          <p:nvPr/>
        </p:nvSpPr>
        <p:spPr bwMode="auto">
          <a:xfrm>
            <a:off x="1071702" y="4576362"/>
            <a:ext cx="212661" cy="244654"/>
          </a:xfrm>
          <a:custGeom>
            <a:avLst/>
            <a:gdLst>
              <a:gd name="T0" fmla="*/ 0 w 123"/>
              <a:gd name="T1" fmla="*/ 55562 h 130"/>
              <a:gd name="T2" fmla="*/ 10209 w 123"/>
              <a:gd name="T3" fmla="*/ 85725 h 130"/>
              <a:gd name="T4" fmla="*/ 16043 w 123"/>
              <a:gd name="T5" fmla="*/ 109537 h 130"/>
              <a:gd name="T6" fmla="*/ 23335 w 123"/>
              <a:gd name="T7" fmla="*/ 131762 h 130"/>
              <a:gd name="T8" fmla="*/ 29169 w 123"/>
              <a:gd name="T9" fmla="*/ 150812 h 130"/>
              <a:gd name="T10" fmla="*/ 51045 w 123"/>
              <a:gd name="T11" fmla="*/ 176212 h 130"/>
              <a:gd name="T12" fmla="*/ 72922 w 123"/>
              <a:gd name="T13" fmla="*/ 206375 h 130"/>
              <a:gd name="T14" fmla="*/ 83131 w 123"/>
              <a:gd name="T15" fmla="*/ 193675 h 130"/>
              <a:gd name="T16" fmla="*/ 96256 w 123"/>
              <a:gd name="T17" fmla="*/ 182562 h 130"/>
              <a:gd name="T18" fmla="*/ 112299 w 123"/>
              <a:gd name="T19" fmla="*/ 173037 h 130"/>
              <a:gd name="T20" fmla="*/ 131259 w 123"/>
              <a:gd name="T21" fmla="*/ 169862 h 130"/>
              <a:gd name="T22" fmla="*/ 140009 w 123"/>
              <a:gd name="T23" fmla="*/ 169862 h 130"/>
              <a:gd name="T24" fmla="*/ 150218 w 123"/>
              <a:gd name="T25" fmla="*/ 169862 h 130"/>
              <a:gd name="T26" fmla="*/ 150218 w 123"/>
              <a:gd name="T27" fmla="*/ 150812 h 130"/>
              <a:gd name="T28" fmla="*/ 153135 w 123"/>
              <a:gd name="T29" fmla="*/ 134937 h 130"/>
              <a:gd name="T30" fmla="*/ 156052 w 123"/>
              <a:gd name="T31" fmla="*/ 130175 h 130"/>
              <a:gd name="T32" fmla="*/ 161886 w 123"/>
              <a:gd name="T33" fmla="*/ 123825 h 130"/>
              <a:gd name="T34" fmla="*/ 169178 w 123"/>
              <a:gd name="T35" fmla="*/ 120650 h 130"/>
              <a:gd name="T36" fmla="*/ 179387 w 123"/>
              <a:gd name="T37" fmla="*/ 114300 h 130"/>
              <a:gd name="T38" fmla="*/ 158969 w 123"/>
              <a:gd name="T39" fmla="*/ 79375 h 130"/>
              <a:gd name="T40" fmla="*/ 134176 w 123"/>
              <a:gd name="T41" fmla="*/ 34925 h 130"/>
              <a:gd name="T42" fmla="*/ 126884 w 123"/>
              <a:gd name="T43" fmla="*/ 44450 h 130"/>
              <a:gd name="T44" fmla="*/ 118133 w 123"/>
              <a:gd name="T45" fmla="*/ 55562 h 130"/>
              <a:gd name="T46" fmla="*/ 107924 w 123"/>
              <a:gd name="T47" fmla="*/ 61912 h 130"/>
              <a:gd name="T48" fmla="*/ 93340 w 123"/>
              <a:gd name="T49" fmla="*/ 68262 h 130"/>
              <a:gd name="T50" fmla="*/ 86047 w 123"/>
              <a:gd name="T51" fmla="*/ 61912 h 130"/>
              <a:gd name="T52" fmla="*/ 80214 w 123"/>
              <a:gd name="T53" fmla="*/ 55562 h 130"/>
              <a:gd name="T54" fmla="*/ 80214 w 123"/>
              <a:gd name="T55" fmla="*/ 47625 h 130"/>
              <a:gd name="T56" fmla="*/ 80214 w 123"/>
              <a:gd name="T57" fmla="*/ 34925 h 130"/>
              <a:gd name="T58" fmla="*/ 80214 w 123"/>
              <a:gd name="T59" fmla="*/ 26987 h 130"/>
              <a:gd name="T60" fmla="*/ 80214 w 123"/>
              <a:gd name="T61" fmla="*/ 17462 h 130"/>
              <a:gd name="T62" fmla="*/ 77297 w 123"/>
              <a:gd name="T63" fmla="*/ 9525 h 130"/>
              <a:gd name="T64" fmla="*/ 72922 w 123"/>
              <a:gd name="T65" fmla="*/ 0 h 130"/>
              <a:gd name="T66" fmla="*/ 64171 w 123"/>
              <a:gd name="T67" fmla="*/ 0 h 130"/>
              <a:gd name="T68" fmla="*/ 58337 w 123"/>
              <a:gd name="T69" fmla="*/ 0 h 130"/>
              <a:gd name="T70" fmla="*/ 56879 w 123"/>
              <a:gd name="T71" fmla="*/ 6350 h 130"/>
              <a:gd name="T72" fmla="*/ 51045 w 123"/>
              <a:gd name="T73" fmla="*/ 9525 h 130"/>
              <a:gd name="T74" fmla="*/ 35002 w 123"/>
              <a:gd name="T75" fmla="*/ 15875 h 130"/>
              <a:gd name="T76" fmla="*/ 21876 w 123"/>
              <a:gd name="T77" fmla="*/ 20637 h 130"/>
              <a:gd name="T78" fmla="*/ 16043 w 123"/>
              <a:gd name="T79" fmla="*/ 23812 h 130"/>
              <a:gd name="T80" fmla="*/ 10209 w 123"/>
              <a:gd name="T81" fmla="*/ 33337 h 130"/>
              <a:gd name="T82" fmla="*/ 4375 w 123"/>
              <a:gd name="T83" fmla="*/ 44450 h 130"/>
              <a:gd name="T84" fmla="*/ 0 w 123"/>
              <a:gd name="T85" fmla="*/ 55562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3"/>
              <a:gd name="T130" fmla="*/ 0 h 130"/>
              <a:gd name="T131" fmla="*/ 123 w 123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3" h="130">
                <a:moveTo>
                  <a:pt x="0" y="35"/>
                </a:moveTo>
                <a:lnTo>
                  <a:pt x="7" y="54"/>
                </a:lnTo>
                <a:lnTo>
                  <a:pt x="11" y="69"/>
                </a:lnTo>
                <a:lnTo>
                  <a:pt x="16" y="83"/>
                </a:lnTo>
                <a:lnTo>
                  <a:pt x="20" y="95"/>
                </a:lnTo>
                <a:lnTo>
                  <a:pt x="35" y="111"/>
                </a:lnTo>
                <a:lnTo>
                  <a:pt x="50" y="130"/>
                </a:lnTo>
                <a:lnTo>
                  <a:pt x="57" y="122"/>
                </a:lnTo>
                <a:lnTo>
                  <a:pt x="66" y="115"/>
                </a:lnTo>
                <a:lnTo>
                  <a:pt x="77" y="109"/>
                </a:lnTo>
                <a:lnTo>
                  <a:pt x="90" y="107"/>
                </a:lnTo>
                <a:lnTo>
                  <a:pt x="96" y="107"/>
                </a:lnTo>
                <a:lnTo>
                  <a:pt x="103" y="107"/>
                </a:lnTo>
                <a:lnTo>
                  <a:pt x="103" y="95"/>
                </a:lnTo>
                <a:lnTo>
                  <a:pt x="105" y="85"/>
                </a:lnTo>
                <a:lnTo>
                  <a:pt x="107" y="82"/>
                </a:lnTo>
                <a:lnTo>
                  <a:pt x="111" y="78"/>
                </a:lnTo>
                <a:lnTo>
                  <a:pt x="116" y="76"/>
                </a:lnTo>
                <a:lnTo>
                  <a:pt x="123" y="72"/>
                </a:lnTo>
                <a:lnTo>
                  <a:pt x="109" y="50"/>
                </a:lnTo>
                <a:lnTo>
                  <a:pt x="92" y="22"/>
                </a:lnTo>
                <a:lnTo>
                  <a:pt x="87" y="28"/>
                </a:lnTo>
                <a:lnTo>
                  <a:pt x="81" y="35"/>
                </a:lnTo>
                <a:lnTo>
                  <a:pt x="74" y="39"/>
                </a:lnTo>
                <a:lnTo>
                  <a:pt x="64" y="43"/>
                </a:lnTo>
                <a:lnTo>
                  <a:pt x="59" y="39"/>
                </a:lnTo>
                <a:lnTo>
                  <a:pt x="55" y="35"/>
                </a:lnTo>
                <a:lnTo>
                  <a:pt x="55" y="30"/>
                </a:lnTo>
                <a:lnTo>
                  <a:pt x="55" y="22"/>
                </a:lnTo>
                <a:lnTo>
                  <a:pt x="55" y="17"/>
                </a:lnTo>
                <a:lnTo>
                  <a:pt x="55" y="11"/>
                </a:lnTo>
                <a:lnTo>
                  <a:pt x="53" y="6"/>
                </a:lnTo>
                <a:lnTo>
                  <a:pt x="50" y="0"/>
                </a:lnTo>
                <a:lnTo>
                  <a:pt x="44" y="0"/>
                </a:lnTo>
                <a:lnTo>
                  <a:pt x="40" y="0"/>
                </a:lnTo>
                <a:lnTo>
                  <a:pt x="39" y="4"/>
                </a:lnTo>
                <a:lnTo>
                  <a:pt x="35" y="6"/>
                </a:lnTo>
                <a:lnTo>
                  <a:pt x="24" y="10"/>
                </a:lnTo>
                <a:lnTo>
                  <a:pt x="15" y="13"/>
                </a:lnTo>
                <a:lnTo>
                  <a:pt x="11" y="15"/>
                </a:lnTo>
                <a:lnTo>
                  <a:pt x="7" y="21"/>
                </a:lnTo>
                <a:lnTo>
                  <a:pt x="3" y="28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3" name="Freeform 47"/>
          <p:cNvSpPr>
            <a:spLocks/>
          </p:cNvSpPr>
          <p:nvPr/>
        </p:nvSpPr>
        <p:spPr bwMode="auto">
          <a:xfrm>
            <a:off x="996422" y="4066351"/>
            <a:ext cx="397092" cy="590934"/>
          </a:xfrm>
          <a:custGeom>
            <a:avLst/>
            <a:gdLst>
              <a:gd name="T0" fmla="*/ 267677 w 229"/>
              <a:gd name="T1" fmla="*/ 46037 h 314"/>
              <a:gd name="T2" fmla="*/ 254513 w 229"/>
              <a:gd name="T3" fmla="*/ 42862 h 314"/>
              <a:gd name="T4" fmla="*/ 226721 w 229"/>
              <a:gd name="T5" fmla="*/ 22225 h 314"/>
              <a:gd name="T6" fmla="*/ 203318 w 229"/>
              <a:gd name="T7" fmla="*/ 7937 h 314"/>
              <a:gd name="T8" fmla="*/ 190153 w 229"/>
              <a:gd name="T9" fmla="*/ 34925 h 314"/>
              <a:gd name="T10" fmla="*/ 191616 w 229"/>
              <a:gd name="T11" fmla="*/ 46037 h 314"/>
              <a:gd name="T12" fmla="*/ 191616 w 229"/>
              <a:gd name="T13" fmla="*/ 76200 h 314"/>
              <a:gd name="T14" fmla="*/ 181377 w 229"/>
              <a:gd name="T15" fmla="*/ 90487 h 314"/>
              <a:gd name="T16" fmla="*/ 162361 w 229"/>
              <a:gd name="T17" fmla="*/ 79375 h 314"/>
              <a:gd name="T18" fmla="*/ 155048 w 229"/>
              <a:gd name="T19" fmla="*/ 73025 h 314"/>
              <a:gd name="T20" fmla="*/ 137495 w 229"/>
              <a:gd name="T21" fmla="*/ 69850 h 314"/>
              <a:gd name="T22" fmla="*/ 117017 w 229"/>
              <a:gd name="T23" fmla="*/ 76200 h 314"/>
              <a:gd name="T24" fmla="*/ 98002 w 229"/>
              <a:gd name="T25" fmla="*/ 90487 h 314"/>
              <a:gd name="T26" fmla="*/ 70210 w 229"/>
              <a:gd name="T27" fmla="*/ 90487 h 314"/>
              <a:gd name="T28" fmla="*/ 51195 w 229"/>
              <a:gd name="T29" fmla="*/ 76200 h 314"/>
              <a:gd name="T30" fmla="*/ 32180 w 229"/>
              <a:gd name="T31" fmla="*/ 66675 h 314"/>
              <a:gd name="T32" fmla="*/ 35105 w 229"/>
              <a:gd name="T33" fmla="*/ 46037 h 314"/>
              <a:gd name="T34" fmla="*/ 35105 w 229"/>
              <a:gd name="T35" fmla="*/ 28575 h 314"/>
              <a:gd name="T36" fmla="*/ 21941 w 229"/>
              <a:gd name="T37" fmla="*/ 22225 h 314"/>
              <a:gd name="T38" fmla="*/ 5851 w 229"/>
              <a:gd name="T39" fmla="*/ 28575 h 314"/>
              <a:gd name="T40" fmla="*/ 0 w 229"/>
              <a:gd name="T41" fmla="*/ 52388 h 314"/>
              <a:gd name="T42" fmla="*/ 0 w 229"/>
              <a:gd name="T43" fmla="*/ 117475 h 314"/>
              <a:gd name="T44" fmla="*/ 2925 w 229"/>
              <a:gd name="T45" fmla="*/ 201612 h 314"/>
              <a:gd name="T46" fmla="*/ 11702 w 229"/>
              <a:gd name="T47" fmla="*/ 295275 h 314"/>
              <a:gd name="T48" fmla="*/ 11702 w 229"/>
              <a:gd name="T49" fmla="*/ 363537 h 314"/>
              <a:gd name="T50" fmla="*/ 5851 w 229"/>
              <a:gd name="T51" fmla="*/ 404812 h 314"/>
              <a:gd name="T52" fmla="*/ 16090 w 229"/>
              <a:gd name="T53" fmla="*/ 425450 h 314"/>
              <a:gd name="T54" fmla="*/ 32180 w 229"/>
              <a:gd name="T55" fmla="*/ 430213 h 314"/>
              <a:gd name="T56" fmla="*/ 51195 w 229"/>
              <a:gd name="T57" fmla="*/ 460375 h 314"/>
              <a:gd name="T58" fmla="*/ 67285 w 229"/>
              <a:gd name="T59" fmla="*/ 474663 h 314"/>
              <a:gd name="T60" fmla="*/ 78987 w 229"/>
              <a:gd name="T61" fmla="*/ 454025 h 314"/>
              <a:gd name="T62" fmla="*/ 98002 w 229"/>
              <a:gd name="T63" fmla="*/ 446088 h 314"/>
              <a:gd name="T64" fmla="*/ 119943 w 229"/>
              <a:gd name="T65" fmla="*/ 436563 h 314"/>
              <a:gd name="T66" fmla="*/ 127256 w 229"/>
              <a:gd name="T67" fmla="*/ 430213 h 314"/>
              <a:gd name="T68" fmla="*/ 140421 w 229"/>
              <a:gd name="T69" fmla="*/ 439738 h 314"/>
              <a:gd name="T70" fmla="*/ 143346 w 229"/>
              <a:gd name="T71" fmla="*/ 457200 h 314"/>
              <a:gd name="T72" fmla="*/ 143346 w 229"/>
              <a:gd name="T73" fmla="*/ 477838 h 314"/>
              <a:gd name="T74" fmla="*/ 149197 w 229"/>
              <a:gd name="T75" fmla="*/ 492125 h 314"/>
              <a:gd name="T76" fmla="*/ 171138 w 229"/>
              <a:gd name="T77" fmla="*/ 492125 h 314"/>
              <a:gd name="T78" fmla="*/ 190153 w 229"/>
              <a:gd name="T79" fmla="*/ 474663 h 314"/>
              <a:gd name="T80" fmla="*/ 206243 w 229"/>
              <a:gd name="T81" fmla="*/ 446088 h 314"/>
              <a:gd name="T82" fmla="*/ 225258 w 229"/>
              <a:gd name="T83" fmla="*/ 427038 h 314"/>
              <a:gd name="T84" fmla="*/ 241348 w 229"/>
              <a:gd name="T85" fmla="*/ 415925 h 314"/>
              <a:gd name="T86" fmla="*/ 254513 w 229"/>
              <a:gd name="T87" fmla="*/ 384175 h 314"/>
              <a:gd name="T88" fmla="*/ 261826 w 229"/>
              <a:gd name="T89" fmla="*/ 346075 h 314"/>
              <a:gd name="T90" fmla="*/ 260363 w 229"/>
              <a:gd name="T91" fmla="*/ 319087 h 314"/>
              <a:gd name="T92" fmla="*/ 264752 w 229"/>
              <a:gd name="T93" fmla="*/ 304800 h 314"/>
              <a:gd name="T94" fmla="*/ 289618 w 229"/>
              <a:gd name="T95" fmla="*/ 311150 h 314"/>
              <a:gd name="T96" fmla="*/ 308633 w 229"/>
              <a:gd name="T97" fmla="*/ 319087 h 314"/>
              <a:gd name="T98" fmla="*/ 308633 w 229"/>
              <a:gd name="T99" fmla="*/ 311150 h 314"/>
              <a:gd name="T100" fmla="*/ 314484 w 229"/>
              <a:gd name="T101" fmla="*/ 304800 h 314"/>
              <a:gd name="T102" fmla="*/ 324723 w 229"/>
              <a:gd name="T103" fmla="*/ 295275 h 314"/>
              <a:gd name="T104" fmla="*/ 334962 w 229"/>
              <a:gd name="T105" fmla="*/ 273050 h 314"/>
              <a:gd name="T106" fmla="*/ 318872 w 229"/>
              <a:gd name="T107" fmla="*/ 249238 h 314"/>
              <a:gd name="T108" fmla="*/ 305708 w 229"/>
              <a:gd name="T109" fmla="*/ 207963 h 314"/>
              <a:gd name="T110" fmla="*/ 327648 w 229"/>
              <a:gd name="T111" fmla="*/ 177800 h 314"/>
              <a:gd name="T112" fmla="*/ 332037 w 229"/>
              <a:gd name="T113" fmla="*/ 155575 h 314"/>
              <a:gd name="T114" fmla="*/ 324723 w 229"/>
              <a:gd name="T115" fmla="*/ 138112 h 314"/>
              <a:gd name="T116" fmla="*/ 292543 w 229"/>
              <a:gd name="T117" fmla="*/ 117475 h 314"/>
              <a:gd name="T118" fmla="*/ 276453 w 229"/>
              <a:gd name="T119" fmla="*/ 96837 h 314"/>
              <a:gd name="T120" fmla="*/ 280842 w 229"/>
              <a:gd name="T121" fmla="*/ 73025 h 3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"/>
              <a:gd name="T184" fmla="*/ 0 h 314"/>
              <a:gd name="T185" fmla="*/ 229 w 229"/>
              <a:gd name="T186" fmla="*/ 314 h 31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" h="314">
                <a:moveTo>
                  <a:pt x="187" y="33"/>
                </a:moveTo>
                <a:lnTo>
                  <a:pt x="183" y="29"/>
                </a:lnTo>
                <a:lnTo>
                  <a:pt x="178" y="24"/>
                </a:lnTo>
                <a:lnTo>
                  <a:pt x="174" y="27"/>
                </a:lnTo>
                <a:lnTo>
                  <a:pt x="166" y="29"/>
                </a:lnTo>
                <a:lnTo>
                  <a:pt x="155" y="14"/>
                </a:lnTo>
                <a:lnTo>
                  <a:pt x="142" y="0"/>
                </a:lnTo>
                <a:lnTo>
                  <a:pt x="139" y="5"/>
                </a:lnTo>
                <a:lnTo>
                  <a:pt x="133" y="16"/>
                </a:lnTo>
                <a:lnTo>
                  <a:pt x="130" y="22"/>
                </a:lnTo>
                <a:lnTo>
                  <a:pt x="130" y="26"/>
                </a:lnTo>
                <a:lnTo>
                  <a:pt x="131" y="29"/>
                </a:lnTo>
                <a:lnTo>
                  <a:pt x="135" y="31"/>
                </a:lnTo>
                <a:lnTo>
                  <a:pt x="131" y="48"/>
                </a:lnTo>
                <a:lnTo>
                  <a:pt x="130" y="66"/>
                </a:lnTo>
                <a:lnTo>
                  <a:pt x="124" y="57"/>
                </a:lnTo>
                <a:lnTo>
                  <a:pt x="118" y="48"/>
                </a:lnTo>
                <a:lnTo>
                  <a:pt x="111" y="50"/>
                </a:lnTo>
                <a:lnTo>
                  <a:pt x="109" y="53"/>
                </a:lnTo>
                <a:lnTo>
                  <a:pt x="106" y="46"/>
                </a:lnTo>
                <a:lnTo>
                  <a:pt x="102" y="40"/>
                </a:lnTo>
                <a:lnTo>
                  <a:pt x="94" y="44"/>
                </a:lnTo>
                <a:lnTo>
                  <a:pt x="87" y="50"/>
                </a:lnTo>
                <a:lnTo>
                  <a:pt x="80" y="48"/>
                </a:lnTo>
                <a:lnTo>
                  <a:pt x="74" y="48"/>
                </a:lnTo>
                <a:lnTo>
                  <a:pt x="67" y="57"/>
                </a:lnTo>
                <a:lnTo>
                  <a:pt x="54" y="66"/>
                </a:lnTo>
                <a:lnTo>
                  <a:pt x="48" y="57"/>
                </a:lnTo>
                <a:lnTo>
                  <a:pt x="43" y="51"/>
                </a:lnTo>
                <a:lnTo>
                  <a:pt x="35" y="48"/>
                </a:lnTo>
                <a:lnTo>
                  <a:pt x="28" y="46"/>
                </a:lnTo>
                <a:lnTo>
                  <a:pt x="22" y="42"/>
                </a:lnTo>
                <a:lnTo>
                  <a:pt x="21" y="38"/>
                </a:lnTo>
                <a:lnTo>
                  <a:pt x="24" y="29"/>
                </a:lnTo>
                <a:lnTo>
                  <a:pt x="24" y="24"/>
                </a:lnTo>
                <a:lnTo>
                  <a:pt x="24" y="18"/>
                </a:lnTo>
                <a:lnTo>
                  <a:pt x="22" y="16"/>
                </a:lnTo>
                <a:lnTo>
                  <a:pt x="15" y="14"/>
                </a:lnTo>
                <a:lnTo>
                  <a:pt x="8" y="14"/>
                </a:lnTo>
                <a:lnTo>
                  <a:pt x="4" y="18"/>
                </a:lnTo>
                <a:lnTo>
                  <a:pt x="2" y="22"/>
                </a:lnTo>
                <a:lnTo>
                  <a:pt x="0" y="33"/>
                </a:lnTo>
                <a:lnTo>
                  <a:pt x="2" y="48"/>
                </a:lnTo>
                <a:lnTo>
                  <a:pt x="0" y="74"/>
                </a:lnTo>
                <a:lnTo>
                  <a:pt x="0" y="98"/>
                </a:lnTo>
                <a:lnTo>
                  <a:pt x="2" y="127"/>
                </a:lnTo>
                <a:lnTo>
                  <a:pt x="4" y="157"/>
                </a:lnTo>
                <a:lnTo>
                  <a:pt x="8" y="186"/>
                </a:lnTo>
                <a:lnTo>
                  <a:pt x="11" y="216"/>
                </a:lnTo>
                <a:lnTo>
                  <a:pt x="8" y="229"/>
                </a:lnTo>
                <a:lnTo>
                  <a:pt x="6" y="244"/>
                </a:lnTo>
                <a:lnTo>
                  <a:pt x="4" y="255"/>
                </a:lnTo>
                <a:lnTo>
                  <a:pt x="4" y="268"/>
                </a:lnTo>
                <a:lnTo>
                  <a:pt x="11" y="268"/>
                </a:lnTo>
                <a:lnTo>
                  <a:pt x="17" y="268"/>
                </a:lnTo>
                <a:lnTo>
                  <a:pt x="22" y="271"/>
                </a:lnTo>
                <a:lnTo>
                  <a:pt x="28" y="277"/>
                </a:lnTo>
                <a:lnTo>
                  <a:pt x="35" y="290"/>
                </a:lnTo>
                <a:lnTo>
                  <a:pt x="43" y="306"/>
                </a:lnTo>
                <a:lnTo>
                  <a:pt x="46" y="299"/>
                </a:lnTo>
                <a:lnTo>
                  <a:pt x="50" y="292"/>
                </a:lnTo>
                <a:lnTo>
                  <a:pt x="54" y="286"/>
                </a:lnTo>
                <a:lnTo>
                  <a:pt x="58" y="284"/>
                </a:lnTo>
                <a:lnTo>
                  <a:pt x="67" y="281"/>
                </a:lnTo>
                <a:lnTo>
                  <a:pt x="78" y="277"/>
                </a:lnTo>
                <a:lnTo>
                  <a:pt x="82" y="275"/>
                </a:lnTo>
                <a:lnTo>
                  <a:pt x="83" y="271"/>
                </a:lnTo>
                <a:lnTo>
                  <a:pt x="87" y="271"/>
                </a:lnTo>
                <a:lnTo>
                  <a:pt x="93" y="271"/>
                </a:lnTo>
                <a:lnTo>
                  <a:pt x="96" y="277"/>
                </a:lnTo>
                <a:lnTo>
                  <a:pt x="98" y="282"/>
                </a:lnTo>
                <a:lnTo>
                  <a:pt x="98" y="288"/>
                </a:lnTo>
                <a:lnTo>
                  <a:pt x="98" y="293"/>
                </a:lnTo>
                <a:lnTo>
                  <a:pt x="98" y="301"/>
                </a:lnTo>
                <a:lnTo>
                  <a:pt x="98" y="306"/>
                </a:lnTo>
                <a:lnTo>
                  <a:pt x="102" y="310"/>
                </a:lnTo>
                <a:lnTo>
                  <a:pt x="107" y="314"/>
                </a:lnTo>
                <a:lnTo>
                  <a:pt x="117" y="310"/>
                </a:lnTo>
                <a:lnTo>
                  <a:pt x="124" y="306"/>
                </a:lnTo>
                <a:lnTo>
                  <a:pt x="130" y="299"/>
                </a:lnTo>
                <a:lnTo>
                  <a:pt x="135" y="293"/>
                </a:lnTo>
                <a:lnTo>
                  <a:pt x="141" y="281"/>
                </a:lnTo>
                <a:lnTo>
                  <a:pt x="148" y="269"/>
                </a:lnTo>
                <a:lnTo>
                  <a:pt x="154" y="269"/>
                </a:lnTo>
                <a:lnTo>
                  <a:pt x="161" y="269"/>
                </a:lnTo>
                <a:lnTo>
                  <a:pt x="165" y="262"/>
                </a:lnTo>
                <a:lnTo>
                  <a:pt x="166" y="253"/>
                </a:lnTo>
                <a:lnTo>
                  <a:pt x="174" y="242"/>
                </a:lnTo>
                <a:lnTo>
                  <a:pt x="181" y="231"/>
                </a:lnTo>
                <a:lnTo>
                  <a:pt x="179" y="218"/>
                </a:lnTo>
                <a:lnTo>
                  <a:pt x="178" y="207"/>
                </a:lnTo>
                <a:lnTo>
                  <a:pt x="178" y="201"/>
                </a:lnTo>
                <a:lnTo>
                  <a:pt x="179" y="197"/>
                </a:lnTo>
                <a:lnTo>
                  <a:pt x="181" y="192"/>
                </a:lnTo>
                <a:lnTo>
                  <a:pt x="187" y="188"/>
                </a:lnTo>
                <a:lnTo>
                  <a:pt x="198" y="196"/>
                </a:lnTo>
                <a:lnTo>
                  <a:pt x="209" y="203"/>
                </a:lnTo>
                <a:lnTo>
                  <a:pt x="211" y="201"/>
                </a:lnTo>
                <a:lnTo>
                  <a:pt x="211" y="197"/>
                </a:lnTo>
                <a:lnTo>
                  <a:pt x="211" y="196"/>
                </a:lnTo>
                <a:lnTo>
                  <a:pt x="213" y="194"/>
                </a:lnTo>
                <a:lnTo>
                  <a:pt x="215" y="192"/>
                </a:lnTo>
                <a:lnTo>
                  <a:pt x="218" y="192"/>
                </a:lnTo>
                <a:lnTo>
                  <a:pt x="222" y="186"/>
                </a:lnTo>
                <a:lnTo>
                  <a:pt x="226" y="179"/>
                </a:lnTo>
                <a:lnTo>
                  <a:pt x="229" y="172"/>
                </a:lnTo>
                <a:lnTo>
                  <a:pt x="229" y="166"/>
                </a:lnTo>
                <a:lnTo>
                  <a:pt x="218" y="157"/>
                </a:lnTo>
                <a:lnTo>
                  <a:pt x="207" y="144"/>
                </a:lnTo>
                <a:lnTo>
                  <a:pt x="209" y="131"/>
                </a:lnTo>
                <a:lnTo>
                  <a:pt x="215" y="120"/>
                </a:lnTo>
                <a:lnTo>
                  <a:pt x="224" y="112"/>
                </a:lnTo>
                <a:lnTo>
                  <a:pt x="227" y="103"/>
                </a:lnTo>
                <a:lnTo>
                  <a:pt x="227" y="98"/>
                </a:lnTo>
                <a:lnTo>
                  <a:pt x="226" y="92"/>
                </a:lnTo>
                <a:lnTo>
                  <a:pt x="222" y="87"/>
                </a:lnTo>
                <a:lnTo>
                  <a:pt x="218" y="83"/>
                </a:lnTo>
                <a:lnTo>
                  <a:pt x="200" y="74"/>
                </a:lnTo>
                <a:lnTo>
                  <a:pt x="181" y="68"/>
                </a:lnTo>
                <a:lnTo>
                  <a:pt x="189" y="61"/>
                </a:lnTo>
                <a:lnTo>
                  <a:pt x="194" y="55"/>
                </a:lnTo>
                <a:lnTo>
                  <a:pt x="192" y="46"/>
                </a:lnTo>
                <a:lnTo>
                  <a:pt x="187" y="3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4" name="Freeform 48"/>
          <p:cNvSpPr>
            <a:spLocks/>
          </p:cNvSpPr>
          <p:nvPr/>
        </p:nvSpPr>
        <p:spPr bwMode="auto">
          <a:xfrm>
            <a:off x="1655107" y="3936497"/>
            <a:ext cx="609754" cy="643629"/>
          </a:xfrm>
          <a:custGeom>
            <a:avLst/>
            <a:gdLst>
              <a:gd name="T0" fmla="*/ 383931 w 351"/>
              <a:gd name="T1" fmla="*/ 504825 h 342"/>
              <a:gd name="T2" fmla="*/ 386862 w 351"/>
              <a:gd name="T3" fmla="*/ 460375 h 342"/>
              <a:gd name="T4" fmla="*/ 414704 w 351"/>
              <a:gd name="T5" fmla="*/ 449263 h 342"/>
              <a:gd name="T6" fmla="*/ 476250 w 351"/>
              <a:gd name="T7" fmla="*/ 442913 h 342"/>
              <a:gd name="T8" fmla="*/ 514350 w 351"/>
              <a:gd name="T9" fmla="*/ 434975 h 342"/>
              <a:gd name="T10" fmla="*/ 486508 w 351"/>
              <a:gd name="T11" fmla="*/ 358775 h 342"/>
              <a:gd name="T12" fmla="*/ 457200 w 351"/>
              <a:gd name="T13" fmla="*/ 349250 h 342"/>
              <a:gd name="T14" fmla="*/ 446942 w 351"/>
              <a:gd name="T15" fmla="*/ 325437 h 342"/>
              <a:gd name="T16" fmla="*/ 430823 w 351"/>
              <a:gd name="T17" fmla="*/ 311150 h 342"/>
              <a:gd name="T18" fmla="*/ 414704 w 351"/>
              <a:gd name="T19" fmla="*/ 290512 h 342"/>
              <a:gd name="T20" fmla="*/ 416169 w 351"/>
              <a:gd name="T21" fmla="*/ 269875 h 342"/>
              <a:gd name="T22" fmla="*/ 457200 w 351"/>
              <a:gd name="T23" fmla="*/ 206375 h 342"/>
              <a:gd name="T24" fmla="*/ 441081 w 351"/>
              <a:gd name="T25" fmla="*/ 169862 h 342"/>
              <a:gd name="T26" fmla="*/ 422031 w 351"/>
              <a:gd name="T27" fmla="*/ 150812 h 342"/>
              <a:gd name="T28" fmla="*/ 400050 w 351"/>
              <a:gd name="T29" fmla="*/ 150812 h 342"/>
              <a:gd name="T30" fmla="*/ 376604 w 351"/>
              <a:gd name="T31" fmla="*/ 127000 h 342"/>
              <a:gd name="T32" fmla="*/ 361950 w 351"/>
              <a:gd name="T33" fmla="*/ 103188 h 342"/>
              <a:gd name="T34" fmla="*/ 351692 w 351"/>
              <a:gd name="T35" fmla="*/ 76200 h 342"/>
              <a:gd name="T36" fmla="*/ 310662 w 351"/>
              <a:gd name="T37" fmla="*/ 55563 h 342"/>
              <a:gd name="T38" fmla="*/ 274027 w 351"/>
              <a:gd name="T39" fmla="*/ 20637 h 342"/>
              <a:gd name="T40" fmla="*/ 249115 w 351"/>
              <a:gd name="T41" fmla="*/ 3175 h 342"/>
              <a:gd name="T42" fmla="*/ 221273 w 351"/>
              <a:gd name="T43" fmla="*/ 20637 h 342"/>
              <a:gd name="T44" fmla="*/ 167054 w 351"/>
              <a:gd name="T45" fmla="*/ 55563 h 342"/>
              <a:gd name="T46" fmla="*/ 178777 w 351"/>
              <a:gd name="T47" fmla="*/ 96837 h 342"/>
              <a:gd name="T48" fmla="*/ 172915 w 351"/>
              <a:gd name="T49" fmla="*/ 134938 h 342"/>
              <a:gd name="T50" fmla="*/ 150935 w 351"/>
              <a:gd name="T51" fmla="*/ 168275 h 342"/>
              <a:gd name="T52" fmla="*/ 115765 w 351"/>
              <a:gd name="T53" fmla="*/ 241300 h 342"/>
              <a:gd name="T54" fmla="*/ 95250 w 351"/>
              <a:gd name="T55" fmla="*/ 273050 h 342"/>
              <a:gd name="T56" fmla="*/ 61546 w 351"/>
              <a:gd name="T57" fmla="*/ 269875 h 342"/>
              <a:gd name="T58" fmla="*/ 29308 w 351"/>
              <a:gd name="T59" fmla="*/ 273050 h 342"/>
              <a:gd name="T60" fmla="*/ 24912 w 351"/>
              <a:gd name="T61" fmla="*/ 293687 h 342"/>
              <a:gd name="T62" fmla="*/ 13188 w 351"/>
              <a:gd name="T63" fmla="*/ 323850 h 342"/>
              <a:gd name="T64" fmla="*/ 0 w 351"/>
              <a:gd name="T65" fmla="*/ 396875 h 342"/>
              <a:gd name="T66" fmla="*/ 26377 w 351"/>
              <a:gd name="T67" fmla="*/ 438150 h 342"/>
              <a:gd name="T68" fmla="*/ 38100 w 351"/>
              <a:gd name="T69" fmla="*/ 463550 h 342"/>
              <a:gd name="T70" fmla="*/ 60081 w 351"/>
              <a:gd name="T71" fmla="*/ 439738 h 342"/>
              <a:gd name="T72" fmla="*/ 115765 w 351"/>
              <a:gd name="T73" fmla="*/ 460375 h 342"/>
              <a:gd name="T74" fmla="*/ 127488 w 351"/>
              <a:gd name="T75" fmla="*/ 458788 h 342"/>
              <a:gd name="T76" fmla="*/ 134815 w 351"/>
              <a:gd name="T77" fmla="*/ 439738 h 342"/>
              <a:gd name="T78" fmla="*/ 167054 w 351"/>
              <a:gd name="T79" fmla="*/ 476250 h 342"/>
              <a:gd name="T80" fmla="*/ 186104 w 351"/>
              <a:gd name="T81" fmla="*/ 463550 h 342"/>
              <a:gd name="T82" fmla="*/ 186104 w 351"/>
              <a:gd name="T83" fmla="*/ 463550 h 342"/>
              <a:gd name="T84" fmla="*/ 202223 w 351"/>
              <a:gd name="T85" fmla="*/ 452438 h 342"/>
              <a:gd name="T86" fmla="*/ 224204 w 351"/>
              <a:gd name="T87" fmla="*/ 460375 h 342"/>
              <a:gd name="T88" fmla="*/ 240323 w 351"/>
              <a:gd name="T89" fmla="*/ 466725 h 342"/>
              <a:gd name="T90" fmla="*/ 275492 w 351"/>
              <a:gd name="T91" fmla="*/ 487363 h 342"/>
              <a:gd name="T92" fmla="*/ 294542 w 351"/>
              <a:gd name="T93" fmla="*/ 490538 h 342"/>
              <a:gd name="T94" fmla="*/ 306265 w 351"/>
              <a:gd name="T95" fmla="*/ 517525 h 342"/>
              <a:gd name="T96" fmla="*/ 329712 w 351"/>
              <a:gd name="T97" fmla="*/ 539750 h 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51"/>
              <a:gd name="T148" fmla="*/ 0 h 342"/>
              <a:gd name="T149" fmla="*/ 351 w 351"/>
              <a:gd name="T150" fmla="*/ 342 h 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51" h="342">
                <a:moveTo>
                  <a:pt x="249" y="333"/>
                </a:moveTo>
                <a:lnTo>
                  <a:pt x="257" y="326"/>
                </a:lnTo>
                <a:lnTo>
                  <a:pt x="262" y="318"/>
                </a:lnTo>
                <a:lnTo>
                  <a:pt x="264" y="309"/>
                </a:lnTo>
                <a:lnTo>
                  <a:pt x="264" y="298"/>
                </a:lnTo>
                <a:lnTo>
                  <a:pt x="264" y="290"/>
                </a:lnTo>
                <a:lnTo>
                  <a:pt x="268" y="287"/>
                </a:lnTo>
                <a:lnTo>
                  <a:pt x="273" y="285"/>
                </a:lnTo>
                <a:lnTo>
                  <a:pt x="283" y="283"/>
                </a:lnTo>
                <a:lnTo>
                  <a:pt x="301" y="283"/>
                </a:lnTo>
                <a:lnTo>
                  <a:pt x="320" y="285"/>
                </a:lnTo>
                <a:lnTo>
                  <a:pt x="325" y="279"/>
                </a:lnTo>
                <a:lnTo>
                  <a:pt x="332" y="276"/>
                </a:lnTo>
                <a:lnTo>
                  <a:pt x="340" y="274"/>
                </a:lnTo>
                <a:lnTo>
                  <a:pt x="351" y="274"/>
                </a:lnTo>
                <a:lnTo>
                  <a:pt x="342" y="257"/>
                </a:lnTo>
                <a:lnTo>
                  <a:pt x="334" y="241"/>
                </a:lnTo>
                <a:lnTo>
                  <a:pt x="332" y="226"/>
                </a:lnTo>
                <a:lnTo>
                  <a:pt x="332" y="218"/>
                </a:lnTo>
                <a:lnTo>
                  <a:pt x="321" y="218"/>
                </a:lnTo>
                <a:lnTo>
                  <a:pt x="312" y="220"/>
                </a:lnTo>
                <a:lnTo>
                  <a:pt x="308" y="215"/>
                </a:lnTo>
                <a:lnTo>
                  <a:pt x="307" y="209"/>
                </a:lnTo>
                <a:lnTo>
                  <a:pt x="305" y="205"/>
                </a:lnTo>
                <a:lnTo>
                  <a:pt x="303" y="202"/>
                </a:lnTo>
                <a:lnTo>
                  <a:pt x="299" y="200"/>
                </a:lnTo>
                <a:lnTo>
                  <a:pt x="294" y="196"/>
                </a:lnTo>
                <a:lnTo>
                  <a:pt x="290" y="192"/>
                </a:lnTo>
                <a:lnTo>
                  <a:pt x="284" y="187"/>
                </a:lnTo>
                <a:lnTo>
                  <a:pt x="283" y="183"/>
                </a:lnTo>
                <a:lnTo>
                  <a:pt x="283" y="180"/>
                </a:lnTo>
                <a:lnTo>
                  <a:pt x="283" y="176"/>
                </a:lnTo>
                <a:lnTo>
                  <a:pt x="284" y="170"/>
                </a:lnTo>
                <a:lnTo>
                  <a:pt x="297" y="154"/>
                </a:lnTo>
                <a:lnTo>
                  <a:pt x="312" y="137"/>
                </a:lnTo>
                <a:lnTo>
                  <a:pt x="312" y="130"/>
                </a:lnTo>
                <a:lnTo>
                  <a:pt x="310" y="122"/>
                </a:lnTo>
                <a:lnTo>
                  <a:pt x="307" y="115"/>
                </a:lnTo>
                <a:lnTo>
                  <a:pt x="301" y="107"/>
                </a:lnTo>
                <a:lnTo>
                  <a:pt x="295" y="100"/>
                </a:lnTo>
                <a:lnTo>
                  <a:pt x="292" y="96"/>
                </a:lnTo>
                <a:lnTo>
                  <a:pt x="288" y="95"/>
                </a:lnTo>
                <a:lnTo>
                  <a:pt x="284" y="95"/>
                </a:lnTo>
                <a:lnTo>
                  <a:pt x="279" y="95"/>
                </a:lnTo>
                <a:lnTo>
                  <a:pt x="273" y="95"/>
                </a:lnTo>
                <a:lnTo>
                  <a:pt x="270" y="85"/>
                </a:lnTo>
                <a:lnTo>
                  <a:pt x="266" y="78"/>
                </a:lnTo>
                <a:lnTo>
                  <a:pt x="257" y="80"/>
                </a:lnTo>
                <a:lnTo>
                  <a:pt x="249" y="80"/>
                </a:lnTo>
                <a:lnTo>
                  <a:pt x="247" y="74"/>
                </a:lnTo>
                <a:lnTo>
                  <a:pt x="247" y="65"/>
                </a:lnTo>
                <a:lnTo>
                  <a:pt x="247" y="61"/>
                </a:lnTo>
                <a:lnTo>
                  <a:pt x="246" y="56"/>
                </a:lnTo>
                <a:lnTo>
                  <a:pt x="240" y="48"/>
                </a:lnTo>
                <a:lnTo>
                  <a:pt x="233" y="43"/>
                </a:lnTo>
                <a:lnTo>
                  <a:pt x="223" y="39"/>
                </a:lnTo>
                <a:lnTo>
                  <a:pt x="212" y="35"/>
                </a:lnTo>
                <a:lnTo>
                  <a:pt x="201" y="30"/>
                </a:lnTo>
                <a:lnTo>
                  <a:pt x="194" y="22"/>
                </a:lnTo>
                <a:lnTo>
                  <a:pt x="187" y="13"/>
                </a:lnTo>
                <a:lnTo>
                  <a:pt x="179" y="6"/>
                </a:lnTo>
                <a:lnTo>
                  <a:pt x="174" y="4"/>
                </a:lnTo>
                <a:lnTo>
                  <a:pt x="170" y="2"/>
                </a:lnTo>
                <a:lnTo>
                  <a:pt x="166" y="0"/>
                </a:lnTo>
                <a:lnTo>
                  <a:pt x="161" y="0"/>
                </a:lnTo>
                <a:lnTo>
                  <a:pt x="151" y="13"/>
                </a:lnTo>
                <a:lnTo>
                  <a:pt x="144" y="28"/>
                </a:lnTo>
                <a:lnTo>
                  <a:pt x="131" y="34"/>
                </a:lnTo>
                <a:lnTo>
                  <a:pt x="114" y="35"/>
                </a:lnTo>
                <a:lnTo>
                  <a:pt x="118" y="45"/>
                </a:lnTo>
                <a:lnTo>
                  <a:pt x="120" y="52"/>
                </a:lnTo>
                <a:lnTo>
                  <a:pt x="122" y="61"/>
                </a:lnTo>
                <a:lnTo>
                  <a:pt x="122" y="69"/>
                </a:lnTo>
                <a:lnTo>
                  <a:pt x="120" y="76"/>
                </a:lnTo>
                <a:lnTo>
                  <a:pt x="118" y="85"/>
                </a:lnTo>
                <a:lnTo>
                  <a:pt x="116" y="91"/>
                </a:lnTo>
                <a:lnTo>
                  <a:pt x="113" y="98"/>
                </a:lnTo>
                <a:lnTo>
                  <a:pt x="103" y="106"/>
                </a:lnTo>
                <a:lnTo>
                  <a:pt x="92" y="111"/>
                </a:lnTo>
                <a:lnTo>
                  <a:pt x="87" y="130"/>
                </a:lnTo>
                <a:lnTo>
                  <a:pt x="79" y="152"/>
                </a:lnTo>
                <a:lnTo>
                  <a:pt x="76" y="161"/>
                </a:lnTo>
                <a:lnTo>
                  <a:pt x="70" y="168"/>
                </a:lnTo>
                <a:lnTo>
                  <a:pt x="65" y="172"/>
                </a:lnTo>
                <a:lnTo>
                  <a:pt x="59" y="174"/>
                </a:lnTo>
                <a:lnTo>
                  <a:pt x="50" y="172"/>
                </a:lnTo>
                <a:lnTo>
                  <a:pt x="42" y="170"/>
                </a:lnTo>
                <a:lnTo>
                  <a:pt x="33" y="168"/>
                </a:lnTo>
                <a:lnTo>
                  <a:pt x="26" y="170"/>
                </a:lnTo>
                <a:lnTo>
                  <a:pt x="20" y="172"/>
                </a:lnTo>
                <a:lnTo>
                  <a:pt x="18" y="176"/>
                </a:lnTo>
                <a:lnTo>
                  <a:pt x="18" y="180"/>
                </a:lnTo>
                <a:lnTo>
                  <a:pt x="17" y="185"/>
                </a:lnTo>
                <a:lnTo>
                  <a:pt x="7" y="191"/>
                </a:lnTo>
                <a:lnTo>
                  <a:pt x="2" y="194"/>
                </a:lnTo>
                <a:lnTo>
                  <a:pt x="9" y="204"/>
                </a:lnTo>
                <a:lnTo>
                  <a:pt x="17" y="220"/>
                </a:lnTo>
                <a:lnTo>
                  <a:pt x="9" y="233"/>
                </a:lnTo>
                <a:lnTo>
                  <a:pt x="0" y="250"/>
                </a:lnTo>
                <a:lnTo>
                  <a:pt x="5" y="257"/>
                </a:lnTo>
                <a:lnTo>
                  <a:pt x="15" y="268"/>
                </a:lnTo>
                <a:lnTo>
                  <a:pt x="18" y="276"/>
                </a:lnTo>
                <a:lnTo>
                  <a:pt x="22" y="281"/>
                </a:lnTo>
                <a:lnTo>
                  <a:pt x="26" y="287"/>
                </a:lnTo>
                <a:lnTo>
                  <a:pt x="26" y="292"/>
                </a:lnTo>
                <a:lnTo>
                  <a:pt x="28" y="290"/>
                </a:lnTo>
                <a:lnTo>
                  <a:pt x="33" y="283"/>
                </a:lnTo>
                <a:lnTo>
                  <a:pt x="41" y="277"/>
                </a:lnTo>
                <a:lnTo>
                  <a:pt x="50" y="276"/>
                </a:lnTo>
                <a:lnTo>
                  <a:pt x="66" y="283"/>
                </a:lnTo>
                <a:lnTo>
                  <a:pt x="79" y="290"/>
                </a:lnTo>
                <a:lnTo>
                  <a:pt x="83" y="290"/>
                </a:lnTo>
                <a:lnTo>
                  <a:pt x="85" y="290"/>
                </a:lnTo>
                <a:lnTo>
                  <a:pt x="87" y="289"/>
                </a:lnTo>
                <a:lnTo>
                  <a:pt x="89" y="285"/>
                </a:lnTo>
                <a:lnTo>
                  <a:pt x="90" y="279"/>
                </a:lnTo>
                <a:lnTo>
                  <a:pt x="92" y="277"/>
                </a:lnTo>
                <a:lnTo>
                  <a:pt x="100" y="287"/>
                </a:lnTo>
                <a:lnTo>
                  <a:pt x="107" y="298"/>
                </a:lnTo>
                <a:lnTo>
                  <a:pt x="114" y="300"/>
                </a:lnTo>
                <a:lnTo>
                  <a:pt x="118" y="298"/>
                </a:lnTo>
                <a:lnTo>
                  <a:pt x="124" y="296"/>
                </a:lnTo>
                <a:lnTo>
                  <a:pt x="127" y="292"/>
                </a:lnTo>
                <a:lnTo>
                  <a:pt x="131" y="289"/>
                </a:lnTo>
                <a:lnTo>
                  <a:pt x="135" y="287"/>
                </a:lnTo>
                <a:lnTo>
                  <a:pt x="138" y="285"/>
                </a:lnTo>
                <a:lnTo>
                  <a:pt x="146" y="285"/>
                </a:lnTo>
                <a:lnTo>
                  <a:pt x="150" y="287"/>
                </a:lnTo>
                <a:lnTo>
                  <a:pt x="153" y="290"/>
                </a:lnTo>
                <a:lnTo>
                  <a:pt x="157" y="292"/>
                </a:lnTo>
                <a:lnTo>
                  <a:pt x="159" y="294"/>
                </a:lnTo>
                <a:lnTo>
                  <a:pt x="164" y="294"/>
                </a:lnTo>
                <a:lnTo>
                  <a:pt x="170" y="292"/>
                </a:lnTo>
                <a:lnTo>
                  <a:pt x="179" y="300"/>
                </a:lnTo>
                <a:lnTo>
                  <a:pt x="188" y="307"/>
                </a:lnTo>
                <a:lnTo>
                  <a:pt x="194" y="307"/>
                </a:lnTo>
                <a:lnTo>
                  <a:pt x="198" y="309"/>
                </a:lnTo>
                <a:lnTo>
                  <a:pt x="201" y="309"/>
                </a:lnTo>
                <a:lnTo>
                  <a:pt x="205" y="313"/>
                </a:lnTo>
                <a:lnTo>
                  <a:pt x="207" y="320"/>
                </a:lnTo>
                <a:lnTo>
                  <a:pt x="209" y="326"/>
                </a:lnTo>
                <a:lnTo>
                  <a:pt x="211" y="333"/>
                </a:lnTo>
                <a:lnTo>
                  <a:pt x="211" y="342"/>
                </a:lnTo>
                <a:lnTo>
                  <a:pt x="225" y="340"/>
                </a:lnTo>
                <a:lnTo>
                  <a:pt x="249" y="33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5" name="Freeform 49"/>
          <p:cNvSpPr>
            <a:spLocks/>
          </p:cNvSpPr>
          <p:nvPr/>
        </p:nvSpPr>
        <p:spPr bwMode="auto">
          <a:xfrm>
            <a:off x="1310710" y="3976016"/>
            <a:ext cx="555178" cy="641748"/>
          </a:xfrm>
          <a:custGeom>
            <a:avLst/>
            <a:gdLst>
              <a:gd name="T0" fmla="*/ 292696 w 320"/>
              <a:gd name="T1" fmla="*/ 20638 h 341"/>
              <a:gd name="T2" fmla="*/ 260499 w 320"/>
              <a:gd name="T3" fmla="*/ 38100 h 341"/>
              <a:gd name="T4" fmla="*/ 251718 w 320"/>
              <a:gd name="T5" fmla="*/ 60325 h 341"/>
              <a:gd name="T6" fmla="*/ 213668 w 320"/>
              <a:gd name="T7" fmla="*/ 55563 h 341"/>
              <a:gd name="T8" fmla="*/ 194643 w 320"/>
              <a:gd name="T9" fmla="*/ 107950 h 341"/>
              <a:gd name="T10" fmla="*/ 159519 w 320"/>
              <a:gd name="T11" fmla="*/ 111125 h 341"/>
              <a:gd name="T12" fmla="*/ 143421 w 320"/>
              <a:gd name="T13" fmla="*/ 114300 h 341"/>
              <a:gd name="T14" fmla="*/ 121469 w 320"/>
              <a:gd name="T15" fmla="*/ 73025 h 341"/>
              <a:gd name="T16" fmla="*/ 79028 w 320"/>
              <a:gd name="T17" fmla="*/ 73025 h 341"/>
              <a:gd name="T18" fmla="*/ 54149 w 320"/>
              <a:gd name="T19" fmla="*/ 52388 h 341"/>
              <a:gd name="T20" fmla="*/ 24879 w 320"/>
              <a:gd name="T21" fmla="*/ 63500 h 341"/>
              <a:gd name="T22" fmla="*/ 19025 w 320"/>
              <a:gd name="T23" fmla="*/ 93663 h 341"/>
              <a:gd name="T24" fmla="*/ 38050 w 320"/>
              <a:gd name="T25" fmla="*/ 111125 h 341"/>
              <a:gd name="T26" fmla="*/ 57076 w 320"/>
              <a:gd name="T27" fmla="*/ 136525 h 341"/>
              <a:gd name="T28" fmla="*/ 46831 w 320"/>
              <a:gd name="T29" fmla="*/ 157163 h 341"/>
              <a:gd name="T30" fmla="*/ 38050 w 320"/>
              <a:gd name="T31" fmla="*/ 149225 h 341"/>
              <a:gd name="T32" fmla="*/ 8781 w 320"/>
              <a:gd name="T33" fmla="*/ 128588 h 341"/>
              <a:gd name="T34" fmla="*/ 11708 w 320"/>
              <a:gd name="T35" fmla="*/ 173038 h 341"/>
              <a:gd name="T36" fmla="*/ 54149 w 320"/>
              <a:gd name="T37" fmla="*/ 207963 h 341"/>
              <a:gd name="T38" fmla="*/ 67320 w 320"/>
              <a:gd name="T39" fmla="*/ 231775 h 341"/>
              <a:gd name="T40" fmla="*/ 49758 w 320"/>
              <a:gd name="T41" fmla="*/ 266700 h 341"/>
              <a:gd name="T42" fmla="*/ 54149 w 320"/>
              <a:gd name="T43" fmla="*/ 325438 h 341"/>
              <a:gd name="T44" fmla="*/ 65857 w 320"/>
              <a:gd name="T45" fmla="*/ 360363 h 341"/>
              <a:gd name="T46" fmla="*/ 54149 w 320"/>
              <a:gd name="T47" fmla="*/ 381000 h 341"/>
              <a:gd name="T48" fmla="*/ 76101 w 320"/>
              <a:gd name="T49" fmla="*/ 406400 h 341"/>
              <a:gd name="T50" fmla="*/ 111224 w 320"/>
              <a:gd name="T51" fmla="*/ 419100 h 341"/>
              <a:gd name="T52" fmla="*/ 140494 w 320"/>
              <a:gd name="T53" fmla="*/ 422275 h 341"/>
              <a:gd name="T54" fmla="*/ 156592 w 320"/>
              <a:gd name="T55" fmla="*/ 409575 h 341"/>
              <a:gd name="T56" fmla="*/ 172690 w 320"/>
              <a:gd name="T57" fmla="*/ 430213 h 341"/>
              <a:gd name="T58" fmla="*/ 194643 w 320"/>
              <a:gd name="T59" fmla="*/ 460375 h 341"/>
              <a:gd name="T60" fmla="*/ 206350 w 320"/>
              <a:gd name="T61" fmla="*/ 519113 h 341"/>
              <a:gd name="T62" fmla="*/ 232693 w 320"/>
              <a:gd name="T63" fmla="*/ 519113 h 341"/>
              <a:gd name="T64" fmla="*/ 235620 w 320"/>
              <a:gd name="T65" fmla="*/ 541338 h 341"/>
              <a:gd name="T66" fmla="*/ 251718 w 320"/>
              <a:gd name="T67" fmla="*/ 533400 h 341"/>
              <a:gd name="T68" fmla="*/ 283915 w 320"/>
              <a:gd name="T69" fmla="*/ 512763 h 341"/>
              <a:gd name="T70" fmla="*/ 314648 w 320"/>
              <a:gd name="T71" fmla="*/ 506413 h 341"/>
              <a:gd name="T72" fmla="*/ 343917 w 320"/>
              <a:gd name="T73" fmla="*/ 484188 h 341"/>
              <a:gd name="T74" fmla="*/ 360016 w 320"/>
              <a:gd name="T75" fmla="*/ 460375 h 341"/>
              <a:gd name="T76" fmla="*/ 349771 w 320"/>
              <a:gd name="T77" fmla="*/ 447675 h 341"/>
              <a:gd name="T78" fmla="*/ 332209 w 320"/>
              <a:gd name="T79" fmla="*/ 450850 h 341"/>
              <a:gd name="T80" fmla="*/ 321965 w 320"/>
              <a:gd name="T81" fmla="*/ 439738 h 341"/>
              <a:gd name="T82" fmla="*/ 321965 w 320"/>
              <a:gd name="T83" fmla="*/ 412750 h 341"/>
              <a:gd name="T84" fmla="*/ 295623 w 320"/>
              <a:gd name="T85" fmla="*/ 374650 h 341"/>
              <a:gd name="T86" fmla="*/ 314648 w 320"/>
              <a:gd name="T87" fmla="*/ 315913 h 341"/>
              <a:gd name="T88" fmla="*/ 300013 w 320"/>
              <a:gd name="T89" fmla="*/ 269875 h 341"/>
              <a:gd name="T90" fmla="*/ 316111 w 320"/>
              <a:gd name="T91" fmla="*/ 246063 h 341"/>
              <a:gd name="T92" fmla="*/ 338063 w 320"/>
              <a:gd name="T93" fmla="*/ 233363 h 341"/>
              <a:gd name="T94" fmla="*/ 376114 w 320"/>
              <a:gd name="T95" fmla="*/ 242888 h 341"/>
              <a:gd name="T96" fmla="*/ 400993 w 320"/>
              <a:gd name="T97" fmla="*/ 222250 h 341"/>
              <a:gd name="T98" fmla="*/ 424409 w 320"/>
              <a:gd name="T99" fmla="*/ 142875 h 341"/>
              <a:gd name="T100" fmla="*/ 459532 w 320"/>
              <a:gd name="T101" fmla="*/ 111125 h 341"/>
              <a:gd name="T102" fmla="*/ 468313 w 320"/>
              <a:gd name="T103" fmla="*/ 76200 h 341"/>
              <a:gd name="T104" fmla="*/ 462459 w 320"/>
              <a:gd name="T105" fmla="*/ 38100 h 341"/>
              <a:gd name="T106" fmla="*/ 456605 w 320"/>
              <a:gd name="T107" fmla="*/ 22225 h 341"/>
              <a:gd name="T108" fmla="*/ 408310 w 320"/>
              <a:gd name="T109" fmla="*/ 39688 h 341"/>
              <a:gd name="T110" fmla="*/ 354162 w 320"/>
              <a:gd name="T111" fmla="*/ 22225 h 341"/>
              <a:gd name="T112" fmla="*/ 319038 w 320"/>
              <a:gd name="T113" fmla="*/ 0 h 3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0"/>
              <a:gd name="T172" fmla="*/ 0 h 341"/>
              <a:gd name="T173" fmla="*/ 320 w 320"/>
              <a:gd name="T174" fmla="*/ 341 h 3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0" h="341">
                <a:moveTo>
                  <a:pt x="218" y="0"/>
                </a:moveTo>
                <a:lnTo>
                  <a:pt x="209" y="7"/>
                </a:lnTo>
                <a:lnTo>
                  <a:pt x="200" y="13"/>
                </a:lnTo>
                <a:lnTo>
                  <a:pt x="189" y="16"/>
                </a:lnTo>
                <a:lnTo>
                  <a:pt x="178" y="16"/>
                </a:lnTo>
                <a:lnTo>
                  <a:pt x="178" y="24"/>
                </a:lnTo>
                <a:lnTo>
                  <a:pt x="178" y="29"/>
                </a:lnTo>
                <a:lnTo>
                  <a:pt x="176" y="35"/>
                </a:lnTo>
                <a:lnTo>
                  <a:pt x="172" y="38"/>
                </a:lnTo>
                <a:lnTo>
                  <a:pt x="165" y="33"/>
                </a:lnTo>
                <a:lnTo>
                  <a:pt x="155" y="27"/>
                </a:lnTo>
                <a:lnTo>
                  <a:pt x="146" y="35"/>
                </a:lnTo>
                <a:lnTo>
                  <a:pt x="143" y="38"/>
                </a:lnTo>
                <a:lnTo>
                  <a:pt x="139" y="48"/>
                </a:lnTo>
                <a:lnTo>
                  <a:pt x="133" y="68"/>
                </a:lnTo>
                <a:lnTo>
                  <a:pt x="124" y="64"/>
                </a:lnTo>
                <a:lnTo>
                  <a:pt x="117" y="64"/>
                </a:lnTo>
                <a:lnTo>
                  <a:pt x="109" y="70"/>
                </a:lnTo>
                <a:lnTo>
                  <a:pt x="106" y="74"/>
                </a:lnTo>
                <a:lnTo>
                  <a:pt x="100" y="74"/>
                </a:lnTo>
                <a:lnTo>
                  <a:pt x="98" y="72"/>
                </a:lnTo>
                <a:lnTo>
                  <a:pt x="94" y="61"/>
                </a:lnTo>
                <a:lnTo>
                  <a:pt x="89" y="51"/>
                </a:lnTo>
                <a:lnTo>
                  <a:pt x="83" y="46"/>
                </a:lnTo>
                <a:lnTo>
                  <a:pt x="78" y="42"/>
                </a:lnTo>
                <a:lnTo>
                  <a:pt x="69" y="44"/>
                </a:lnTo>
                <a:lnTo>
                  <a:pt x="54" y="46"/>
                </a:lnTo>
                <a:lnTo>
                  <a:pt x="48" y="38"/>
                </a:lnTo>
                <a:lnTo>
                  <a:pt x="43" y="35"/>
                </a:lnTo>
                <a:lnTo>
                  <a:pt x="37" y="33"/>
                </a:lnTo>
                <a:lnTo>
                  <a:pt x="30" y="33"/>
                </a:lnTo>
                <a:lnTo>
                  <a:pt x="24" y="37"/>
                </a:lnTo>
                <a:lnTo>
                  <a:pt x="17" y="40"/>
                </a:lnTo>
                <a:lnTo>
                  <a:pt x="13" y="46"/>
                </a:lnTo>
                <a:lnTo>
                  <a:pt x="8" y="51"/>
                </a:lnTo>
                <a:lnTo>
                  <a:pt x="13" y="59"/>
                </a:lnTo>
                <a:lnTo>
                  <a:pt x="17" y="64"/>
                </a:lnTo>
                <a:lnTo>
                  <a:pt x="22" y="68"/>
                </a:lnTo>
                <a:lnTo>
                  <a:pt x="26" y="70"/>
                </a:lnTo>
                <a:lnTo>
                  <a:pt x="35" y="74"/>
                </a:lnTo>
                <a:lnTo>
                  <a:pt x="39" y="79"/>
                </a:lnTo>
                <a:lnTo>
                  <a:pt x="39" y="86"/>
                </a:lnTo>
                <a:lnTo>
                  <a:pt x="37" y="96"/>
                </a:lnTo>
                <a:lnTo>
                  <a:pt x="35" y="98"/>
                </a:lnTo>
                <a:lnTo>
                  <a:pt x="32" y="99"/>
                </a:lnTo>
                <a:lnTo>
                  <a:pt x="30" y="98"/>
                </a:lnTo>
                <a:lnTo>
                  <a:pt x="26" y="94"/>
                </a:lnTo>
                <a:lnTo>
                  <a:pt x="21" y="90"/>
                </a:lnTo>
                <a:lnTo>
                  <a:pt x="13" y="85"/>
                </a:lnTo>
                <a:lnTo>
                  <a:pt x="6" y="81"/>
                </a:lnTo>
                <a:lnTo>
                  <a:pt x="11" y="94"/>
                </a:lnTo>
                <a:lnTo>
                  <a:pt x="13" y="103"/>
                </a:lnTo>
                <a:lnTo>
                  <a:pt x="8" y="109"/>
                </a:lnTo>
                <a:lnTo>
                  <a:pt x="0" y="116"/>
                </a:lnTo>
                <a:lnTo>
                  <a:pt x="19" y="122"/>
                </a:lnTo>
                <a:lnTo>
                  <a:pt x="37" y="131"/>
                </a:lnTo>
                <a:lnTo>
                  <a:pt x="41" y="135"/>
                </a:lnTo>
                <a:lnTo>
                  <a:pt x="45" y="140"/>
                </a:lnTo>
                <a:lnTo>
                  <a:pt x="46" y="146"/>
                </a:lnTo>
                <a:lnTo>
                  <a:pt x="46" y="151"/>
                </a:lnTo>
                <a:lnTo>
                  <a:pt x="43" y="160"/>
                </a:lnTo>
                <a:lnTo>
                  <a:pt x="34" y="168"/>
                </a:lnTo>
                <a:lnTo>
                  <a:pt x="28" y="179"/>
                </a:lnTo>
                <a:lnTo>
                  <a:pt x="26" y="192"/>
                </a:lnTo>
                <a:lnTo>
                  <a:pt x="37" y="205"/>
                </a:lnTo>
                <a:lnTo>
                  <a:pt x="48" y="214"/>
                </a:lnTo>
                <a:lnTo>
                  <a:pt x="48" y="220"/>
                </a:lnTo>
                <a:lnTo>
                  <a:pt x="45" y="227"/>
                </a:lnTo>
                <a:lnTo>
                  <a:pt x="41" y="234"/>
                </a:lnTo>
                <a:lnTo>
                  <a:pt x="37" y="240"/>
                </a:lnTo>
                <a:lnTo>
                  <a:pt x="41" y="245"/>
                </a:lnTo>
                <a:lnTo>
                  <a:pt x="46" y="251"/>
                </a:lnTo>
                <a:lnTo>
                  <a:pt x="52" y="256"/>
                </a:lnTo>
                <a:lnTo>
                  <a:pt x="59" y="260"/>
                </a:lnTo>
                <a:lnTo>
                  <a:pt x="67" y="262"/>
                </a:lnTo>
                <a:lnTo>
                  <a:pt x="76" y="264"/>
                </a:lnTo>
                <a:lnTo>
                  <a:pt x="83" y="264"/>
                </a:lnTo>
                <a:lnTo>
                  <a:pt x="91" y="264"/>
                </a:lnTo>
                <a:lnTo>
                  <a:pt x="96" y="266"/>
                </a:lnTo>
                <a:lnTo>
                  <a:pt x="100" y="264"/>
                </a:lnTo>
                <a:lnTo>
                  <a:pt x="106" y="262"/>
                </a:lnTo>
                <a:lnTo>
                  <a:pt x="107" y="258"/>
                </a:lnTo>
                <a:lnTo>
                  <a:pt x="113" y="260"/>
                </a:lnTo>
                <a:lnTo>
                  <a:pt x="118" y="264"/>
                </a:lnTo>
                <a:lnTo>
                  <a:pt x="118" y="271"/>
                </a:lnTo>
                <a:lnTo>
                  <a:pt x="120" y="280"/>
                </a:lnTo>
                <a:lnTo>
                  <a:pt x="126" y="286"/>
                </a:lnTo>
                <a:lnTo>
                  <a:pt x="133" y="290"/>
                </a:lnTo>
                <a:lnTo>
                  <a:pt x="135" y="306"/>
                </a:lnTo>
                <a:lnTo>
                  <a:pt x="137" y="323"/>
                </a:lnTo>
                <a:lnTo>
                  <a:pt x="141" y="327"/>
                </a:lnTo>
                <a:lnTo>
                  <a:pt x="146" y="329"/>
                </a:lnTo>
                <a:lnTo>
                  <a:pt x="154" y="329"/>
                </a:lnTo>
                <a:lnTo>
                  <a:pt x="159" y="327"/>
                </a:lnTo>
                <a:lnTo>
                  <a:pt x="159" y="334"/>
                </a:lnTo>
                <a:lnTo>
                  <a:pt x="157" y="340"/>
                </a:lnTo>
                <a:lnTo>
                  <a:pt x="161" y="341"/>
                </a:lnTo>
                <a:lnTo>
                  <a:pt x="163" y="341"/>
                </a:lnTo>
                <a:lnTo>
                  <a:pt x="167" y="340"/>
                </a:lnTo>
                <a:lnTo>
                  <a:pt x="172" y="336"/>
                </a:lnTo>
                <a:lnTo>
                  <a:pt x="179" y="330"/>
                </a:lnTo>
                <a:lnTo>
                  <a:pt x="185" y="325"/>
                </a:lnTo>
                <a:lnTo>
                  <a:pt x="194" y="323"/>
                </a:lnTo>
                <a:lnTo>
                  <a:pt x="203" y="321"/>
                </a:lnTo>
                <a:lnTo>
                  <a:pt x="209" y="321"/>
                </a:lnTo>
                <a:lnTo>
                  <a:pt x="215" y="319"/>
                </a:lnTo>
                <a:lnTo>
                  <a:pt x="220" y="317"/>
                </a:lnTo>
                <a:lnTo>
                  <a:pt x="226" y="312"/>
                </a:lnTo>
                <a:lnTo>
                  <a:pt x="235" y="305"/>
                </a:lnTo>
                <a:lnTo>
                  <a:pt x="242" y="297"/>
                </a:lnTo>
                <a:lnTo>
                  <a:pt x="246" y="293"/>
                </a:lnTo>
                <a:lnTo>
                  <a:pt x="246" y="290"/>
                </a:lnTo>
                <a:lnTo>
                  <a:pt x="246" y="286"/>
                </a:lnTo>
                <a:lnTo>
                  <a:pt x="244" y="282"/>
                </a:lnTo>
                <a:lnTo>
                  <a:pt x="239" y="282"/>
                </a:lnTo>
                <a:lnTo>
                  <a:pt x="233" y="284"/>
                </a:lnTo>
                <a:lnTo>
                  <a:pt x="229" y="284"/>
                </a:lnTo>
                <a:lnTo>
                  <a:pt x="227" y="284"/>
                </a:lnTo>
                <a:lnTo>
                  <a:pt x="224" y="284"/>
                </a:lnTo>
                <a:lnTo>
                  <a:pt x="220" y="282"/>
                </a:lnTo>
                <a:lnTo>
                  <a:pt x="220" y="277"/>
                </a:lnTo>
                <a:lnTo>
                  <a:pt x="224" y="271"/>
                </a:lnTo>
                <a:lnTo>
                  <a:pt x="224" y="266"/>
                </a:lnTo>
                <a:lnTo>
                  <a:pt x="220" y="260"/>
                </a:lnTo>
                <a:lnTo>
                  <a:pt x="216" y="253"/>
                </a:lnTo>
                <a:lnTo>
                  <a:pt x="213" y="247"/>
                </a:lnTo>
                <a:lnTo>
                  <a:pt x="202" y="236"/>
                </a:lnTo>
                <a:lnTo>
                  <a:pt x="198" y="229"/>
                </a:lnTo>
                <a:lnTo>
                  <a:pt x="207" y="212"/>
                </a:lnTo>
                <a:lnTo>
                  <a:pt x="215" y="199"/>
                </a:lnTo>
                <a:lnTo>
                  <a:pt x="207" y="183"/>
                </a:lnTo>
                <a:lnTo>
                  <a:pt x="200" y="173"/>
                </a:lnTo>
                <a:lnTo>
                  <a:pt x="205" y="170"/>
                </a:lnTo>
                <a:lnTo>
                  <a:pt x="215" y="164"/>
                </a:lnTo>
                <a:lnTo>
                  <a:pt x="216" y="159"/>
                </a:lnTo>
                <a:lnTo>
                  <a:pt x="216" y="155"/>
                </a:lnTo>
                <a:lnTo>
                  <a:pt x="218" y="151"/>
                </a:lnTo>
                <a:lnTo>
                  <a:pt x="224" y="149"/>
                </a:lnTo>
                <a:lnTo>
                  <a:pt x="231" y="147"/>
                </a:lnTo>
                <a:lnTo>
                  <a:pt x="240" y="149"/>
                </a:lnTo>
                <a:lnTo>
                  <a:pt x="248" y="151"/>
                </a:lnTo>
                <a:lnTo>
                  <a:pt x="257" y="153"/>
                </a:lnTo>
                <a:lnTo>
                  <a:pt x="263" y="151"/>
                </a:lnTo>
                <a:lnTo>
                  <a:pt x="268" y="147"/>
                </a:lnTo>
                <a:lnTo>
                  <a:pt x="274" y="140"/>
                </a:lnTo>
                <a:lnTo>
                  <a:pt x="277" y="131"/>
                </a:lnTo>
                <a:lnTo>
                  <a:pt x="285" y="109"/>
                </a:lnTo>
                <a:lnTo>
                  <a:pt x="290" y="90"/>
                </a:lnTo>
                <a:lnTo>
                  <a:pt x="301" y="85"/>
                </a:lnTo>
                <a:lnTo>
                  <a:pt x="311" y="77"/>
                </a:lnTo>
                <a:lnTo>
                  <a:pt x="314" y="70"/>
                </a:lnTo>
                <a:lnTo>
                  <a:pt x="316" y="64"/>
                </a:lnTo>
                <a:lnTo>
                  <a:pt x="318" y="55"/>
                </a:lnTo>
                <a:lnTo>
                  <a:pt x="320" y="48"/>
                </a:lnTo>
                <a:lnTo>
                  <a:pt x="320" y="40"/>
                </a:lnTo>
                <a:lnTo>
                  <a:pt x="318" y="31"/>
                </a:lnTo>
                <a:lnTo>
                  <a:pt x="316" y="24"/>
                </a:lnTo>
                <a:lnTo>
                  <a:pt x="312" y="14"/>
                </a:lnTo>
                <a:lnTo>
                  <a:pt x="301" y="18"/>
                </a:lnTo>
                <a:lnTo>
                  <a:pt x="290" y="22"/>
                </a:lnTo>
                <a:lnTo>
                  <a:pt x="279" y="25"/>
                </a:lnTo>
                <a:lnTo>
                  <a:pt x="266" y="25"/>
                </a:lnTo>
                <a:lnTo>
                  <a:pt x="253" y="20"/>
                </a:lnTo>
                <a:lnTo>
                  <a:pt x="242" y="14"/>
                </a:lnTo>
                <a:lnTo>
                  <a:pt x="229" y="7"/>
                </a:lnTo>
                <a:lnTo>
                  <a:pt x="21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6" name="Freeform 50"/>
          <p:cNvSpPr>
            <a:spLocks/>
          </p:cNvSpPr>
          <p:nvPr/>
        </p:nvSpPr>
        <p:spPr bwMode="auto">
          <a:xfrm>
            <a:off x="1412334" y="4455916"/>
            <a:ext cx="489309" cy="579643"/>
          </a:xfrm>
          <a:custGeom>
            <a:avLst/>
            <a:gdLst>
              <a:gd name="T0" fmla="*/ 255582 w 281"/>
              <a:gd name="T1" fmla="*/ 471488 h 308"/>
              <a:gd name="T2" fmla="*/ 306992 w 281"/>
              <a:gd name="T3" fmla="*/ 457200 h 308"/>
              <a:gd name="T4" fmla="*/ 306992 w 281"/>
              <a:gd name="T5" fmla="*/ 422275 h 308"/>
              <a:gd name="T6" fmla="*/ 283490 w 281"/>
              <a:gd name="T7" fmla="*/ 401637 h 308"/>
              <a:gd name="T8" fmla="*/ 280552 w 281"/>
              <a:gd name="T9" fmla="*/ 384175 h 308"/>
              <a:gd name="T10" fmla="*/ 312867 w 281"/>
              <a:gd name="T11" fmla="*/ 354012 h 308"/>
              <a:gd name="T12" fmla="*/ 312867 w 281"/>
              <a:gd name="T13" fmla="*/ 330200 h 308"/>
              <a:gd name="T14" fmla="*/ 312867 w 281"/>
              <a:gd name="T15" fmla="*/ 298450 h 308"/>
              <a:gd name="T16" fmla="*/ 339307 w 281"/>
              <a:gd name="T17" fmla="*/ 322262 h 308"/>
              <a:gd name="T18" fmla="*/ 380435 w 281"/>
              <a:gd name="T19" fmla="*/ 315912 h 308"/>
              <a:gd name="T20" fmla="*/ 386311 w 281"/>
              <a:gd name="T21" fmla="*/ 274637 h 308"/>
              <a:gd name="T22" fmla="*/ 380435 w 281"/>
              <a:gd name="T23" fmla="*/ 174625 h 308"/>
              <a:gd name="T24" fmla="*/ 412750 w 281"/>
              <a:gd name="T25" fmla="*/ 96837 h 308"/>
              <a:gd name="T26" fmla="*/ 402468 w 281"/>
              <a:gd name="T27" fmla="*/ 80962 h 308"/>
              <a:gd name="T28" fmla="*/ 396593 w 281"/>
              <a:gd name="T29" fmla="*/ 52388 h 308"/>
              <a:gd name="T30" fmla="*/ 390717 w 281"/>
              <a:gd name="T31" fmla="*/ 25400 h 308"/>
              <a:gd name="T32" fmla="*/ 377497 w 281"/>
              <a:gd name="T33" fmla="*/ 34925 h 308"/>
              <a:gd name="T34" fmla="*/ 351058 w 281"/>
              <a:gd name="T35" fmla="*/ 17462 h 308"/>
              <a:gd name="T36" fmla="*/ 334900 w 281"/>
              <a:gd name="T37" fmla="*/ 14288 h 308"/>
              <a:gd name="T38" fmla="*/ 326087 w 281"/>
              <a:gd name="T39" fmla="*/ 22225 h 308"/>
              <a:gd name="T40" fmla="*/ 277615 w 281"/>
              <a:gd name="T41" fmla="*/ 0 h 308"/>
              <a:gd name="T42" fmla="*/ 245300 w 281"/>
              <a:gd name="T43" fmla="*/ 22225 h 308"/>
              <a:gd name="T44" fmla="*/ 236487 w 281"/>
              <a:gd name="T45" fmla="*/ 42862 h 308"/>
              <a:gd name="T46" fmla="*/ 249706 w 281"/>
              <a:gd name="T47" fmla="*/ 46037 h 308"/>
              <a:gd name="T48" fmla="*/ 271739 w 281"/>
              <a:gd name="T49" fmla="*/ 42862 h 308"/>
              <a:gd name="T50" fmla="*/ 274677 w 281"/>
              <a:gd name="T51" fmla="*/ 60325 h 308"/>
              <a:gd name="T52" fmla="*/ 245300 w 281"/>
              <a:gd name="T53" fmla="*/ 90487 h 308"/>
              <a:gd name="T54" fmla="*/ 220329 w 281"/>
              <a:gd name="T55" fmla="*/ 104775 h 308"/>
              <a:gd name="T56" fmla="*/ 185076 w 281"/>
              <a:gd name="T57" fmla="*/ 111125 h 308"/>
              <a:gd name="T58" fmla="*/ 158637 w 281"/>
              <a:gd name="T59" fmla="*/ 134937 h 308"/>
              <a:gd name="T60" fmla="*/ 143948 w 281"/>
              <a:gd name="T61" fmla="*/ 134937 h 308"/>
              <a:gd name="T62" fmla="*/ 139542 w 281"/>
              <a:gd name="T63" fmla="*/ 117475 h 308"/>
              <a:gd name="T64" fmla="*/ 114571 w 281"/>
              <a:gd name="T65" fmla="*/ 107950 h 308"/>
              <a:gd name="T66" fmla="*/ 98414 w 281"/>
              <a:gd name="T67" fmla="*/ 49212 h 308"/>
              <a:gd name="T68" fmla="*/ 86663 w 281"/>
              <a:gd name="T69" fmla="*/ 14288 h 308"/>
              <a:gd name="T70" fmla="*/ 69036 w 281"/>
              <a:gd name="T71" fmla="*/ 11112 h 308"/>
              <a:gd name="T72" fmla="*/ 47004 w 281"/>
              <a:gd name="T73" fmla="*/ 14288 h 308"/>
              <a:gd name="T74" fmla="*/ 11751 w 281"/>
              <a:gd name="T75" fmla="*/ 11112 h 308"/>
              <a:gd name="T76" fmla="*/ 2938 w 281"/>
              <a:gd name="T77" fmla="*/ 28575 h 308"/>
              <a:gd name="T78" fmla="*/ 30846 w 281"/>
              <a:gd name="T79" fmla="*/ 63500 h 308"/>
              <a:gd name="T80" fmla="*/ 82256 w 281"/>
              <a:gd name="T81" fmla="*/ 87312 h 308"/>
              <a:gd name="T82" fmla="*/ 108696 w 281"/>
              <a:gd name="T83" fmla="*/ 160337 h 308"/>
              <a:gd name="T84" fmla="*/ 114571 w 281"/>
              <a:gd name="T85" fmla="*/ 228600 h 308"/>
              <a:gd name="T86" fmla="*/ 141011 w 281"/>
              <a:gd name="T87" fmla="*/ 298450 h 308"/>
              <a:gd name="T88" fmla="*/ 160106 w 281"/>
              <a:gd name="T89" fmla="*/ 354012 h 308"/>
              <a:gd name="T90" fmla="*/ 152762 w 281"/>
              <a:gd name="T91" fmla="*/ 384175 h 308"/>
              <a:gd name="T92" fmla="*/ 165981 w 281"/>
              <a:gd name="T93" fmla="*/ 404812 h 308"/>
              <a:gd name="T94" fmla="*/ 198296 w 281"/>
              <a:gd name="T95" fmla="*/ 460375 h 3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1"/>
              <a:gd name="T145" fmla="*/ 0 h 308"/>
              <a:gd name="T146" fmla="*/ 281 w 281"/>
              <a:gd name="T147" fmla="*/ 308 h 3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1" h="308">
                <a:moveTo>
                  <a:pt x="137" y="308"/>
                </a:moveTo>
                <a:lnTo>
                  <a:pt x="156" y="303"/>
                </a:lnTo>
                <a:lnTo>
                  <a:pt x="174" y="297"/>
                </a:lnTo>
                <a:lnTo>
                  <a:pt x="193" y="290"/>
                </a:lnTo>
                <a:lnTo>
                  <a:pt x="205" y="286"/>
                </a:lnTo>
                <a:lnTo>
                  <a:pt x="209" y="288"/>
                </a:lnTo>
                <a:lnTo>
                  <a:pt x="215" y="290"/>
                </a:lnTo>
                <a:lnTo>
                  <a:pt x="211" y="279"/>
                </a:lnTo>
                <a:lnTo>
                  <a:pt x="209" y="266"/>
                </a:lnTo>
                <a:lnTo>
                  <a:pt x="204" y="260"/>
                </a:lnTo>
                <a:lnTo>
                  <a:pt x="196" y="255"/>
                </a:lnTo>
                <a:lnTo>
                  <a:pt x="193" y="253"/>
                </a:lnTo>
                <a:lnTo>
                  <a:pt x="191" y="249"/>
                </a:lnTo>
                <a:lnTo>
                  <a:pt x="189" y="245"/>
                </a:lnTo>
                <a:lnTo>
                  <a:pt x="191" y="242"/>
                </a:lnTo>
                <a:lnTo>
                  <a:pt x="205" y="234"/>
                </a:lnTo>
                <a:lnTo>
                  <a:pt x="218" y="227"/>
                </a:lnTo>
                <a:lnTo>
                  <a:pt x="213" y="223"/>
                </a:lnTo>
                <a:lnTo>
                  <a:pt x="207" y="218"/>
                </a:lnTo>
                <a:lnTo>
                  <a:pt x="211" y="212"/>
                </a:lnTo>
                <a:lnTo>
                  <a:pt x="213" y="208"/>
                </a:lnTo>
                <a:lnTo>
                  <a:pt x="209" y="195"/>
                </a:lnTo>
                <a:lnTo>
                  <a:pt x="205" y="186"/>
                </a:lnTo>
                <a:lnTo>
                  <a:pt x="213" y="188"/>
                </a:lnTo>
                <a:lnTo>
                  <a:pt x="218" y="192"/>
                </a:lnTo>
                <a:lnTo>
                  <a:pt x="224" y="197"/>
                </a:lnTo>
                <a:lnTo>
                  <a:pt x="231" y="203"/>
                </a:lnTo>
                <a:lnTo>
                  <a:pt x="246" y="203"/>
                </a:lnTo>
                <a:lnTo>
                  <a:pt x="257" y="203"/>
                </a:lnTo>
                <a:lnTo>
                  <a:pt x="259" y="199"/>
                </a:lnTo>
                <a:lnTo>
                  <a:pt x="261" y="192"/>
                </a:lnTo>
                <a:lnTo>
                  <a:pt x="263" y="184"/>
                </a:lnTo>
                <a:lnTo>
                  <a:pt x="263" y="173"/>
                </a:lnTo>
                <a:lnTo>
                  <a:pt x="261" y="151"/>
                </a:lnTo>
                <a:lnTo>
                  <a:pt x="263" y="133"/>
                </a:lnTo>
                <a:lnTo>
                  <a:pt x="259" y="110"/>
                </a:lnTo>
                <a:lnTo>
                  <a:pt x="259" y="90"/>
                </a:lnTo>
                <a:lnTo>
                  <a:pt x="270" y="72"/>
                </a:lnTo>
                <a:lnTo>
                  <a:pt x="281" y="61"/>
                </a:lnTo>
                <a:lnTo>
                  <a:pt x="281" y="55"/>
                </a:lnTo>
                <a:lnTo>
                  <a:pt x="277" y="53"/>
                </a:lnTo>
                <a:lnTo>
                  <a:pt x="274" y="51"/>
                </a:lnTo>
                <a:lnTo>
                  <a:pt x="270" y="51"/>
                </a:lnTo>
                <a:lnTo>
                  <a:pt x="270" y="40"/>
                </a:lnTo>
                <a:lnTo>
                  <a:pt x="270" y="33"/>
                </a:lnTo>
                <a:lnTo>
                  <a:pt x="270" y="24"/>
                </a:lnTo>
                <a:lnTo>
                  <a:pt x="266" y="16"/>
                </a:lnTo>
                <a:lnTo>
                  <a:pt x="263" y="20"/>
                </a:lnTo>
                <a:lnTo>
                  <a:pt x="257" y="22"/>
                </a:lnTo>
                <a:lnTo>
                  <a:pt x="253" y="24"/>
                </a:lnTo>
                <a:lnTo>
                  <a:pt x="246" y="22"/>
                </a:lnTo>
                <a:lnTo>
                  <a:pt x="239" y="11"/>
                </a:lnTo>
                <a:lnTo>
                  <a:pt x="231" y="1"/>
                </a:lnTo>
                <a:lnTo>
                  <a:pt x="229" y="3"/>
                </a:lnTo>
                <a:lnTo>
                  <a:pt x="228" y="9"/>
                </a:lnTo>
                <a:lnTo>
                  <a:pt x="226" y="13"/>
                </a:lnTo>
                <a:lnTo>
                  <a:pt x="224" y="14"/>
                </a:lnTo>
                <a:lnTo>
                  <a:pt x="222" y="14"/>
                </a:lnTo>
                <a:lnTo>
                  <a:pt x="218" y="14"/>
                </a:lnTo>
                <a:lnTo>
                  <a:pt x="205" y="7"/>
                </a:lnTo>
                <a:lnTo>
                  <a:pt x="189" y="0"/>
                </a:lnTo>
                <a:lnTo>
                  <a:pt x="180" y="1"/>
                </a:lnTo>
                <a:lnTo>
                  <a:pt x="172" y="7"/>
                </a:lnTo>
                <a:lnTo>
                  <a:pt x="167" y="14"/>
                </a:lnTo>
                <a:lnTo>
                  <a:pt x="165" y="16"/>
                </a:lnTo>
                <a:lnTo>
                  <a:pt x="163" y="20"/>
                </a:lnTo>
                <a:lnTo>
                  <a:pt x="161" y="27"/>
                </a:lnTo>
                <a:lnTo>
                  <a:pt x="165" y="29"/>
                </a:lnTo>
                <a:lnTo>
                  <a:pt x="168" y="29"/>
                </a:lnTo>
                <a:lnTo>
                  <a:pt x="170" y="29"/>
                </a:lnTo>
                <a:lnTo>
                  <a:pt x="174" y="29"/>
                </a:lnTo>
                <a:lnTo>
                  <a:pt x="180" y="27"/>
                </a:lnTo>
                <a:lnTo>
                  <a:pt x="185" y="27"/>
                </a:lnTo>
                <a:lnTo>
                  <a:pt x="187" y="31"/>
                </a:lnTo>
                <a:lnTo>
                  <a:pt x="187" y="35"/>
                </a:lnTo>
                <a:lnTo>
                  <a:pt x="187" y="38"/>
                </a:lnTo>
                <a:lnTo>
                  <a:pt x="183" y="42"/>
                </a:lnTo>
                <a:lnTo>
                  <a:pt x="176" y="50"/>
                </a:lnTo>
                <a:lnTo>
                  <a:pt x="167" y="57"/>
                </a:lnTo>
                <a:lnTo>
                  <a:pt x="161" y="62"/>
                </a:lnTo>
                <a:lnTo>
                  <a:pt x="156" y="64"/>
                </a:lnTo>
                <a:lnTo>
                  <a:pt x="150" y="66"/>
                </a:lnTo>
                <a:lnTo>
                  <a:pt x="144" y="66"/>
                </a:lnTo>
                <a:lnTo>
                  <a:pt x="135" y="68"/>
                </a:lnTo>
                <a:lnTo>
                  <a:pt x="126" y="70"/>
                </a:lnTo>
                <a:lnTo>
                  <a:pt x="120" y="75"/>
                </a:lnTo>
                <a:lnTo>
                  <a:pt x="113" y="81"/>
                </a:lnTo>
                <a:lnTo>
                  <a:pt x="108" y="85"/>
                </a:lnTo>
                <a:lnTo>
                  <a:pt x="104" y="86"/>
                </a:lnTo>
                <a:lnTo>
                  <a:pt x="102" y="86"/>
                </a:lnTo>
                <a:lnTo>
                  <a:pt x="98" y="85"/>
                </a:lnTo>
                <a:lnTo>
                  <a:pt x="100" y="79"/>
                </a:lnTo>
                <a:lnTo>
                  <a:pt x="100" y="72"/>
                </a:lnTo>
                <a:lnTo>
                  <a:pt x="95" y="74"/>
                </a:lnTo>
                <a:lnTo>
                  <a:pt x="87" y="74"/>
                </a:lnTo>
                <a:lnTo>
                  <a:pt x="82" y="72"/>
                </a:lnTo>
                <a:lnTo>
                  <a:pt x="78" y="68"/>
                </a:lnTo>
                <a:lnTo>
                  <a:pt x="76" y="51"/>
                </a:lnTo>
                <a:lnTo>
                  <a:pt x="74" y="35"/>
                </a:lnTo>
                <a:lnTo>
                  <a:pt x="67" y="31"/>
                </a:lnTo>
                <a:lnTo>
                  <a:pt x="61" y="25"/>
                </a:lnTo>
                <a:lnTo>
                  <a:pt x="59" y="16"/>
                </a:lnTo>
                <a:lnTo>
                  <a:pt x="59" y="9"/>
                </a:lnTo>
                <a:lnTo>
                  <a:pt x="54" y="5"/>
                </a:lnTo>
                <a:lnTo>
                  <a:pt x="48" y="3"/>
                </a:lnTo>
                <a:lnTo>
                  <a:pt x="47" y="7"/>
                </a:lnTo>
                <a:lnTo>
                  <a:pt x="41" y="9"/>
                </a:lnTo>
                <a:lnTo>
                  <a:pt x="37" y="11"/>
                </a:lnTo>
                <a:lnTo>
                  <a:pt x="32" y="9"/>
                </a:lnTo>
                <a:lnTo>
                  <a:pt x="24" y="9"/>
                </a:lnTo>
                <a:lnTo>
                  <a:pt x="17" y="9"/>
                </a:lnTo>
                <a:lnTo>
                  <a:pt x="8" y="7"/>
                </a:lnTo>
                <a:lnTo>
                  <a:pt x="0" y="5"/>
                </a:lnTo>
                <a:lnTo>
                  <a:pt x="0" y="11"/>
                </a:lnTo>
                <a:lnTo>
                  <a:pt x="2" y="18"/>
                </a:lnTo>
                <a:lnTo>
                  <a:pt x="10" y="25"/>
                </a:lnTo>
                <a:lnTo>
                  <a:pt x="19" y="33"/>
                </a:lnTo>
                <a:lnTo>
                  <a:pt x="21" y="40"/>
                </a:lnTo>
                <a:lnTo>
                  <a:pt x="23" y="46"/>
                </a:lnTo>
                <a:lnTo>
                  <a:pt x="39" y="51"/>
                </a:lnTo>
                <a:lnTo>
                  <a:pt x="56" y="55"/>
                </a:lnTo>
                <a:lnTo>
                  <a:pt x="63" y="70"/>
                </a:lnTo>
                <a:lnTo>
                  <a:pt x="71" y="85"/>
                </a:lnTo>
                <a:lnTo>
                  <a:pt x="74" y="101"/>
                </a:lnTo>
                <a:lnTo>
                  <a:pt x="78" y="116"/>
                </a:lnTo>
                <a:lnTo>
                  <a:pt x="78" y="131"/>
                </a:lnTo>
                <a:lnTo>
                  <a:pt x="78" y="144"/>
                </a:lnTo>
                <a:lnTo>
                  <a:pt x="80" y="159"/>
                </a:lnTo>
                <a:lnTo>
                  <a:pt x="84" y="171"/>
                </a:lnTo>
                <a:lnTo>
                  <a:pt x="96" y="188"/>
                </a:lnTo>
                <a:lnTo>
                  <a:pt x="106" y="207"/>
                </a:lnTo>
                <a:lnTo>
                  <a:pt x="109" y="214"/>
                </a:lnTo>
                <a:lnTo>
                  <a:pt x="109" y="223"/>
                </a:lnTo>
                <a:lnTo>
                  <a:pt x="109" y="231"/>
                </a:lnTo>
                <a:lnTo>
                  <a:pt x="106" y="238"/>
                </a:lnTo>
                <a:lnTo>
                  <a:pt x="104" y="242"/>
                </a:lnTo>
                <a:lnTo>
                  <a:pt x="100" y="244"/>
                </a:lnTo>
                <a:lnTo>
                  <a:pt x="113" y="255"/>
                </a:lnTo>
                <a:lnTo>
                  <a:pt x="124" y="271"/>
                </a:lnTo>
                <a:lnTo>
                  <a:pt x="130" y="280"/>
                </a:lnTo>
                <a:lnTo>
                  <a:pt x="135" y="290"/>
                </a:lnTo>
                <a:lnTo>
                  <a:pt x="137" y="299"/>
                </a:lnTo>
                <a:lnTo>
                  <a:pt x="137" y="3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7" name="Freeform 51"/>
          <p:cNvSpPr>
            <a:spLocks/>
          </p:cNvSpPr>
          <p:nvPr/>
        </p:nvSpPr>
        <p:spPr bwMode="auto">
          <a:xfrm>
            <a:off x="1231666" y="4420158"/>
            <a:ext cx="370746" cy="581525"/>
          </a:xfrm>
          <a:custGeom>
            <a:avLst/>
            <a:gdLst>
              <a:gd name="T0" fmla="*/ 299585 w 214"/>
              <a:gd name="T1" fmla="*/ 417513 h 309"/>
              <a:gd name="T2" fmla="*/ 308354 w 214"/>
              <a:gd name="T3" fmla="*/ 407988 h 309"/>
              <a:gd name="T4" fmla="*/ 312738 w 214"/>
              <a:gd name="T5" fmla="*/ 384175 h 309"/>
              <a:gd name="T6" fmla="*/ 308354 w 214"/>
              <a:gd name="T7" fmla="*/ 358775 h 309"/>
              <a:gd name="T8" fmla="*/ 276203 w 214"/>
              <a:gd name="T9" fmla="*/ 301625 h 309"/>
              <a:gd name="T10" fmla="*/ 267435 w 214"/>
              <a:gd name="T11" fmla="*/ 258763 h 309"/>
              <a:gd name="T12" fmla="*/ 267435 w 214"/>
              <a:gd name="T13" fmla="*/ 214313 h 309"/>
              <a:gd name="T14" fmla="*/ 257205 w 214"/>
              <a:gd name="T15" fmla="*/ 165100 h 309"/>
              <a:gd name="T16" fmla="*/ 235284 w 214"/>
              <a:gd name="T17" fmla="*/ 117475 h 309"/>
              <a:gd name="T18" fmla="*/ 187058 w 214"/>
              <a:gd name="T19" fmla="*/ 103188 h 309"/>
              <a:gd name="T20" fmla="*/ 181213 w 214"/>
              <a:gd name="T21" fmla="*/ 82550 h 309"/>
              <a:gd name="T22" fmla="*/ 156369 w 214"/>
              <a:gd name="T23" fmla="*/ 58738 h 309"/>
              <a:gd name="T24" fmla="*/ 153446 w 214"/>
              <a:gd name="T25" fmla="*/ 38100 h 309"/>
              <a:gd name="T26" fmla="*/ 132987 w 214"/>
              <a:gd name="T27" fmla="*/ 23813 h 309"/>
              <a:gd name="T28" fmla="*/ 121296 w 214"/>
              <a:gd name="T29" fmla="*/ 6350 h 309"/>
              <a:gd name="T30" fmla="*/ 113989 w 214"/>
              <a:gd name="T31" fmla="*/ 9525 h 309"/>
              <a:gd name="T32" fmla="*/ 111066 w 214"/>
              <a:gd name="T33" fmla="*/ 14288 h 309"/>
              <a:gd name="T34" fmla="*/ 108143 w 214"/>
              <a:gd name="T35" fmla="*/ 23813 h 309"/>
              <a:gd name="T36" fmla="*/ 75992 w 214"/>
              <a:gd name="T37" fmla="*/ 0 h 309"/>
              <a:gd name="T38" fmla="*/ 64301 w 214"/>
              <a:gd name="T39" fmla="*/ 14288 h 309"/>
              <a:gd name="T40" fmla="*/ 62840 w 214"/>
              <a:gd name="T41" fmla="*/ 30163 h 309"/>
              <a:gd name="T42" fmla="*/ 67224 w 214"/>
              <a:gd name="T43" fmla="*/ 68263 h 309"/>
              <a:gd name="T44" fmla="*/ 45303 w 214"/>
              <a:gd name="T45" fmla="*/ 103188 h 309"/>
              <a:gd name="T46" fmla="*/ 37996 w 214"/>
              <a:gd name="T47" fmla="*/ 128588 h 309"/>
              <a:gd name="T48" fmla="*/ 18998 w 214"/>
              <a:gd name="T49" fmla="*/ 128588 h 309"/>
              <a:gd name="T50" fmla="*/ 0 w 214"/>
              <a:gd name="T51" fmla="*/ 166688 h 309"/>
              <a:gd name="T52" fmla="*/ 24844 w 214"/>
              <a:gd name="T53" fmla="*/ 211138 h 309"/>
              <a:gd name="T54" fmla="*/ 35073 w 214"/>
              <a:gd name="T55" fmla="*/ 252413 h 309"/>
              <a:gd name="T56" fmla="*/ 21921 w 214"/>
              <a:gd name="T57" fmla="*/ 261938 h 309"/>
              <a:gd name="T58" fmla="*/ 16075 w 214"/>
              <a:gd name="T59" fmla="*/ 282575 h 309"/>
              <a:gd name="T60" fmla="*/ 16075 w 214"/>
              <a:gd name="T61" fmla="*/ 301625 h 309"/>
              <a:gd name="T62" fmla="*/ 40919 w 214"/>
              <a:gd name="T63" fmla="*/ 304800 h 309"/>
              <a:gd name="T64" fmla="*/ 51149 w 214"/>
              <a:gd name="T65" fmla="*/ 363538 h 309"/>
              <a:gd name="T66" fmla="*/ 67224 w 214"/>
              <a:gd name="T67" fmla="*/ 376238 h 309"/>
              <a:gd name="T68" fmla="*/ 81838 w 214"/>
              <a:gd name="T69" fmla="*/ 381000 h 309"/>
              <a:gd name="T70" fmla="*/ 105220 w 214"/>
              <a:gd name="T71" fmla="*/ 384175 h 309"/>
              <a:gd name="T72" fmla="*/ 116911 w 214"/>
              <a:gd name="T73" fmla="*/ 398463 h 309"/>
              <a:gd name="T74" fmla="*/ 137371 w 214"/>
              <a:gd name="T75" fmla="*/ 449263 h 309"/>
              <a:gd name="T76" fmla="*/ 165137 w 214"/>
              <a:gd name="T77" fmla="*/ 463550 h 309"/>
              <a:gd name="T78" fmla="*/ 175367 w 214"/>
              <a:gd name="T79" fmla="*/ 487363 h 309"/>
              <a:gd name="T80" fmla="*/ 191442 w 214"/>
              <a:gd name="T81" fmla="*/ 490538 h 309"/>
              <a:gd name="T82" fmla="*/ 191442 w 214"/>
              <a:gd name="T83" fmla="*/ 490538 h 309"/>
              <a:gd name="T84" fmla="*/ 191442 w 214"/>
              <a:gd name="T85" fmla="*/ 490538 h 309"/>
              <a:gd name="T86" fmla="*/ 213363 w 214"/>
              <a:gd name="T87" fmla="*/ 481013 h 309"/>
              <a:gd name="T88" fmla="*/ 207518 w 214"/>
              <a:gd name="T89" fmla="*/ 463550 h 309"/>
              <a:gd name="T90" fmla="*/ 194365 w 214"/>
              <a:gd name="T91" fmla="*/ 455613 h 309"/>
              <a:gd name="T92" fmla="*/ 181213 w 214"/>
              <a:gd name="T93" fmla="*/ 449263 h 309"/>
              <a:gd name="T94" fmla="*/ 178290 w 214"/>
              <a:gd name="T95" fmla="*/ 439738 h 309"/>
              <a:gd name="T96" fmla="*/ 232361 w 214"/>
              <a:gd name="T97" fmla="*/ 449263 h 309"/>
              <a:gd name="T98" fmla="*/ 226516 w 214"/>
              <a:gd name="T99" fmla="*/ 434975 h 309"/>
              <a:gd name="T100" fmla="*/ 223593 w 214"/>
              <a:gd name="T101" fmla="*/ 422275 h 309"/>
              <a:gd name="T102" fmla="*/ 229439 w 214"/>
              <a:gd name="T103" fmla="*/ 411163 h 309"/>
              <a:gd name="T104" fmla="*/ 299585 w 214"/>
              <a:gd name="T105" fmla="*/ 417513 h 3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4"/>
              <a:gd name="T160" fmla="*/ 0 h 309"/>
              <a:gd name="T161" fmla="*/ 214 w 214"/>
              <a:gd name="T162" fmla="*/ 309 h 30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4" h="309">
                <a:moveTo>
                  <a:pt x="205" y="263"/>
                </a:moveTo>
                <a:lnTo>
                  <a:pt x="205" y="263"/>
                </a:lnTo>
                <a:lnTo>
                  <a:pt x="209" y="261"/>
                </a:lnTo>
                <a:lnTo>
                  <a:pt x="211" y="257"/>
                </a:lnTo>
                <a:lnTo>
                  <a:pt x="214" y="250"/>
                </a:lnTo>
                <a:lnTo>
                  <a:pt x="214" y="242"/>
                </a:lnTo>
                <a:lnTo>
                  <a:pt x="214" y="233"/>
                </a:lnTo>
                <a:lnTo>
                  <a:pt x="211" y="226"/>
                </a:lnTo>
                <a:lnTo>
                  <a:pt x="201" y="207"/>
                </a:lnTo>
                <a:lnTo>
                  <a:pt x="189" y="190"/>
                </a:lnTo>
                <a:lnTo>
                  <a:pt x="185" y="178"/>
                </a:lnTo>
                <a:lnTo>
                  <a:pt x="183" y="163"/>
                </a:lnTo>
                <a:lnTo>
                  <a:pt x="183" y="150"/>
                </a:lnTo>
                <a:lnTo>
                  <a:pt x="183" y="135"/>
                </a:lnTo>
                <a:lnTo>
                  <a:pt x="179" y="120"/>
                </a:lnTo>
                <a:lnTo>
                  <a:pt x="176" y="104"/>
                </a:lnTo>
                <a:lnTo>
                  <a:pt x="168" y="89"/>
                </a:lnTo>
                <a:lnTo>
                  <a:pt x="161" y="74"/>
                </a:lnTo>
                <a:lnTo>
                  <a:pt x="144" y="70"/>
                </a:lnTo>
                <a:lnTo>
                  <a:pt x="128" y="65"/>
                </a:lnTo>
                <a:lnTo>
                  <a:pt x="126" y="59"/>
                </a:lnTo>
                <a:lnTo>
                  <a:pt x="124" y="52"/>
                </a:lnTo>
                <a:lnTo>
                  <a:pt x="115" y="44"/>
                </a:lnTo>
                <a:lnTo>
                  <a:pt x="107" y="37"/>
                </a:lnTo>
                <a:lnTo>
                  <a:pt x="105" y="30"/>
                </a:lnTo>
                <a:lnTo>
                  <a:pt x="105" y="24"/>
                </a:lnTo>
                <a:lnTo>
                  <a:pt x="98" y="20"/>
                </a:lnTo>
                <a:lnTo>
                  <a:pt x="91" y="15"/>
                </a:lnTo>
                <a:lnTo>
                  <a:pt x="87" y="9"/>
                </a:lnTo>
                <a:lnTo>
                  <a:pt x="83" y="4"/>
                </a:lnTo>
                <a:lnTo>
                  <a:pt x="80" y="4"/>
                </a:lnTo>
                <a:lnTo>
                  <a:pt x="78" y="6"/>
                </a:lnTo>
                <a:lnTo>
                  <a:pt x="76" y="8"/>
                </a:lnTo>
                <a:lnTo>
                  <a:pt x="76" y="9"/>
                </a:lnTo>
                <a:lnTo>
                  <a:pt x="76" y="13"/>
                </a:lnTo>
                <a:lnTo>
                  <a:pt x="74" y="15"/>
                </a:lnTo>
                <a:lnTo>
                  <a:pt x="63" y="8"/>
                </a:lnTo>
                <a:lnTo>
                  <a:pt x="52" y="0"/>
                </a:lnTo>
                <a:lnTo>
                  <a:pt x="46" y="4"/>
                </a:lnTo>
                <a:lnTo>
                  <a:pt x="44" y="9"/>
                </a:lnTo>
                <a:lnTo>
                  <a:pt x="43" y="13"/>
                </a:lnTo>
                <a:lnTo>
                  <a:pt x="43" y="19"/>
                </a:lnTo>
                <a:lnTo>
                  <a:pt x="44" y="30"/>
                </a:lnTo>
                <a:lnTo>
                  <a:pt x="46" y="43"/>
                </a:lnTo>
                <a:lnTo>
                  <a:pt x="39" y="54"/>
                </a:lnTo>
                <a:lnTo>
                  <a:pt x="31" y="65"/>
                </a:lnTo>
                <a:lnTo>
                  <a:pt x="30" y="74"/>
                </a:lnTo>
                <a:lnTo>
                  <a:pt x="26" y="81"/>
                </a:lnTo>
                <a:lnTo>
                  <a:pt x="19" y="81"/>
                </a:lnTo>
                <a:lnTo>
                  <a:pt x="13" y="81"/>
                </a:lnTo>
                <a:lnTo>
                  <a:pt x="6" y="93"/>
                </a:lnTo>
                <a:lnTo>
                  <a:pt x="0" y="105"/>
                </a:lnTo>
                <a:lnTo>
                  <a:pt x="17" y="133"/>
                </a:lnTo>
                <a:lnTo>
                  <a:pt x="31" y="155"/>
                </a:lnTo>
                <a:lnTo>
                  <a:pt x="24" y="159"/>
                </a:lnTo>
                <a:lnTo>
                  <a:pt x="19" y="161"/>
                </a:lnTo>
                <a:lnTo>
                  <a:pt x="15" y="165"/>
                </a:lnTo>
                <a:lnTo>
                  <a:pt x="13" y="168"/>
                </a:lnTo>
                <a:lnTo>
                  <a:pt x="11" y="178"/>
                </a:lnTo>
                <a:lnTo>
                  <a:pt x="11" y="190"/>
                </a:lnTo>
                <a:lnTo>
                  <a:pt x="19" y="190"/>
                </a:lnTo>
                <a:lnTo>
                  <a:pt x="28" y="192"/>
                </a:lnTo>
                <a:lnTo>
                  <a:pt x="30" y="211"/>
                </a:lnTo>
                <a:lnTo>
                  <a:pt x="35" y="229"/>
                </a:lnTo>
                <a:lnTo>
                  <a:pt x="41" y="235"/>
                </a:lnTo>
                <a:lnTo>
                  <a:pt x="46" y="237"/>
                </a:lnTo>
                <a:lnTo>
                  <a:pt x="50" y="239"/>
                </a:lnTo>
                <a:lnTo>
                  <a:pt x="56" y="240"/>
                </a:lnTo>
                <a:lnTo>
                  <a:pt x="65" y="240"/>
                </a:lnTo>
                <a:lnTo>
                  <a:pt x="72" y="242"/>
                </a:lnTo>
                <a:lnTo>
                  <a:pt x="78" y="246"/>
                </a:lnTo>
                <a:lnTo>
                  <a:pt x="80" y="251"/>
                </a:lnTo>
                <a:lnTo>
                  <a:pt x="87" y="266"/>
                </a:lnTo>
                <a:lnTo>
                  <a:pt x="94" y="283"/>
                </a:lnTo>
                <a:lnTo>
                  <a:pt x="104" y="287"/>
                </a:lnTo>
                <a:lnTo>
                  <a:pt x="113" y="292"/>
                </a:lnTo>
                <a:lnTo>
                  <a:pt x="118" y="299"/>
                </a:lnTo>
                <a:lnTo>
                  <a:pt x="120" y="307"/>
                </a:lnTo>
                <a:lnTo>
                  <a:pt x="126" y="309"/>
                </a:lnTo>
                <a:lnTo>
                  <a:pt x="131" y="309"/>
                </a:lnTo>
                <a:lnTo>
                  <a:pt x="139" y="307"/>
                </a:lnTo>
                <a:lnTo>
                  <a:pt x="146" y="303"/>
                </a:lnTo>
                <a:lnTo>
                  <a:pt x="144" y="298"/>
                </a:lnTo>
                <a:lnTo>
                  <a:pt x="142" y="292"/>
                </a:lnTo>
                <a:lnTo>
                  <a:pt x="137" y="288"/>
                </a:lnTo>
                <a:lnTo>
                  <a:pt x="133" y="287"/>
                </a:lnTo>
                <a:lnTo>
                  <a:pt x="128" y="285"/>
                </a:lnTo>
                <a:lnTo>
                  <a:pt x="124" y="283"/>
                </a:lnTo>
                <a:lnTo>
                  <a:pt x="122" y="281"/>
                </a:lnTo>
                <a:lnTo>
                  <a:pt x="122" y="277"/>
                </a:lnTo>
                <a:lnTo>
                  <a:pt x="140" y="279"/>
                </a:lnTo>
                <a:lnTo>
                  <a:pt x="159" y="283"/>
                </a:lnTo>
                <a:lnTo>
                  <a:pt x="161" y="279"/>
                </a:lnTo>
                <a:lnTo>
                  <a:pt x="155" y="274"/>
                </a:lnTo>
                <a:lnTo>
                  <a:pt x="153" y="270"/>
                </a:lnTo>
                <a:lnTo>
                  <a:pt x="153" y="266"/>
                </a:lnTo>
                <a:lnTo>
                  <a:pt x="153" y="263"/>
                </a:lnTo>
                <a:lnTo>
                  <a:pt x="157" y="259"/>
                </a:lnTo>
                <a:lnTo>
                  <a:pt x="177" y="263"/>
                </a:lnTo>
                <a:lnTo>
                  <a:pt x="205" y="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8" name="Freeform 52"/>
          <p:cNvSpPr>
            <a:spLocks/>
          </p:cNvSpPr>
          <p:nvPr/>
        </p:nvSpPr>
        <p:spPr bwMode="auto">
          <a:xfrm>
            <a:off x="1056645" y="4295950"/>
            <a:ext cx="165612" cy="274766"/>
          </a:xfrm>
          <a:custGeom>
            <a:avLst/>
            <a:gdLst>
              <a:gd name="T0" fmla="*/ 70585 w 95"/>
              <a:gd name="T1" fmla="*/ 149225 h 146"/>
              <a:gd name="T2" fmla="*/ 44116 w 95"/>
              <a:gd name="T3" fmla="*/ 163512 h 146"/>
              <a:gd name="T4" fmla="*/ 14705 w 95"/>
              <a:gd name="T5" fmla="*/ 163512 h 146"/>
              <a:gd name="T6" fmla="*/ 0 w 95"/>
              <a:gd name="T7" fmla="*/ 177800 h 146"/>
              <a:gd name="T8" fmla="*/ 2941 w 95"/>
              <a:gd name="T9" fmla="*/ 201612 h 146"/>
              <a:gd name="T10" fmla="*/ 0 w 95"/>
              <a:gd name="T11" fmla="*/ 219075 h 146"/>
              <a:gd name="T12" fmla="*/ 14705 w 95"/>
              <a:gd name="T13" fmla="*/ 231775 h 146"/>
              <a:gd name="T14" fmla="*/ 30881 w 95"/>
              <a:gd name="T15" fmla="*/ 222250 h 146"/>
              <a:gd name="T16" fmla="*/ 54409 w 95"/>
              <a:gd name="T17" fmla="*/ 207963 h 146"/>
              <a:gd name="T18" fmla="*/ 79408 w 95"/>
              <a:gd name="T19" fmla="*/ 190500 h 146"/>
              <a:gd name="T20" fmla="*/ 85291 w 95"/>
              <a:gd name="T21" fmla="*/ 193675 h 146"/>
              <a:gd name="T22" fmla="*/ 79408 w 95"/>
              <a:gd name="T23" fmla="*/ 204788 h 146"/>
              <a:gd name="T24" fmla="*/ 82349 w 95"/>
              <a:gd name="T25" fmla="*/ 215900 h 146"/>
              <a:gd name="T26" fmla="*/ 89702 w 95"/>
              <a:gd name="T27" fmla="*/ 222250 h 146"/>
              <a:gd name="T28" fmla="*/ 98525 w 95"/>
              <a:gd name="T29" fmla="*/ 222250 h 146"/>
              <a:gd name="T30" fmla="*/ 108819 w 95"/>
              <a:gd name="T31" fmla="*/ 214313 h 146"/>
              <a:gd name="T32" fmla="*/ 127936 w 95"/>
              <a:gd name="T33" fmla="*/ 190500 h 146"/>
              <a:gd name="T34" fmla="*/ 139700 w 95"/>
              <a:gd name="T35" fmla="*/ 152400 h 146"/>
              <a:gd name="T36" fmla="*/ 127936 w 95"/>
              <a:gd name="T37" fmla="*/ 104775 h 146"/>
              <a:gd name="T38" fmla="*/ 108819 w 95"/>
              <a:gd name="T39" fmla="*/ 76200 h 146"/>
              <a:gd name="T40" fmla="*/ 79408 w 95"/>
              <a:gd name="T41" fmla="*/ 60325 h 146"/>
              <a:gd name="T42" fmla="*/ 57351 w 95"/>
              <a:gd name="T43" fmla="*/ 31750 h 146"/>
              <a:gd name="T44" fmla="*/ 47057 w 95"/>
              <a:gd name="T45" fmla="*/ 7937 h 146"/>
              <a:gd name="T46" fmla="*/ 38234 w 95"/>
              <a:gd name="T47" fmla="*/ 0 h 146"/>
              <a:gd name="T48" fmla="*/ 30881 w 95"/>
              <a:gd name="T49" fmla="*/ 4762 h 146"/>
              <a:gd name="T50" fmla="*/ 27940 w 95"/>
              <a:gd name="T51" fmla="*/ 20637 h 146"/>
              <a:gd name="T52" fmla="*/ 38234 w 95"/>
              <a:gd name="T53" fmla="*/ 42862 h 146"/>
              <a:gd name="T54" fmla="*/ 49998 w 95"/>
              <a:gd name="T55" fmla="*/ 63500 h 146"/>
              <a:gd name="T56" fmla="*/ 54409 w 95"/>
              <a:gd name="T57" fmla="*/ 87312 h 146"/>
              <a:gd name="T58" fmla="*/ 76467 w 95"/>
              <a:gd name="T59" fmla="*/ 90487 h 146"/>
              <a:gd name="T60" fmla="*/ 92643 w 95"/>
              <a:gd name="T61" fmla="*/ 98425 h 146"/>
              <a:gd name="T62" fmla="*/ 86761 w 95"/>
              <a:gd name="T63" fmla="*/ 125412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5"/>
              <a:gd name="T97" fmla="*/ 0 h 146"/>
              <a:gd name="T98" fmla="*/ 95 w 95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5" h="146">
                <a:moveTo>
                  <a:pt x="56" y="86"/>
                </a:moveTo>
                <a:lnTo>
                  <a:pt x="48" y="94"/>
                </a:lnTo>
                <a:lnTo>
                  <a:pt x="39" y="99"/>
                </a:lnTo>
                <a:lnTo>
                  <a:pt x="30" y="103"/>
                </a:lnTo>
                <a:lnTo>
                  <a:pt x="21" y="105"/>
                </a:lnTo>
                <a:lnTo>
                  <a:pt x="10" y="103"/>
                </a:lnTo>
                <a:lnTo>
                  <a:pt x="0" y="105"/>
                </a:lnTo>
                <a:lnTo>
                  <a:pt x="0" y="112"/>
                </a:lnTo>
                <a:lnTo>
                  <a:pt x="4" y="120"/>
                </a:lnTo>
                <a:lnTo>
                  <a:pt x="2" y="127"/>
                </a:lnTo>
                <a:lnTo>
                  <a:pt x="2" y="133"/>
                </a:lnTo>
                <a:lnTo>
                  <a:pt x="0" y="138"/>
                </a:lnTo>
                <a:lnTo>
                  <a:pt x="4" y="144"/>
                </a:lnTo>
                <a:lnTo>
                  <a:pt x="10" y="146"/>
                </a:lnTo>
                <a:lnTo>
                  <a:pt x="15" y="144"/>
                </a:lnTo>
                <a:lnTo>
                  <a:pt x="21" y="140"/>
                </a:lnTo>
                <a:lnTo>
                  <a:pt x="26" y="136"/>
                </a:lnTo>
                <a:lnTo>
                  <a:pt x="37" y="131"/>
                </a:lnTo>
                <a:lnTo>
                  <a:pt x="48" y="122"/>
                </a:lnTo>
                <a:lnTo>
                  <a:pt x="54" y="120"/>
                </a:lnTo>
                <a:lnTo>
                  <a:pt x="58" y="120"/>
                </a:lnTo>
                <a:lnTo>
                  <a:pt x="58" y="122"/>
                </a:lnTo>
                <a:lnTo>
                  <a:pt x="56" y="125"/>
                </a:lnTo>
                <a:lnTo>
                  <a:pt x="54" y="129"/>
                </a:lnTo>
                <a:lnTo>
                  <a:pt x="54" y="133"/>
                </a:lnTo>
                <a:lnTo>
                  <a:pt x="56" y="136"/>
                </a:lnTo>
                <a:lnTo>
                  <a:pt x="59" y="138"/>
                </a:lnTo>
                <a:lnTo>
                  <a:pt x="61" y="140"/>
                </a:lnTo>
                <a:lnTo>
                  <a:pt x="65" y="140"/>
                </a:lnTo>
                <a:lnTo>
                  <a:pt x="67" y="140"/>
                </a:lnTo>
                <a:lnTo>
                  <a:pt x="71" y="138"/>
                </a:lnTo>
                <a:lnTo>
                  <a:pt x="74" y="135"/>
                </a:lnTo>
                <a:lnTo>
                  <a:pt x="80" y="129"/>
                </a:lnTo>
                <a:lnTo>
                  <a:pt x="87" y="120"/>
                </a:lnTo>
                <a:lnTo>
                  <a:pt x="91" y="107"/>
                </a:lnTo>
                <a:lnTo>
                  <a:pt x="95" y="96"/>
                </a:lnTo>
                <a:lnTo>
                  <a:pt x="95" y="83"/>
                </a:lnTo>
                <a:lnTo>
                  <a:pt x="87" y="66"/>
                </a:lnTo>
                <a:lnTo>
                  <a:pt x="82" y="51"/>
                </a:lnTo>
                <a:lnTo>
                  <a:pt x="74" y="48"/>
                </a:lnTo>
                <a:lnTo>
                  <a:pt x="65" y="46"/>
                </a:lnTo>
                <a:lnTo>
                  <a:pt x="54" y="38"/>
                </a:lnTo>
                <a:lnTo>
                  <a:pt x="45" y="27"/>
                </a:lnTo>
                <a:lnTo>
                  <a:pt x="39" y="20"/>
                </a:lnTo>
                <a:lnTo>
                  <a:pt x="34" y="9"/>
                </a:lnTo>
                <a:lnTo>
                  <a:pt x="32" y="5"/>
                </a:lnTo>
                <a:lnTo>
                  <a:pt x="30" y="1"/>
                </a:lnTo>
                <a:lnTo>
                  <a:pt x="26" y="0"/>
                </a:lnTo>
                <a:lnTo>
                  <a:pt x="24" y="0"/>
                </a:lnTo>
                <a:lnTo>
                  <a:pt x="21" y="3"/>
                </a:lnTo>
                <a:lnTo>
                  <a:pt x="19" y="7"/>
                </a:lnTo>
                <a:lnTo>
                  <a:pt x="19" y="13"/>
                </a:lnTo>
                <a:lnTo>
                  <a:pt x="21" y="18"/>
                </a:lnTo>
                <a:lnTo>
                  <a:pt x="26" y="27"/>
                </a:lnTo>
                <a:lnTo>
                  <a:pt x="32" y="35"/>
                </a:lnTo>
                <a:lnTo>
                  <a:pt x="34" y="40"/>
                </a:lnTo>
                <a:lnTo>
                  <a:pt x="34" y="48"/>
                </a:lnTo>
                <a:lnTo>
                  <a:pt x="37" y="55"/>
                </a:lnTo>
                <a:lnTo>
                  <a:pt x="41" y="61"/>
                </a:lnTo>
                <a:lnTo>
                  <a:pt x="52" y="57"/>
                </a:lnTo>
                <a:lnTo>
                  <a:pt x="59" y="55"/>
                </a:lnTo>
                <a:lnTo>
                  <a:pt x="63" y="62"/>
                </a:lnTo>
                <a:lnTo>
                  <a:pt x="61" y="70"/>
                </a:lnTo>
                <a:lnTo>
                  <a:pt x="59" y="79"/>
                </a:lnTo>
                <a:lnTo>
                  <a:pt x="56" y="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19" name="Freeform 53"/>
          <p:cNvSpPr>
            <a:spLocks/>
          </p:cNvSpPr>
          <p:nvPr/>
        </p:nvSpPr>
        <p:spPr bwMode="auto">
          <a:xfrm>
            <a:off x="4564613" y="2107235"/>
            <a:ext cx="308641" cy="430968"/>
          </a:xfrm>
          <a:custGeom>
            <a:avLst/>
            <a:gdLst>
              <a:gd name="T0" fmla="*/ 122862 w 178"/>
              <a:gd name="T1" fmla="*/ 355600 h 229"/>
              <a:gd name="T2" fmla="*/ 124324 w 178"/>
              <a:gd name="T3" fmla="*/ 334962 h 229"/>
              <a:gd name="T4" fmla="*/ 119937 w 178"/>
              <a:gd name="T5" fmla="*/ 290512 h 229"/>
              <a:gd name="T6" fmla="*/ 130175 w 178"/>
              <a:gd name="T7" fmla="*/ 228600 h 229"/>
              <a:gd name="T8" fmla="*/ 136026 w 178"/>
              <a:gd name="T9" fmla="*/ 200025 h 229"/>
              <a:gd name="T10" fmla="*/ 136026 w 178"/>
              <a:gd name="T11" fmla="*/ 182562 h 229"/>
              <a:gd name="T12" fmla="*/ 157965 w 178"/>
              <a:gd name="T13" fmla="*/ 165100 h 229"/>
              <a:gd name="T14" fmla="*/ 178442 w 178"/>
              <a:gd name="T15" fmla="*/ 141287 h 229"/>
              <a:gd name="T16" fmla="*/ 187218 w 178"/>
              <a:gd name="T17" fmla="*/ 123825 h 229"/>
              <a:gd name="T18" fmla="*/ 197456 w 178"/>
              <a:gd name="T19" fmla="*/ 120650 h 229"/>
              <a:gd name="T20" fmla="*/ 206232 w 178"/>
              <a:gd name="T21" fmla="*/ 114300 h 229"/>
              <a:gd name="T22" fmla="*/ 213546 w 178"/>
              <a:gd name="T23" fmla="*/ 109537 h 229"/>
              <a:gd name="T24" fmla="*/ 228172 w 178"/>
              <a:gd name="T25" fmla="*/ 100012 h 229"/>
              <a:gd name="T26" fmla="*/ 238410 w 178"/>
              <a:gd name="T27" fmla="*/ 93662 h 229"/>
              <a:gd name="T28" fmla="*/ 247186 w 178"/>
              <a:gd name="T29" fmla="*/ 79375 h 229"/>
              <a:gd name="T30" fmla="*/ 257425 w 178"/>
              <a:gd name="T31" fmla="*/ 76200 h 229"/>
              <a:gd name="T32" fmla="*/ 260350 w 178"/>
              <a:gd name="T33" fmla="*/ 65087 h 229"/>
              <a:gd name="T34" fmla="*/ 244261 w 178"/>
              <a:gd name="T35" fmla="*/ 36512 h 229"/>
              <a:gd name="T36" fmla="*/ 212083 w 178"/>
              <a:gd name="T37" fmla="*/ 9525 h 229"/>
              <a:gd name="T38" fmla="*/ 178442 w 178"/>
              <a:gd name="T39" fmla="*/ 3175 h 229"/>
              <a:gd name="T40" fmla="*/ 159428 w 178"/>
              <a:gd name="T41" fmla="*/ 17462 h 229"/>
              <a:gd name="T42" fmla="*/ 146264 w 178"/>
              <a:gd name="T43" fmla="*/ 20637 h 229"/>
              <a:gd name="T44" fmla="*/ 138951 w 178"/>
              <a:gd name="T45" fmla="*/ 12700 h 229"/>
              <a:gd name="T46" fmla="*/ 130175 w 178"/>
              <a:gd name="T47" fmla="*/ 12700 h 229"/>
              <a:gd name="T48" fmla="*/ 122862 w 178"/>
              <a:gd name="T49" fmla="*/ 20637 h 229"/>
              <a:gd name="T50" fmla="*/ 130175 w 178"/>
              <a:gd name="T51" fmla="*/ 36512 h 229"/>
              <a:gd name="T52" fmla="*/ 124324 w 178"/>
              <a:gd name="T53" fmla="*/ 50800 h 229"/>
              <a:gd name="T54" fmla="*/ 95072 w 178"/>
              <a:gd name="T55" fmla="*/ 71437 h 229"/>
              <a:gd name="T56" fmla="*/ 65819 w 178"/>
              <a:gd name="T57" fmla="*/ 92075 h 229"/>
              <a:gd name="T58" fmla="*/ 52655 w 178"/>
              <a:gd name="T59" fmla="*/ 76200 h 229"/>
              <a:gd name="T60" fmla="*/ 40954 w 178"/>
              <a:gd name="T61" fmla="*/ 68262 h 229"/>
              <a:gd name="T62" fmla="*/ 21940 w 178"/>
              <a:gd name="T63" fmla="*/ 85725 h 229"/>
              <a:gd name="T64" fmla="*/ 5851 w 178"/>
              <a:gd name="T65" fmla="*/ 109537 h 229"/>
              <a:gd name="T66" fmla="*/ 0 w 178"/>
              <a:gd name="T67" fmla="*/ 131762 h 229"/>
              <a:gd name="T68" fmla="*/ 14626 w 178"/>
              <a:gd name="T69" fmla="*/ 141287 h 229"/>
              <a:gd name="T70" fmla="*/ 27790 w 178"/>
              <a:gd name="T71" fmla="*/ 150812 h 229"/>
              <a:gd name="T72" fmla="*/ 38029 w 178"/>
              <a:gd name="T73" fmla="*/ 171450 h 229"/>
              <a:gd name="T74" fmla="*/ 40954 w 178"/>
              <a:gd name="T75" fmla="*/ 193675 h 229"/>
              <a:gd name="T76" fmla="*/ 54118 w 178"/>
              <a:gd name="T77" fmla="*/ 193675 h 229"/>
              <a:gd name="T78" fmla="*/ 59968 w 178"/>
              <a:gd name="T79" fmla="*/ 203200 h 229"/>
              <a:gd name="T80" fmla="*/ 38029 w 178"/>
              <a:gd name="T81" fmla="*/ 200025 h 229"/>
              <a:gd name="T82" fmla="*/ 35103 w 178"/>
              <a:gd name="T83" fmla="*/ 214312 h 229"/>
              <a:gd name="T84" fmla="*/ 46805 w 178"/>
              <a:gd name="T85" fmla="*/ 227012 h 229"/>
              <a:gd name="T86" fmla="*/ 40954 w 178"/>
              <a:gd name="T87" fmla="*/ 231775 h 229"/>
              <a:gd name="T88" fmla="*/ 35103 w 178"/>
              <a:gd name="T89" fmla="*/ 228600 h 229"/>
              <a:gd name="T90" fmla="*/ 24865 w 178"/>
              <a:gd name="T91" fmla="*/ 220662 h 229"/>
              <a:gd name="T92" fmla="*/ 14626 w 178"/>
              <a:gd name="T93" fmla="*/ 247650 h 229"/>
              <a:gd name="T94" fmla="*/ 19014 w 178"/>
              <a:gd name="T95" fmla="*/ 258762 h 229"/>
              <a:gd name="T96" fmla="*/ 33641 w 178"/>
              <a:gd name="T97" fmla="*/ 276225 h 229"/>
              <a:gd name="T98" fmla="*/ 27790 w 178"/>
              <a:gd name="T99" fmla="*/ 303212 h 229"/>
              <a:gd name="T100" fmla="*/ 33641 w 178"/>
              <a:gd name="T101" fmla="*/ 307975 h 229"/>
              <a:gd name="T102" fmla="*/ 52655 w 178"/>
              <a:gd name="T103" fmla="*/ 307975 h 229"/>
              <a:gd name="T104" fmla="*/ 65819 w 178"/>
              <a:gd name="T105" fmla="*/ 325437 h 229"/>
              <a:gd name="T106" fmla="*/ 73132 w 178"/>
              <a:gd name="T107" fmla="*/ 331787 h 229"/>
              <a:gd name="T108" fmla="*/ 87758 w 178"/>
              <a:gd name="T109" fmla="*/ 331787 h 229"/>
              <a:gd name="T110" fmla="*/ 100922 w 178"/>
              <a:gd name="T111" fmla="*/ 358775 h 229"/>
              <a:gd name="T112" fmla="*/ 117011 w 178"/>
              <a:gd name="T113" fmla="*/ 363537 h 2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8"/>
              <a:gd name="T172" fmla="*/ 0 h 229"/>
              <a:gd name="T173" fmla="*/ 178 w 178"/>
              <a:gd name="T174" fmla="*/ 229 h 22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8" h="229">
                <a:moveTo>
                  <a:pt x="80" y="229"/>
                </a:moveTo>
                <a:lnTo>
                  <a:pt x="84" y="224"/>
                </a:lnTo>
                <a:lnTo>
                  <a:pt x="84" y="218"/>
                </a:lnTo>
                <a:lnTo>
                  <a:pt x="85" y="211"/>
                </a:lnTo>
                <a:lnTo>
                  <a:pt x="84" y="202"/>
                </a:lnTo>
                <a:lnTo>
                  <a:pt x="82" y="183"/>
                </a:lnTo>
                <a:lnTo>
                  <a:pt x="82" y="165"/>
                </a:lnTo>
                <a:lnTo>
                  <a:pt x="89" y="144"/>
                </a:lnTo>
                <a:lnTo>
                  <a:pt x="95" y="132"/>
                </a:lnTo>
                <a:lnTo>
                  <a:pt x="93" y="126"/>
                </a:lnTo>
                <a:lnTo>
                  <a:pt x="93" y="120"/>
                </a:lnTo>
                <a:lnTo>
                  <a:pt x="93" y="115"/>
                </a:lnTo>
                <a:lnTo>
                  <a:pt x="95" y="113"/>
                </a:lnTo>
                <a:lnTo>
                  <a:pt x="108" y="104"/>
                </a:lnTo>
                <a:lnTo>
                  <a:pt x="120" y="95"/>
                </a:lnTo>
                <a:lnTo>
                  <a:pt x="122" y="89"/>
                </a:lnTo>
                <a:lnTo>
                  <a:pt x="120" y="80"/>
                </a:lnTo>
                <a:lnTo>
                  <a:pt x="128" y="78"/>
                </a:lnTo>
                <a:lnTo>
                  <a:pt x="133" y="80"/>
                </a:lnTo>
                <a:lnTo>
                  <a:pt x="135" y="76"/>
                </a:lnTo>
                <a:lnTo>
                  <a:pt x="135" y="72"/>
                </a:lnTo>
                <a:lnTo>
                  <a:pt x="141" y="72"/>
                </a:lnTo>
                <a:lnTo>
                  <a:pt x="145" y="74"/>
                </a:lnTo>
                <a:lnTo>
                  <a:pt x="146" y="69"/>
                </a:lnTo>
                <a:lnTo>
                  <a:pt x="152" y="65"/>
                </a:lnTo>
                <a:lnTo>
                  <a:pt x="156" y="63"/>
                </a:lnTo>
                <a:lnTo>
                  <a:pt x="161" y="65"/>
                </a:lnTo>
                <a:lnTo>
                  <a:pt x="163" y="59"/>
                </a:lnTo>
                <a:lnTo>
                  <a:pt x="163" y="50"/>
                </a:lnTo>
                <a:lnTo>
                  <a:pt x="169" y="50"/>
                </a:lnTo>
                <a:lnTo>
                  <a:pt x="174" y="50"/>
                </a:lnTo>
                <a:lnTo>
                  <a:pt x="176" y="48"/>
                </a:lnTo>
                <a:lnTo>
                  <a:pt x="178" y="45"/>
                </a:lnTo>
                <a:lnTo>
                  <a:pt x="178" y="41"/>
                </a:lnTo>
                <a:lnTo>
                  <a:pt x="176" y="34"/>
                </a:lnTo>
                <a:lnTo>
                  <a:pt x="167" y="23"/>
                </a:lnTo>
                <a:lnTo>
                  <a:pt x="156" y="13"/>
                </a:lnTo>
                <a:lnTo>
                  <a:pt x="145" y="6"/>
                </a:lnTo>
                <a:lnTo>
                  <a:pt x="132" y="0"/>
                </a:lnTo>
                <a:lnTo>
                  <a:pt x="122" y="2"/>
                </a:lnTo>
                <a:lnTo>
                  <a:pt x="115" y="6"/>
                </a:lnTo>
                <a:lnTo>
                  <a:pt x="109" y="11"/>
                </a:lnTo>
                <a:lnTo>
                  <a:pt x="106" y="17"/>
                </a:lnTo>
                <a:lnTo>
                  <a:pt x="100" y="13"/>
                </a:lnTo>
                <a:lnTo>
                  <a:pt x="96" y="10"/>
                </a:lnTo>
                <a:lnTo>
                  <a:pt x="95" y="8"/>
                </a:lnTo>
                <a:lnTo>
                  <a:pt x="91" y="8"/>
                </a:lnTo>
                <a:lnTo>
                  <a:pt x="89" y="8"/>
                </a:lnTo>
                <a:lnTo>
                  <a:pt x="85" y="8"/>
                </a:lnTo>
                <a:lnTo>
                  <a:pt x="84" y="13"/>
                </a:lnTo>
                <a:lnTo>
                  <a:pt x="87" y="17"/>
                </a:lnTo>
                <a:lnTo>
                  <a:pt x="89" y="23"/>
                </a:lnTo>
                <a:lnTo>
                  <a:pt x="91" y="26"/>
                </a:lnTo>
                <a:lnTo>
                  <a:pt x="85" y="32"/>
                </a:lnTo>
                <a:lnTo>
                  <a:pt x="80" y="37"/>
                </a:lnTo>
                <a:lnTo>
                  <a:pt x="65" y="45"/>
                </a:lnTo>
                <a:lnTo>
                  <a:pt x="50" y="56"/>
                </a:lnTo>
                <a:lnTo>
                  <a:pt x="45" y="58"/>
                </a:lnTo>
                <a:lnTo>
                  <a:pt x="39" y="54"/>
                </a:lnTo>
                <a:lnTo>
                  <a:pt x="36" y="48"/>
                </a:lnTo>
                <a:lnTo>
                  <a:pt x="34" y="41"/>
                </a:lnTo>
                <a:lnTo>
                  <a:pt x="28" y="43"/>
                </a:lnTo>
                <a:lnTo>
                  <a:pt x="23" y="47"/>
                </a:lnTo>
                <a:lnTo>
                  <a:pt x="15" y="54"/>
                </a:lnTo>
                <a:lnTo>
                  <a:pt x="10" y="61"/>
                </a:lnTo>
                <a:lnTo>
                  <a:pt x="4" y="69"/>
                </a:lnTo>
                <a:lnTo>
                  <a:pt x="0" y="76"/>
                </a:lnTo>
                <a:lnTo>
                  <a:pt x="0" y="83"/>
                </a:lnTo>
                <a:lnTo>
                  <a:pt x="0" y="87"/>
                </a:lnTo>
                <a:lnTo>
                  <a:pt x="10" y="89"/>
                </a:lnTo>
                <a:lnTo>
                  <a:pt x="17" y="87"/>
                </a:lnTo>
                <a:lnTo>
                  <a:pt x="19" y="95"/>
                </a:lnTo>
                <a:lnTo>
                  <a:pt x="23" y="102"/>
                </a:lnTo>
                <a:lnTo>
                  <a:pt x="26" y="108"/>
                </a:lnTo>
                <a:lnTo>
                  <a:pt x="32" y="113"/>
                </a:lnTo>
                <a:lnTo>
                  <a:pt x="28" y="122"/>
                </a:lnTo>
                <a:lnTo>
                  <a:pt x="34" y="122"/>
                </a:lnTo>
                <a:lnTo>
                  <a:pt x="37" y="122"/>
                </a:lnTo>
                <a:lnTo>
                  <a:pt x="39" y="126"/>
                </a:lnTo>
                <a:lnTo>
                  <a:pt x="41" y="128"/>
                </a:lnTo>
                <a:lnTo>
                  <a:pt x="34" y="128"/>
                </a:lnTo>
                <a:lnTo>
                  <a:pt x="26" y="126"/>
                </a:lnTo>
                <a:lnTo>
                  <a:pt x="24" y="132"/>
                </a:lnTo>
                <a:lnTo>
                  <a:pt x="24" y="135"/>
                </a:lnTo>
                <a:lnTo>
                  <a:pt x="30" y="137"/>
                </a:lnTo>
                <a:lnTo>
                  <a:pt x="32" y="143"/>
                </a:lnTo>
                <a:lnTo>
                  <a:pt x="30" y="144"/>
                </a:lnTo>
                <a:lnTo>
                  <a:pt x="28" y="146"/>
                </a:lnTo>
                <a:lnTo>
                  <a:pt x="26" y="144"/>
                </a:lnTo>
                <a:lnTo>
                  <a:pt x="24" y="144"/>
                </a:lnTo>
                <a:lnTo>
                  <a:pt x="21" y="141"/>
                </a:lnTo>
                <a:lnTo>
                  <a:pt x="17" y="139"/>
                </a:lnTo>
                <a:lnTo>
                  <a:pt x="12" y="148"/>
                </a:lnTo>
                <a:lnTo>
                  <a:pt x="10" y="156"/>
                </a:lnTo>
                <a:lnTo>
                  <a:pt x="12" y="159"/>
                </a:lnTo>
                <a:lnTo>
                  <a:pt x="13" y="163"/>
                </a:lnTo>
                <a:lnTo>
                  <a:pt x="19" y="167"/>
                </a:lnTo>
                <a:lnTo>
                  <a:pt x="23" y="174"/>
                </a:lnTo>
                <a:lnTo>
                  <a:pt x="19" y="183"/>
                </a:lnTo>
                <a:lnTo>
                  <a:pt x="19" y="191"/>
                </a:lnTo>
                <a:lnTo>
                  <a:pt x="21" y="194"/>
                </a:lnTo>
                <a:lnTo>
                  <a:pt x="23" y="194"/>
                </a:lnTo>
                <a:lnTo>
                  <a:pt x="30" y="193"/>
                </a:lnTo>
                <a:lnTo>
                  <a:pt x="36" y="194"/>
                </a:lnTo>
                <a:lnTo>
                  <a:pt x="41" y="202"/>
                </a:lnTo>
                <a:lnTo>
                  <a:pt x="45" y="205"/>
                </a:lnTo>
                <a:lnTo>
                  <a:pt x="48" y="207"/>
                </a:lnTo>
                <a:lnTo>
                  <a:pt x="50" y="209"/>
                </a:lnTo>
                <a:lnTo>
                  <a:pt x="54" y="207"/>
                </a:lnTo>
                <a:lnTo>
                  <a:pt x="60" y="209"/>
                </a:lnTo>
                <a:lnTo>
                  <a:pt x="65" y="220"/>
                </a:lnTo>
                <a:lnTo>
                  <a:pt x="69" y="226"/>
                </a:lnTo>
                <a:lnTo>
                  <a:pt x="74" y="229"/>
                </a:lnTo>
                <a:lnTo>
                  <a:pt x="80" y="229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0" name="Freeform 54"/>
          <p:cNvSpPr>
            <a:spLocks/>
          </p:cNvSpPr>
          <p:nvPr/>
        </p:nvSpPr>
        <p:spPr bwMode="auto">
          <a:xfrm>
            <a:off x="4562730" y="2295430"/>
            <a:ext cx="22583" cy="48931"/>
          </a:xfrm>
          <a:custGeom>
            <a:avLst/>
            <a:gdLst>
              <a:gd name="T0" fmla="*/ 1465 w 13"/>
              <a:gd name="T1" fmla="*/ 0 h 26"/>
              <a:gd name="T2" fmla="*/ 0 w 13"/>
              <a:gd name="T3" fmla="*/ 6350 h 26"/>
              <a:gd name="T4" fmla="*/ 0 w 13"/>
              <a:gd name="T5" fmla="*/ 12700 h 26"/>
              <a:gd name="T6" fmla="*/ 1465 w 13"/>
              <a:gd name="T7" fmla="*/ 17463 h 26"/>
              <a:gd name="T8" fmla="*/ 4396 w 13"/>
              <a:gd name="T9" fmla="*/ 23812 h 26"/>
              <a:gd name="T10" fmla="*/ 1465 w 13"/>
              <a:gd name="T11" fmla="*/ 34925 h 26"/>
              <a:gd name="T12" fmla="*/ 0 w 13"/>
              <a:gd name="T13" fmla="*/ 41275 h 26"/>
              <a:gd name="T14" fmla="*/ 4396 w 13"/>
              <a:gd name="T15" fmla="*/ 41275 h 26"/>
              <a:gd name="T16" fmla="*/ 7327 w 13"/>
              <a:gd name="T17" fmla="*/ 41275 h 26"/>
              <a:gd name="T18" fmla="*/ 10258 w 13"/>
              <a:gd name="T19" fmla="*/ 38100 h 26"/>
              <a:gd name="T20" fmla="*/ 13188 w 13"/>
              <a:gd name="T21" fmla="*/ 34925 h 26"/>
              <a:gd name="T22" fmla="*/ 16119 w 13"/>
              <a:gd name="T23" fmla="*/ 30163 h 26"/>
              <a:gd name="T24" fmla="*/ 19050 w 13"/>
              <a:gd name="T25" fmla="*/ 20638 h 26"/>
              <a:gd name="T26" fmla="*/ 19050 w 13"/>
              <a:gd name="T27" fmla="*/ 12700 h 26"/>
              <a:gd name="T28" fmla="*/ 16119 w 13"/>
              <a:gd name="T29" fmla="*/ 6350 h 26"/>
              <a:gd name="T30" fmla="*/ 7327 w 13"/>
              <a:gd name="T31" fmla="*/ 0 h 26"/>
              <a:gd name="T32" fmla="*/ 1465 w 13"/>
              <a:gd name="T33" fmla="*/ 0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26"/>
              <a:gd name="T53" fmla="*/ 13 w 1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26">
                <a:moveTo>
                  <a:pt x="1" y="0"/>
                </a:moveTo>
                <a:lnTo>
                  <a:pt x="0" y="4"/>
                </a:lnTo>
                <a:lnTo>
                  <a:pt x="0" y="8"/>
                </a:lnTo>
                <a:lnTo>
                  <a:pt x="1" y="11"/>
                </a:lnTo>
                <a:lnTo>
                  <a:pt x="3" y="15"/>
                </a:lnTo>
                <a:lnTo>
                  <a:pt x="1" y="22"/>
                </a:lnTo>
                <a:lnTo>
                  <a:pt x="0" y="26"/>
                </a:lnTo>
                <a:lnTo>
                  <a:pt x="3" y="26"/>
                </a:lnTo>
                <a:lnTo>
                  <a:pt x="5" y="26"/>
                </a:lnTo>
                <a:lnTo>
                  <a:pt x="7" y="24"/>
                </a:lnTo>
                <a:lnTo>
                  <a:pt x="9" y="22"/>
                </a:lnTo>
                <a:lnTo>
                  <a:pt x="11" y="19"/>
                </a:lnTo>
                <a:lnTo>
                  <a:pt x="13" y="13"/>
                </a:lnTo>
                <a:lnTo>
                  <a:pt x="13" y="8"/>
                </a:lnTo>
                <a:lnTo>
                  <a:pt x="11" y="4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1" name="Freeform 55"/>
          <p:cNvSpPr>
            <a:spLocks/>
          </p:cNvSpPr>
          <p:nvPr/>
        </p:nvSpPr>
        <p:spPr bwMode="auto">
          <a:xfrm>
            <a:off x="4176931" y="2382000"/>
            <a:ext cx="122327" cy="94098"/>
          </a:xfrm>
          <a:custGeom>
            <a:avLst/>
            <a:gdLst>
              <a:gd name="T0" fmla="*/ 2948 w 70"/>
              <a:gd name="T1" fmla="*/ 55563 h 50"/>
              <a:gd name="T2" fmla="*/ 10319 w 70"/>
              <a:gd name="T3" fmla="*/ 68263 h 50"/>
              <a:gd name="T4" fmla="*/ 19163 w 70"/>
              <a:gd name="T5" fmla="*/ 74613 h 50"/>
              <a:gd name="T6" fmla="*/ 29482 w 70"/>
              <a:gd name="T7" fmla="*/ 79375 h 50"/>
              <a:gd name="T8" fmla="*/ 38327 w 70"/>
              <a:gd name="T9" fmla="*/ 79375 h 50"/>
              <a:gd name="T10" fmla="*/ 57490 w 70"/>
              <a:gd name="T11" fmla="*/ 79375 h 50"/>
              <a:gd name="T12" fmla="*/ 78127 w 70"/>
              <a:gd name="T13" fmla="*/ 74613 h 50"/>
              <a:gd name="T14" fmla="*/ 89920 w 70"/>
              <a:gd name="T15" fmla="*/ 76200 h 50"/>
              <a:gd name="T16" fmla="*/ 95817 w 70"/>
              <a:gd name="T17" fmla="*/ 74613 h 50"/>
              <a:gd name="T18" fmla="*/ 100239 w 70"/>
              <a:gd name="T19" fmla="*/ 71438 h 50"/>
              <a:gd name="T20" fmla="*/ 103187 w 70"/>
              <a:gd name="T21" fmla="*/ 68263 h 50"/>
              <a:gd name="T22" fmla="*/ 103187 w 70"/>
              <a:gd name="T23" fmla="*/ 55563 h 50"/>
              <a:gd name="T24" fmla="*/ 95817 w 70"/>
              <a:gd name="T25" fmla="*/ 41275 h 50"/>
              <a:gd name="T26" fmla="*/ 95817 w 70"/>
              <a:gd name="T27" fmla="*/ 30163 h 50"/>
              <a:gd name="T28" fmla="*/ 92868 w 70"/>
              <a:gd name="T29" fmla="*/ 17463 h 50"/>
              <a:gd name="T30" fmla="*/ 89920 w 70"/>
              <a:gd name="T31" fmla="*/ 12700 h 50"/>
              <a:gd name="T32" fmla="*/ 86972 w 70"/>
              <a:gd name="T33" fmla="*/ 6350 h 50"/>
              <a:gd name="T34" fmla="*/ 78127 w 70"/>
              <a:gd name="T35" fmla="*/ 3175 h 50"/>
              <a:gd name="T36" fmla="*/ 67809 w 70"/>
              <a:gd name="T37" fmla="*/ 0 h 50"/>
              <a:gd name="T38" fmla="*/ 61912 w 70"/>
              <a:gd name="T39" fmla="*/ 0 h 50"/>
              <a:gd name="T40" fmla="*/ 57490 w 70"/>
              <a:gd name="T41" fmla="*/ 3175 h 50"/>
              <a:gd name="T42" fmla="*/ 51594 w 70"/>
              <a:gd name="T43" fmla="*/ 6350 h 50"/>
              <a:gd name="T44" fmla="*/ 45697 w 70"/>
              <a:gd name="T45" fmla="*/ 9525 h 50"/>
              <a:gd name="T46" fmla="*/ 38327 w 70"/>
              <a:gd name="T47" fmla="*/ 20637 h 50"/>
              <a:gd name="T48" fmla="*/ 26534 w 70"/>
              <a:gd name="T49" fmla="*/ 30163 h 50"/>
              <a:gd name="T50" fmla="*/ 16215 w 70"/>
              <a:gd name="T51" fmla="*/ 34925 h 50"/>
              <a:gd name="T52" fmla="*/ 5896 w 70"/>
              <a:gd name="T53" fmla="*/ 41275 h 50"/>
              <a:gd name="T54" fmla="*/ 2948 w 70"/>
              <a:gd name="T55" fmla="*/ 44450 h 50"/>
              <a:gd name="T56" fmla="*/ 0 w 70"/>
              <a:gd name="T57" fmla="*/ 47625 h 50"/>
              <a:gd name="T58" fmla="*/ 0 w 70"/>
              <a:gd name="T59" fmla="*/ 50800 h 50"/>
              <a:gd name="T60" fmla="*/ 2948 w 70"/>
              <a:gd name="T61" fmla="*/ 55563 h 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0"/>
              <a:gd name="T94" fmla="*/ 0 h 50"/>
              <a:gd name="T95" fmla="*/ 70 w 70"/>
              <a:gd name="T96" fmla="*/ 50 h 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0" h="50">
                <a:moveTo>
                  <a:pt x="2" y="35"/>
                </a:moveTo>
                <a:lnTo>
                  <a:pt x="7" y="43"/>
                </a:lnTo>
                <a:lnTo>
                  <a:pt x="13" y="47"/>
                </a:lnTo>
                <a:lnTo>
                  <a:pt x="20" y="50"/>
                </a:lnTo>
                <a:lnTo>
                  <a:pt x="26" y="50"/>
                </a:lnTo>
                <a:lnTo>
                  <a:pt x="39" y="50"/>
                </a:lnTo>
                <a:lnTo>
                  <a:pt x="53" y="47"/>
                </a:lnTo>
                <a:lnTo>
                  <a:pt x="61" y="48"/>
                </a:lnTo>
                <a:lnTo>
                  <a:pt x="65" y="47"/>
                </a:lnTo>
                <a:lnTo>
                  <a:pt x="68" y="45"/>
                </a:lnTo>
                <a:lnTo>
                  <a:pt x="70" y="43"/>
                </a:lnTo>
                <a:lnTo>
                  <a:pt x="70" y="35"/>
                </a:lnTo>
                <a:lnTo>
                  <a:pt x="65" y="26"/>
                </a:lnTo>
                <a:lnTo>
                  <a:pt x="65" y="19"/>
                </a:lnTo>
                <a:lnTo>
                  <a:pt x="63" y="11"/>
                </a:lnTo>
                <a:lnTo>
                  <a:pt x="61" y="8"/>
                </a:lnTo>
                <a:lnTo>
                  <a:pt x="59" y="4"/>
                </a:lnTo>
                <a:lnTo>
                  <a:pt x="53" y="2"/>
                </a:lnTo>
                <a:lnTo>
                  <a:pt x="46" y="0"/>
                </a:lnTo>
                <a:lnTo>
                  <a:pt x="42" y="0"/>
                </a:lnTo>
                <a:lnTo>
                  <a:pt x="39" y="2"/>
                </a:lnTo>
                <a:lnTo>
                  <a:pt x="35" y="4"/>
                </a:lnTo>
                <a:lnTo>
                  <a:pt x="31" y="6"/>
                </a:lnTo>
                <a:lnTo>
                  <a:pt x="26" y="13"/>
                </a:lnTo>
                <a:lnTo>
                  <a:pt x="18" y="19"/>
                </a:lnTo>
                <a:lnTo>
                  <a:pt x="11" y="22"/>
                </a:lnTo>
                <a:lnTo>
                  <a:pt x="4" y="26"/>
                </a:lnTo>
                <a:lnTo>
                  <a:pt x="2" y="28"/>
                </a:lnTo>
                <a:lnTo>
                  <a:pt x="0" y="30"/>
                </a:lnTo>
                <a:lnTo>
                  <a:pt x="0" y="32"/>
                </a:lnTo>
                <a:lnTo>
                  <a:pt x="2" y="35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2" name="Freeform 56"/>
          <p:cNvSpPr>
            <a:spLocks/>
          </p:cNvSpPr>
          <p:nvPr/>
        </p:nvSpPr>
        <p:spPr bwMode="auto">
          <a:xfrm>
            <a:off x="4703878" y="2605953"/>
            <a:ext cx="69632" cy="148675"/>
          </a:xfrm>
          <a:custGeom>
            <a:avLst/>
            <a:gdLst>
              <a:gd name="T0" fmla="*/ 0 w 40"/>
              <a:gd name="T1" fmla="*/ 28575 h 79"/>
              <a:gd name="T2" fmla="*/ 2937 w 40"/>
              <a:gd name="T3" fmla="*/ 52388 h 79"/>
              <a:gd name="T4" fmla="*/ 5874 w 40"/>
              <a:gd name="T5" fmla="*/ 76200 h 79"/>
              <a:gd name="T6" fmla="*/ 7342 w 40"/>
              <a:gd name="T7" fmla="*/ 98425 h 79"/>
              <a:gd name="T8" fmla="*/ 7342 w 40"/>
              <a:gd name="T9" fmla="*/ 119063 h 79"/>
              <a:gd name="T10" fmla="*/ 16153 w 40"/>
              <a:gd name="T11" fmla="*/ 122238 h 79"/>
              <a:gd name="T12" fmla="*/ 26432 w 40"/>
              <a:gd name="T13" fmla="*/ 125413 h 79"/>
              <a:gd name="T14" fmla="*/ 38179 w 40"/>
              <a:gd name="T15" fmla="*/ 125413 h 79"/>
              <a:gd name="T16" fmla="*/ 48458 w 40"/>
              <a:gd name="T17" fmla="*/ 115888 h 79"/>
              <a:gd name="T18" fmla="*/ 54332 w 40"/>
              <a:gd name="T19" fmla="*/ 93663 h 79"/>
              <a:gd name="T20" fmla="*/ 58737 w 40"/>
              <a:gd name="T21" fmla="*/ 73025 h 79"/>
              <a:gd name="T22" fmla="*/ 45521 w 40"/>
              <a:gd name="T23" fmla="*/ 34925 h 79"/>
              <a:gd name="T24" fmla="*/ 29369 w 40"/>
              <a:gd name="T25" fmla="*/ 0 h 79"/>
              <a:gd name="T26" fmla="*/ 29369 w 40"/>
              <a:gd name="T27" fmla="*/ 1588 h 79"/>
              <a:gd name="T28" fmla="*/ 22026 w 40"/>
              <a:gd name="T29" fmla="*/ 14288 h 79"/>
              <a:gd name="T30" fmla="*/ 13216 w 40"/>
              <a:gd name="T31" fmla="*/ 22225 h 79"/>
              <a:gd name="T32" fmla="*/ 0 w 40"/>
              <a:gd name="T33" fmla="*/ 28575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79"/>
              <a:gd name="T53" fmla="*/ 40 w 40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79">
                <a:moveTo>
                  <a:pt x="0" y="18"/>
                </a:moveTo>
                <a:lnTo>
                  <a:pt x="2" y="33"/>
                </a:lnTo>
                <a:lnTo>
                  <a:pt x="4" y="48"/>
                </a:lnTo>
                <a:lnTo>
                  <a:pt x="5" y="62"/>
                </a:lnTo>
                <a:lnTo>
                  <a:pt x="5" y="75"/>
                </a:lnTo>
                <a:lnTo>
                  <a:pt x="11" y="77"/>
                </a:lnTo>
                <a:lnTo>
                  <a:pt x="18" y="79"/>
                </a:lnTo>
                <a:lnTo>
                  <a:pt x="26" y="79"/>
                </a:lnTo>
                <a:lnTo>
                  <a:pt x="33" y="73"/>
                </a:lnTo>
                <a:lnTo>
                  <a:pt x="37" y="59"/>
                </a:lnTo>
                <a:lnTo>
                  <a:pt x="40" y="46"/>
                </a:lnTo>
                <a:lnTo>
                  <a:pt x="31" y="22"/>
                </a:lnTo>
                <a:lnTo>
                  <a:pt x="20" y="0"/>
                </a:lnTo>
                <a:lnTo>
                  <a:pt x="20" y="1"/>
                </a:lnTo>
                <a:lnTo>
                  <a:pt x="15" y="9"/>
                </a:lnTo>
                <a:lnTo>
                  <a:pt x="9" y="14"/>
                </a:lnTo>
                <a:lnTo>
                  <a:pt x="0" y="18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3" name="Freeform 57"/>
          <p:cNvSpPr>
            <a:spLocks/>
          </p:cNvSpPr>
          <p:nvPr/>
        </p:nvSpPr>
        <p:spPr bwMode="auto">
          <a:xfrm>
            <a:off x="4641773" y="2758392"/>
            <a:ext cx="13174" cy="31993"/>
          </a:xfrm>
          <a:custGeom>
            <a:avLst/>
            <a:gdLst>
              <a:gd name="T0" fmla="*/ 3175 w 7"/>
              <a:gd name="T1" fmla="*/ 0 h 17"/>
              <a:gd name="T2" fmla="*/ 0 w 7"/>
              <a:gd name="T3" fmla="*/ 14287 h 17"/>
              <a:gd name="T4" fmla="*/ 3175 w 7"/>
              <a:gd name="T5" fmla="*/ 26987 h 17"/>
              <a:gd name="T6" fmla="*/ 7938 w 7"/>
              <a:gd name="T7" fmla="*/ 20637 h 17"/>
              <a:gd name="T8" fmla="*/ 11113 w 7"/>
              <a:gd name="T9" fmla="*/ 11112 h 17"/>
              <a:gd name="T10" fmla="*/ 11113 w 7"/>
              <a:gd name="T11" fmla="*/ 6350 h 17"/>
              <a:gd name="T12" fmla="*/ 7938 w 7"/>
              <a:gd name="T13" fmla="*/ 0 h 17"/>
              <a:gd name="T14" fmla="*/ 4763 w 7"/>
              <a:gd name="T15" fmla="*/ 0 h 17"/>
              <a:gd name="T16" fmla="*/ 3175 w 7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7"/>
              <a:gd name="T29" fmla="*/ 7 w 7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7">
                <a:moveTo>
                  <a:pt x="2" y="0"/>
                </a:moveTo>
                <a:lnTo>
                  <a:pt x="0" y="9"/>
                </a:lnTo>
                <a:lnTo>
                  <a:pt x="2" y="17"/>
                </a:lnTo>
                <a:lnTo>
                  <a:pt x="5" y="13"/>
                </a:lnTo>
                <a:lnTo>
                  <a:pt x="7" y="7"/>
                </a:lnTo>
                <a:lnTo>
                  <a:pt x="7" y="4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close/>
              </a:path>
            </a:pathLst>
          </a:custGeom>
          <a:solidFill>
            <a:schemeClr val="hlink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4" name="Freeform 58"/>
          <p:cNvSpPr>
            <a:spLocks/>
          </p:cNvSpPr>
          <p:nvPr/>
        </p:nvSpPr>
        <p:spPr bwMode="auto">
          <a:xfrm>
            <a:off x="4841261" y="1917156"/>
            <a:ext cx="749019" cy="274766"/>
          </a:xfrm>
          <a:custGeom>
            <a:avLst/>
            <a:gdLst>
              <a:gd name="T0" fmla="*/ 27853 w 431"/>
              <a:gd name="T1" fmla="*/ 193675 h 146"/>
              <a:gd name="T2" fmla="*/ 43979 w 431"/>
              <a:gd name="T3" fmla="*/ 211138 h 146"/>
              <a:gd name="T4" fmla="*/ 46910 w 431"/>
              <a:gd name="T5" fmla="*/ 231775 h 146"/>
              <a:gd name="T6" fmla="*/ 70366 w 431"/>
              <a:gd name="T7" fmla="*/ 225425 h 146"/>
              <a:gd name="T8" fmla="*/ 82093 w 431"/>
              <a:gd name="T9" fmla="*/ 184150 h 146"/>
              <a:gd name="T10" fmla="*/ 101151 w 431"/>
              <a:gd name="T11" fmla="*/ 193675 h 146"/>
              <a:gd name="T12" fmla="*/ 117276 w 431"/>
              <a:gd name="T13" fmla="*/ 193675 h 146"/>
              <a:gd name="T14" fmla="*/ 139265 w 431"/>
              <a:gd name="T15" fmla="*/ 166687 h 146"/>
              <a:gd name="T16" fmla="*/ 162721 w 431"/>
              <a:gd name="T17" fmla="*/ 180975 h 146"/>
              <a:gd name="T18" fmla="*/ 200835 w 431"/>
              <a:gd name="T19" fmla="*/ 134937 h 146"/>
              <a:gd name="T20" fmla="*/ 200835 w 431"/>
              <a:gd name="T21" fmla="*/ 149225 h 146"/>
              <a:gd name="T22" fmla="*/ 214029 w 431"/>
              <a:gd name="T23" fmla="*/ 152400 h 146"/>
              <a:gd name="T24" fmla="*/ 222825 w 431"/>
              <a:gd name="T25" fmla="*/ 134937 h 146"/>
              <a:gd name="T26" fmla="*/ 230154 w 431"/>
              <a:gd name="T27" fmla="*/ 146050 h 146"/>
              <a:gd name="T28" fmla="*/ 255076 w 431"/>
              <a:gd name="T29" fmla="*/ 149225 h 146"/>
              <a:gd name="T30" fmla="*/ 274133 w 431"/>
              <a:gd name="T31" fmla="*/ 131762 h 146"/>
              <a:gd name="T32" fmla="*/ 287326 w 431"/>
              <a:gd name="T33" fmla="*/ 122237 h 146"/>
              <a:gd name="T34" fmla="*/ 309316 w 431"/>
              <a:gd name="T35" fmla="*/ 117475 h 146"/>
              <a:gd name="T36" fmla="*/ 328373 w 431"/>
              <a:gd name="T37" fmla="*/ 114300 h 146"/>
              <a:gd name="T38" fmla="*/ 351828 w 431"/>
              <a:gd name="T39" fmla="*/ 117475 h 146"/>
              <a:gd name="T40" fmla="*/ 398739 w 431"/>
              <a:gd name="T41" fmla="*/ 111125 h 146"/>
              <a:gd name="T42" fmla="*/ 439785 w 431"/>
              <a:gd name="T43" fmla="*/ 117475 h 146"/>
              <a:gd name="T44" fmla="*/ 469104 w 431"/>
              <a:gd name="T45" fmla="*/ 125412 h 146"/>
              <a:gd name="T46" fmla="*/ 504287 w 431"/>
              <a:gd name="T47" fmla="*/ 119062 h 146"/>
              <a:gd name="T48" fmla="*/ 526277 w 431"/>
              <a:gd name="T49" fmla="*/ 122237 h 146"/>
              <a:gd name="T50" fmla="*/ 564391 w 431"/>
              <a:gd name="T51" fmla="*/ 111125 h 146"/>
              <a:gd name="T52" fmla="*/ 596642 w 431"/>
              <a:gd name="T53" fmla="*/ 111125 h 146"/>
              <a:gd name="T54" fmla="*/ 628893 w 431"/>
              <a:gd name="T55" fmla="*/ 66675 h 146"/>
              <a:gd name="T56" fmla="*/ 628893 w 431"/>
              <a:gd name="T57" fmla="*/ 42862 h 146"/>
              <a:gd name="T58" fmla="*/ 596642 w 431"/>
              <a:gd name="T59" fmla="*/ 25400 h 146"/>
              <a:gd name="T60" fmla="*/ 558527 w 431"/>
              <a:gd name="T61" fmla="*/ 28575 h 146"/>
              <a:gd name="T62" fmla="*/ 517481 w 431"/>
              <a:gd name="T63" fmla="*/ 42862 h 146"/>
              <a:gd name="T64" fmla="*/ 469104 w 431"/>
              <a:gd name="T65" fmla="*/ 31750 h 146"/>
              <a:gd name="T66" fmla="*/ 417796 w 431"/>
              <a:gd name="T67" fmla="*/ 14288 h 146"/>
              <a:gd name="T68" fmla="*/ 382613 w 431"/>
              <a:gd name="T69" fmla="*/ 14288 h 146"/>
              <a:gd name="T70" fmla="*/ 366488 w 431"/>
              <a:gd name="T71" fmla="*/ 17462 h 146"/>
              <a:gd name="T72" fmla="*/ 334237 w 431"/>
              <a:gd name="T73" fmla="*/ 11112 h 146"/>
              <a:gd name="T74" fmla="*/ 284395 w 431"/>
              <a:gd name="T75" fmla="*/ 4762 h 146"/>
              <a:gd name="T76" fmla="*/ 252144 w 431"/>
              <a:gd name="T77" fmla="*/ 14288 h 146"/>
              <a:gd name="T78" fmla="*/ 219893 w 431"/>
              <a:gd name="T79" fmla="*/ 25400 h 146"/>
              <a:gd name="T80" fmla="*/ 194972 w 431"/>
              <a:gd name="T81" fmla="*/ 38100 h 146"/>
              <a:gd name="T82" fmla="*/ 178846 w 431"/>
              <a:gd name="T83" fmla="*/ 20637 h 146"/>
              <a:gd name="T84" fmla="*/ 165652 w 431"/>
              <a:gd name="T85" fmla="*/ 17462 h 146"/>
              <a:gd name="T86" fmla="*/ 159789 w 431"/>
              <a:gd name="T87" fmla="*/ 28575 h 146"/>
              <a:gd name="T88" fmla="*/ 171516 w 431"/>
              <a:gd name="T89" fmla="*/ 49212 h 146"/>
              <a:gd name="T90" fmla="*/ 149527 w 431"/>
              <a:gd name="T91" fmla="*/ 52388 h 146"/>
              <a:gd name="T92" fmla="*/ 152459 w 431"/>
              <a:gd name="T93" fmla="*/ 80962 h 146"/>
              <a:gd name="T94" fmla="*/ 127538 w 431"/>
              <a:gd name="T95" fmla="*/ 66675 h 146"/>
              <a:gd name="T96" fmla="*/ 121674 w 431"/>
              <a:gd name="T97" fmla="*/ 73025 h 146"/>
              <a:gd name="T98" fmla="*/ 117276 w 431"/>
              <a:gd name="T99" fmla="*/ 87312 h 146"/>
              <a:gd name="T100" fmla="*/ 89423 w 431"/>
              <a:gd name="T101" fmla="*/ 96837 h 146"/>
              <a:gd name="T102" fmla="*/ 86491 w 431"/>
              <a:gd name="T103" fmla="*/ 107950 h 146"/>
              <a:gd name="T104" fmla="*/ 85025 w 431"/>
              <a:gd name="T105" fmla="*/ 119062 h 146"/>
              <a:gd name="T106" fmla="*/ 51308 w 431"/>
              <a:gd name="T107" fmla="*/ 104775 h 146"/>
              <a:gd name="T108" fmla="*/ 35183 w 431"/>
              <a:gd name="T109" fmla="*/ 119062 h 146"/>
              <a:gd name="T110" fmla="*/ 2932 w 431"/>
              <a:gd name="T111" fmla="*/ 117475 h 146"/>
              <a:gd name="T112" fmla="*/ 16125 w 431"/>
              <a:gd name="T113" fmla="*/ 131762 h 146"/>
              <a:gd name="T114" fmla="*/ 30785 w 431"/>
              <a:gd name="T115" fmla="*/ 152400 h 146"/>
              <a:gd name="T116" fmla="*/ 0 w 431"/>
              <a:gd name="T117" fmla="*/ 155575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1"/>
              <a:gd name="T178" fmla="*/ 0 h 146"/>
              <a:gd name="T179" fmla="*/ 431 w 431"/>
              <a:gd name="T180" fmla="*/ 146 h 14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1" h="146">
                <a:moveTo>
                  <a:pt x="0" y="98"/>
                </a:moveTo>
                <a:lnTo>
                  <a:pt x="8" y="107"/>
                </a:lnTo>
                <a:lnTo>
                  <a:pt x="19" y="122"/>
                </a:lnTo>
                <a:lnTo>
                  <a:pt x="22" y="127"/>
                </a:lnTo>
                <a:lnTo>
                  <a:pt x="28" y="131"/>
                </a:lnTo>
                <a:lnTo>
                  <a:pt x="30" y="133"/>
                </a:lnTo>
                <a:lnTo>
                  <a:pt x="32" y="135"/>
                </a:lnTo>
                <a:lnTo>
                  <a:pt x="34" y="140"/>
                </a:lnTo>
                <a:lnTo>
                  <a:pt x="32" y="146"/>
                </a:lnTo>
                <a:lnTo>
                  <a:pt x="41" y="146"/>
                </a:lnTo>
                <a:lnTo>
                  <a:pt x="46" y="146"/>
                </a:lnTo>
                <a:lnTo>
                  <a:pt x="48" y="142"/>
                </a:lnTo>
                <a:lnTo>
                  <a:pt x="50" y="138"/>
                </a:lnTo>
                <a:lnTo>
                  <a:pt x="52" y="127"/>
                </a:lnTo>
                <a:lnTo>
                  <a:pt x="56" y="116"/>
                </a:lnTo>
                <a:lnTo>
                  <a:pt x="61" y="124"/>
                </a:lnTo>
                <a:lnTo>
                  <a:pt x="63" y="133"/>
                </a:lnTo>
                <a:lnTo>
                  <a:pt x="69" y="122"/>
                </a:lnTo>
                <a:lnTo>
                  <a:pt x="72" y="109"/>
                </a:lnTo>
                <a:lnTo>
                  <a:pt x="76" y="118"/>
                </a:lnTo>
                <a:lnTo>
                  <a:pt x="80" y="122"/>
                </a:lnTo>
                <a:lnTo>
                  <a:pt x="85" y="120"/>
                </a:lnTo>
                <a:lnTo>
                  <a:pt x="91" y="112"/>
                </a:lnTo>
                <a:lnTo>
                  <a:pt x="95" y="105"/>
                </a:lnTo>
                <a:lnTo>
                  <a:pt x="96" y="98"/>
                </a:lnTo>
                <a:lnTo>
                  <a:pt x="102" y="107"/>
                </a:lnTo>
                <a:lnTo>
                  <a:pt x="111" y="114"/>
                </a:lnTo>
                <a:lnTo>
                  <a:pt x="130" y="92"/>
                </a:lnTo>
                <a:lnTo>
                  <a:pt x="137" y="83"/>
                </a:lnTo>
                <a:lnTo>
                  <a:pt x="137" y="85"/>
                </a:lnTo>
                <a:lnTo>
                  <a:pt x="137" y="90"/>
                </a:lnTo>
                <a:lnTo>
                  <a:pt x="137" y="92"/>
                </a:lnTo>
                <a:lnTo>
                  <a:pt x="137" y="94"/>
                </a:lnTo>
                <a:lnTo>
                  <a:pt x="139" y="96"/>
                </a:lnTo>
                <a:lnTo>
                  <a:pt x="141" y="98"/>
                </a:lnTo>
                <a:lnTo>
                  <a:pt x="146" y="96"/>
                </a:lnTo>
                <a:lnTo>
                  <a:pt x="150" y="90"/>
                </a:lnTo>
                <a:lnTo>
                  <a:pt x="152" y="87"/>
                </a:lnTo>
                <a:lnTo>
                  <a:pt x="152" y="85"/>
                </a:lnTo>
                <a:lnTo>
                  <a:pt x="157" y="85"/>
                </a:lnTo>
                <a:lnTo>
                  <a:pt x="157" y="88"/>
                </a:lnTo>
                <a:lnTo>
                  <a:pt x="157" y="92"/>
                </a:lnTo>
                <a:lnTo>
                  <a:pt x="157" y="94"/>
                </a:lnTo>
                <a:lnTo>
                  <a:pt x="167" y="94"/>
                </a:lnTo>
                <a:lnTo>
                  <a:pt x="174" y="94"/>
                </a:lnTo>
                <a:lnTo>
                  <a:pt x="183" y="92"/>
                </a:lnTo>
                <a:lnTo>
                  <a:pt x="189" y="88"/>
                </a:lnTo>
                <a:lnTo>
                  <a:pt x="187" y="83"/>
                </a:lnTo>
                <a:lnTo>
                  <a:pt x="185" y="77"/>
                </a:lnTo>
                <a:lnTo>
                  <a:pt x="191" y="75"/>
                </a:lnTo>
                <a:lnTo>
                  <a:pt x="196" y="77"/>
                </a:lnTo>
                <a:lnTo>
                  <a:pt x="200" y="79"/>
                </a:lnTo>
                <a:lnTo>
                  <a:pt x="202" y="79"/>
                </a:lnTo>
                <a:lnTo>
                  <a:pt x="211" y="74"/>
                </a:lnTo>
                <a:lnTo>
                  <a:pt x="216" y="72"/>
                </a:lnTo>
                <a:lnTo>
                  <a:pt x="220" y="72"/>
                </a:lnTo>
                <a:lnTo>
                  <a:pt x="224" y="72"/>
                </a:lnTo>
                <a:lnTo>
                  <a:pt x="228" y="75"/>
                </a:lnTo>
                <a:lnTo>
                  <a:pt x="231" y="77"/>
                </a:lnTo>
                <a:lnTo>
                  <a:pt x="240" y="74"/>
                </a:lnTo>
                <a:lnTo>
                  <a:pt x="252" y="68"/>
                </a:lnTo>
                <a:lnTo>
                  <a:pt x="264" y="72"/>
                </a:lnTo>
                <a:lnTo>
                  <a:pt x="272" y="70"/>
                </a:lnTo>
                <a:lnTo>
                  <a:pt x="279" y="68"/>
                </a:lnTo>
                <a:lnTo>
                  <a:pt x="287" y="66"/>
                </a:lnTo>
                <a:lnTo>
                  <a:pt x="300" y="74"/>
                </a:lnTo>
                <a:lnTo>
                  <a:pt x="309" y="79"/>
                </a:lnTo>
                <a:lnTo>
                  <a:pt x="314" y="79"/>
                </a:lnTo>
                <a:lnTo>
                  <a:pt x="320" y="79"/>
                </a:lnTo>
                <a:lnTo>
                  <a:pt x="327" y="74"/>
                </a:lnTo>
                <a:lnTo>
                  <a:pt x="336" y="72"/>
                </a:lnTo>
                <a:lnTo>
                  <a:pt x="344" y="75"/>
                </a:lnTo>
                <a:lnTo>
                  <a:pt x="351" y="77"/>
                </a:lnTo>
                <a:lnTo>
                  <a:pt x="355" y="77"/>
                </a:lnTo>
                <a:lnTo>
                  <a:pt x="359" y="77"/>
                </a:lnTo>
                <a:lnTo>
                  <a:pt x="366" y="72"/>
                </a:lnTo>
                <a:lnTo>
                  <a:pt x="375" y="68"/>
                </a:lnTo>
                <a:lnTo>
                  <a:pt x="385" y="70"/>
                </a:lnTo>
                <a:lnTo>
                  <a:pt x="392" y="72"/>
                </a:lnTo>
                <a:lnTo>
                  <a:pt x="397" y="72"/>
                </a:lnTo>
                <a:lnTo>
                  <a:pt x="407" y="70"/>
                </a:lnTo>
                <a:lnTo>
                  <a:pt x="418" y="59"/>
                </a:lnTo>
                <a:lnTo>
                  <a:pt x="425" y="50"/>
                </a:lnTo>
                <a:lnTo>
                  <a:pt x="429" y="42"/>
                </a:lnTo>
                <a:lnTo>
                  <a:pt x="431" y="37"/>
                </a:lnTo>
                <a:lnTo>
                  <a:pt x="431" y="31"/>
                </a:lnTo>
                <a:lnTo>
                  <a:pt x="429" y="27"/>
                </a:lnTo>
                <a:lnTo>
                  <a:pt x="425" y="24"/>
                </a:lnTo>
                <a:lnTo>
                  <a:pt x="420" y="22"/>
                </a:lnTo>
                <a:lnTo>
                  <a:pt x="407" y="16"/>
                </a:lnTo>
                <a:lnTo>
                  <a:pt x="396" y="14"/>
                </a:lnTo>
                <a:lnTo>
                  <a:pt x="386" y="16"/>
                </a:lnTo>
                <a:lnTo>
                  <a:pt x="381" y="18"/>
                </a:lnTo>
                <a:lnTo>
                  <a:pt x="373" y="24"/>
                </a:lnTo>
                <a:lnTo>
                  <a:pt x="368" y="29"/>
                </a:lnTo>
                <a:lnTo>
                  <a:pt x="353" y="27"/>
                </a:lnTo>
                <a:lnTo>
                  <a:pt x="338" y="27"/>
                </a:lnTo>
                <a:lnTo>
                  <a:pt x="329" y="24"/>
                </a:lnTo>
                <a:lnTo>
                  <a:pt x="320" y="20"/>
                </a:lnTo>
                <a:lnTo>
                  <a:pt x="309" y="22"/>
                </a:lnTo>
                <a:lnTo>
                  <a:pt x="298" y="22"/>
                </a:lnTo>
                <a:lnTo>
                  <a:pt x="285" y="9"/>
                </a:lnTo>
                <a:lnTo>
                  <a:pt x="272" y="0"/>
                </a:lnTo>
                <a:lnTo>
                  <a:pt x="266" y="3"/>
                </a:lnTo>
                <a:lnTo>
                  <a:pt x="261" y="9"/>
                </a:lnTo>
                <a:lnTo>
                  <a:pt x="257" y="11"/>
                </a:lnTo>
                <a:lnTo>
                  <a:pt x="253" y="13"/>
                </a:lnTo>
                <a:lnTo>
                  <a:pt x="250" y="11"/>
                </a:lnTo>
                <a:lnTo>
                  <a:pt x="242" y="7"/>
                </a:lnTo>
                <a:lnTo>
                  <a:pt x="235" y="9"/>
                </a:lnTo>
                <a:lnTo>
                  <a:pt x="228" y="7"/>
                </a:lnTo>
                <a:lnTo>
                  <a:pt x="215" y="2"/>
                </a:lnTo>
                <a:lnTo>
                  <a:pt x="203" y="0"/>
                </a:lnTo>
                <a:lnTo>
                  <a:pt x="194" y="3"/>
                </a:lnTo>
                <a:lnTo>
                  <a:pt x="187" y="7"/>
                </a:lnTo>
                <a:lnTo>
                  <a:pt x="179" y="7"/>
                </a:lnTo>
                <a:lnTo>
                  <a:pt x="172" y="9"/>
                </a:lnTo>
                <a:lnTo>
                  <a:pt x="165" y="14"/>
                </a:lnTo>
                <a:lnTo>
                  <a:pt x="157" y="18"/>
                </a:lnTo>
                <a:lnTo>
                  <a:pt x="150" y="16"/>
                </a:lnTo>
                <a:lnTo>
                  <a:pt x="144" y="14"/>
                </a:lnTo>
                <a:lnTo>
                  <a:pt x="139" y="18"/>
                </a:lnTo>
                <a:lnTo>
                  <a:pt x="133" y="24"/>
                </a:lnTo>
                <a:lnTo>
                  <a:pt x="128" y="20"/>
                </a:lnTo>
                <a:lnTo>
                  <a:pt x="124" y="14"/>
                </a:lnTo>
                <a:lnTo>
                  <a:pt x="122" y="13"/>
                </a:lnTo>
                <a:lnTo>
                  <a:pt x="119" y="11"/>
                </a:lnTo>
                <a:lnTo>
                  <a:pt x="117" y="11"/>
                </a:lnTo>
                <a:lnTo>
                  <a:pt x="113" y="11"/>
                </a:lnTo>
                <a:lnTo>
                  <a:pt x="111" y="13"/>
                </a:lnTo>
                <a:lnTo>
                  <a:pt x="109" y="16"/>
                </a:lnTo>
                <a:lnTo>
                  <a:pt x="109" y="18"/>
                </a:lnTo>
                <a:lnTo>
                  <a:pt x="111" y="22"/>
                </a:lnTo>
                <a:lnTo>
                  <a:pt x="115" y="27"/>
                </a:lnTo>
                <a:lnTo>
                  <a:pt x="117" y="31"/>
                </a:lnTo>
                <a:lnTo>
                  <a:pt x="111" y="33"/>
                </a:lnTo>
                <a:lnTo>
                  <a:pt x="106" y="33"/>
                </a:lnTo>
                <a:lnTo>
                  <a:pt x="102" y="33"/>
                </a:lnTo>
                <a:lnTo>
                  <a:pt x="102" y="37"/>
                </a:lnTo>
                <a:lnTo>
                  <a:pt x="104" y="42"/>
                </a:lnTo>
                <a:lnTo>
                  <a:pt x="104" y="51"/>
                </a:lnTo>
                <a:lnTo>
                  <a:pt x="98" y="46"/>
                </a:lnTo>
                <a:lnTo>
                  <a:pt x="91" y="42"/>
                </a:lnTo>
                <a:lnTo>
                  <a:pt x="87" y="42"/>
                </a:lnTo>
                <a:lnTo>
                  <a:pt x="85" y="42"/>
                </a:lnTo>
                <a:lnTo>
                  <a:pt x="83" y="42"/>
                </a:lnTo>
                <a:lnTo>
                  <a:pt x="83" y="46"/>
                </a:lnTo>
                <a:lnTo>
                  <a:pt x="83" y="51"/>
                </a:lnTo>
                <a:lnTo>
                  <a:pt x="83" y="59"/>
                </a:lnTo>
                <a:lnTo>
                  <a:pt x="80" y="55"/>
                </a:lnTo>
                <a:lnTo>
                  <a:pt x="74" y="53"/>
                </a:lnTo>
                <a:lnTo>
                  <a:pt x="67" y="57"/>
                </a:lnTo>
                <a:lnTo>
                  <a:pt x="61" y="61"/>
                </a:lnTo>
                <a:lnTo>
                  <a:pt x="59" y="63"/>
                </a:lnTo>
                <a:lnTo>
                  <a:pt x="58" y="66"/>
                </a:lnTo>
                <a:lnTo>
                  <a:pt x="59" y="68"/>
                </a:lnTo>
                <a:lnTo>
                  <a:pt x="61" y="70"/>
                </a:lnTo>
                <a:lnTo>
                  <a:pt x="59" y="74"/>
                </a:lnTo>
                <a:lnTo>
                  <a:pt x="58" y="75"/>
                </a:lnTo>
                <a:lnTo>
                  <a:pt x="50" y="72"/>
                </a:lnTo>
                <a:lnTo>
                  <a:pt x="41" y="66"/>
                </a:lnTo>
                <a:lnTo>
                  <a:pt x="35" y="66"/>
                </a:lnTo>
                <a:lnTo>
                  <a:pt x="32" y="68"/>
                </a:lnTo>
                <a:lnTo>
                  <a:pt x="28" y="72"/>
                </a:lnTo>
                <a:lnTo>
                  <a:pt x="24" y="75"/>
                </a:lnTo>
                <a:lnTo>
                  <a:pt x="15" y="72"/>
                </a:lnTo>
                <a:lnTo>
                  <a:pt x="2" y="70"/>
                </a:lnTo>
                <a:lnTo>
                  <a:pt x="2" y="74"/>
                </a:lnTo>
                <a:lnTo>
                  <a:pt x="4" y="77"/>
                </a:lnTo>
                <a:lnTo>
                  <a:pt x="8" y="81"/>
                </a:lnTo>
                <a:lnTo>
                  <a:pt x="11" y="83"/>
                </a:lnTo>
                <a:lnTo>
                  <a:pt x="21" y="88"/>
                </a:lnTo>
                <a:lnTo>
                  <a:pt x="26" y="96"/>
                </a:lnTo>
                <a:lnTo>
                  <a:pt x="21" y="96"/>
                </a:lnTo>
                <a:lnTo>
                  <a:pt x="13" y="94"/>
                </a:lnTo>
                <a:lnTo>
                  <a:pt x="6" y="96"/>
                </a:lnTo>
                <a:lnTo>
                  <a:pt x="0" y="98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5" name="Freeform 59"/>
          <p:cNvSpPr>
            <a:spLocks/>
          </p:cNvSpPr>
          <p:nvPr/>
        </p:nvSpPr>
        <p:spPr bwMode="auto">
          <a:xfrm>
            <a:off x="3762900" y="2257790"/>
            <a:ext cx="1168695" cy="873228"/>
          </a:xfrm>
          <a:custGeom>
            <a:avLst/>
            <a:gdLst>
              <a:gd name="T0" fmla="*/ 940359 w 672"/>
              <a:gd name="T1" fmla="*/ 506413 h 464"/>
              <a:gd name="T2" fmla="*/ 852338 w 672"/>
              <a:gd name="T3" fmla="*/ 419100 h 464"/>
              <a:gd name="T4" fmla="*/ 820064 w 672"/>
              <a:gd name="T5" fmla="*/ 428625 h 464"/>
              <a:gd name="T6" fmla="*/ 806861 w 672"/>
              <a:gd name="T7" fmla="*/ 460375 h 464"/>
              <a:gd name="T8" fmla="*/ 803927 w 672"/>
              <a:gd name="T9" fmla="*/ 504825 h 464"/>
              <a:gd name="T10" fmla="*/ 758449 w 672"/>
              <a:gd name="T11" fmla="*/ 519113 h 464"/>
              <a:gd name="T12" fmla="*/ 726174 w 672"/>
              <a:gd name="T13" fmla="*/ 530225 h 464"/>
              <a:gd name="T14" fmla="*/ 704169 w 672"/>
              <a:gd name="T15" fmla="*/ 533400 h 464"/>
              <a:gd name="T16" fmla="*/ 730576 w 672"/>
              <a:gd name="T17" fmla="*/ 501650 h 464"/>
              <a:gd name="T18" fmla="*/ 733510 w 672"/>
              <a:gd name="T19" fmla="*/ 457200 h 464"/>
              <a:gd name="T20" fmla="*/ 690966 w 672"/>
              <a:gd name="T21" fmla="*/ 466725 h 464"/>
              <a:gd name="T22" fmla="*/ 655758 w 672"/>
              <a:gd name="T23" fmla="*/ 457200 h 464"/>
              <a:gd name="T24" fmla="*/ 601478 w 672"/>
              <a:gd name="T25" fmla="*/ 419100 h 464"/>
              <a:gd name="T26" fmla="*/ 544264 w 672"/>
              <a:gd name="T27" fmla="*/ 415925 h 464"/>
              <a:gd name="T28" fmla="*/ 519325 w 672"/>
              <a:gd name="T29" fmla="*/ 422275 h 464"/>
              <a:gd name="T30" fmla="*/ 492919 w 672"/>
              <a:gd name="T31" fmla="*/ 390525 h 464"/>
              <a:gd name="T32" fmla="*/ 506122 w 672"/>
              <a:gd name="T33" fmla="*/ 366713 h 464"/>
              <a:gd name="T34" fmla="*/ 557467 w 672"/>
              <a:gd name="T35" fmla="*/ 333375 h 464"/>
              <a:gd name="T36" fmla="*/ 551599 w 672"/>
              <a:gd name="T37" fmla="*/ 319088 h 464"/>
              <a:gd name="T38" fmla="*/ 473847 w 672"/>
              <a:gd name="T39" fmla="*/ 311150 h 464"/>
              <a:gd name="T40" fmla="*/ 451842 w 672"/>
              <a:gd name="T41" fmla="*/ 333375 h 464"/>
              <a:gd name="T42" fmla="*/ 429837 w 672"/>
              <a:gd name="T43" fmla="*/ 298450 h 464"/>
              <a:gd name="T44" fmla="*/ 311008 w 672"/>
              <a:gd name="T45" fmla="*/ 277813 h 464"/>
              <a:gd name="T46" fmla="*/ 291937 w 672"/>
              <a:gd name="T47" fmla="*/ 257175 h 464"/>
              <a:gd name="T48" fmla="*/ 231789 w 672"/>
              <a:gd name="T49" fmla="*/ 257175 h 464"/>
              <a:gd name="T50" fmla="*/ 167240 w 672"/>
              <a:gd name="T51" fmla="*/ 293688 h 464"/>
              <a:gd name="T52" fmla="*/ 121763 w 672"/>
              <a:gd name="T53" fmla="*/ 274638 h 464"/>
              <a:gd name="T54" fmla="*/ 107092 w 672"/>
              <a:gd name="T55" fmla="*/ 222250 h 464"/>
              <a:gd name="T56" fmla="*/ 105625 w 672"/>
              <a:gd name="T57" fmla="*/ 180975 h 464"/>
              <a:gd name="T58" fmla="*/ 129098 w 672"/>
              <a:gd name="T59" fmla="*/ 155575 h 464"/>
              <a:gd name="T60" fmla="*/ 189246 w 672"/>
              <a:gd name="T61" fmla="*/ 163513 h 464"/>
              <a:gd name="T62" fmla="*/ 221520 w 672"/>
              <a:gd name="T63" fmla="*/ 176213 h 464"/>
              <a:gd name="T64" fmla="*/ 231789 w 672"/>
              <a:gd name="T65" fmla="*/ 128588 h 464"/>
              <a:gd name="T66" fmla="*/ 243525 w 672"/>
              <a:gd name="T67" fmla="*/ 90488 h 464"/>
              <a:gd name="T68" fmla="*/ 196581 w 672"/>
              <a:gd name="T69" fmla="*/ 34925 h 464"/>
              <a:gd name="T70" fmla="*/ 176042 w 672"/>
              <a:gd name="T71" fmla="*/ 41275 h 464"/>
              <a:gd name="T72" fmla="*/ 126164 w 672"/>
              <a:gd name="T73" fmla="*/ 111125 h 464"/>
              <a:gd name="T74" fmla="*/ 74818 w 672"/>
              <a:gd name="T75" fmla="*/ 125413 h 464"/>
              <a:gd name="T76" fmla="*/ 55747 w 672"/>
              <a:gd name="T77" fmla="*/ 190500 h 464"/>
              <a:gd name="T78" fmla="*/ 26406 w 672"/>
              <a:gd name="T79" fmla="*/ 207963 h 464"/>
              <a:gd name="T80" fmla="*/ 0 w 672"/>
              <a:gd name="T81" fmla="*/ 222250 h 464"/>
              <a:gd name="T82" fmla="*/ 20538 w 672"/>
              <a:gd name="T83" fmla="*/ 298450 h 464"/>
              <a:gd name="T84" fmla="*/ 70417 w 672"/>
              <a:gd name="T85" fmla="*/ 395287 h 464"/>
              <a:gd name="T86" fmla="*/ 96823 w 672"/>
              <a:gd name="T87" fmla="*/ 384175 h 464"/>
              <a:gd name="T88" fmla="*/ 208317 w 672"/>
              <a:gd name="T89" fmla="*/ 425450 h 464"/>
              <a:gd name="T90" fmla="*/ 338881 w 672"/>
              <a:gd name="T91" fmla="*/ 442913 h 464"/>
              <a:gd name="T92" fmla="*/ 409298 w 672"/>
              <a:gd name="T93" fmla="*/ 515938 h 464"/>
              <a:gd name="T94" fmla="*/ 707103 w 672"/>
              <a:gd name="T95" fmla="*/ 733425 h 464"/>
              <a:gd name="T96" fmla="*/ 768718 w 672"/>
              <a:gd name="T97" fmla="*/ 715963 h 464"/>
              <a:gd name="T98" fmla="*/ 858206 w 672"/>
              <a:gd name="T99" fmla="*/ 682625 h 464"/>
              <a:gd name="T100" fmla="*/ 947695 w 672"/>
              <a:gd name="T101" fmla="*/ 671513 h 464"/>
              <a:gd name="T102" fmla="*/ 975568 w 672"/>
              <a:gd name="T103" fmla="*/ 619125 h 4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2"/>
              <a:gd name="T157" fmla="*/ 0 h 464"/>
              <a:gd name="T158" fmla="*/ 672 w 672"/>
              <a:gd name="T159" fmla="*/ 464 h 4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2" h="464">
                <a:moveTo>
                  <a:pt x="672" y="392"/>
                </a:moveTo>
                <a:lnTo>
                  <a:pt x="666" y="375"/>
                </a:lnTo>
                <a:lnTo>
                  <a:pt x="659" y="356"/>
                </a:lnTo>
                <a:lnTo>
                  <a:pt x="650" y="338"/>
                </a:lnTo>
                <a:lnTo>
                  <a:pt x="641" y="319"/>
                </a:lnTo>
                <a:lnTo>
                  <a:pt x="622" y="303"/>
                </a:lnTo>
                <a:lnTo>
                  <a:pt x="600" y="283"/>
                </a:lnTo>
                <a:lnTo>
                  <a:pt x="591" y="270"/>
                </a:lnTo>
                <a:lnTo>
                  <a:pt x="585" y="264"/>
                </a:lnTo>
                <a:lnTo>
                  <a:pt x="581" y="264"/>
                </a:lnTo>
                <a:lnTo>
                  <a:pt x="578" y="264"/>
                </a:lnTo>
                <a:lnTo>
                  <a:pt x="574" y="266"/>
                </a:lnTo>
                <a:lnTo>
                  <a:pt x="572" y="270"/>
                </a:lnTo>
                <a:lnTo>
                  <a:pt x="565" y="268"/>
                </a:lnTo>
                <a:lnTo>
                  <a:pt x="559" y="270"/>
                </a:lnTo>
                <a:lnTo>
                  <a:pt x="557" y="270"/>
                </a:lnTo>
                <a:lnTo>
                  <a:pt x="556" y="273"/>
                </a:lnTo>
                <a:lnTo>
                  <a:pt x="556" y="277"/>
                </a:lnTo>
                <a:lnTo>
                  <a:pt x="554" y="283"/>
                </a:lnTo>
                <a:lnTo>
                  <a:pt x="550" y="290"/>
                </a:lnTo>
                <a:lnTo>
                  <a:pt x="545" y="299"/>
                </a:lnTo>
                <a:lnTo>
                  <a:pt x="545" y="303"/>
                </a:lnTo>
                <a:lnTo>
                  <a:pt x="548" y="305"/>
                </a:lnTo>
                <a:lnTo>
                  <a:pt x="550" y="308"/>
                </a:lnTo>
                <a:lnTo>
                  <a:pt x="548" y="318"/>
                </a:lnTo>
                <a:lnTo>
                  <a:pt x="543" y="323"/>
                </a:lnTo>
                <a:lnTo>
                  <a:pt x="539" y="327"/>
                </a:lnTo>
                <a:lnTo>
                  <a:pt x="533" y="331"/>
                </a:lnTo>
                <a:lnTo>
                  <a:pt x="526" y="334"/>
                </a:lnTo>
                <a:lnTo>
                  <a:pt x="517" y="327"/>
                </a:lnTo>
                <a:lnTo>
                  <a:pt x="504" y="319"/>
                </a:lnTo>
                <a:lnTo>
                  <a:pt x="500" y="321"/>
                </a:lnTo>
                <a:lnTo>
                  <a:pt x="497" y="325"/>
                </a:lnTo>
                <a:lnTo>
                  <a:pt x="495" y="329"/>
                </a:lnTo>
                <a:lnTo>
                  <a:pt x="495" y="334"/>
                </a:lnTo>
                <a:lnTo>
                  <a:pt x="493" y="338"/>
                </a:lnTo>
                <a:lnTo>
                  <a:pt x="491" y="342"/>
                </a:lnTo>
                <a:lnTo>
                  <a:pt x="487" y="343"/>
                </a:lnTo>
                <a:lnTo>
                  <a:pt x="484" y="342"/>
                </a:lnTo>
                <a:lnTo>
                  <a:pt x="480" y="336"/>
                </a:lnTo>
                <a:lnTo>
                  <a:pt x="480" y="331"/>
                </a:lnTo>
                <a:lnTo>
                  <a:pt x="480" y="327"/>
                </a:lnTo>
                <a:lnTo>
                  <a:pt x="484" y="323"/>
                </a:lnTo>
                <a:lnTo>
                  <a:pt x="491" y="318"/>
                </a:lnTo>
                <a:lnTo>
                  <a:pt x="498" y="316"/>
                </a:lnTo>
                <a:lnTo>
                  <a:pt x="497" y="305"/>
                </a:lnTo>
                <a:lnTo>
                  <a:pt x="498" y="297"/>
                </a:lnTo>
                <a:lnTo>
                  <a:pt x="504" y="295"/>
                </a:lnTo>
                <a:lnTo>
                  <a:pt x="504" y="292"/>
                </a:lnTo>
                <a:lnTo>
                  <a:pt x="500" y="288"/>
                </a:lnTo>
                <a:lnTo>
                  <a:pt x="493" y="286"/>
                </a:lnTo>
                <a:lnTo>
                  <a:pt x="482" y="286"/>
                </a:lnTo>
                <a:lnTo>
                  <a:pt x="478" y="288"/>
                </a:lnTo>
                <a:lnTo>
                  <a:pt x="474" y="292"/>
                </a:lnTo>
                <a:lnTo>
                  <a:pt x="471" y="294"/>
                </a:lnTo>
                <a:lnTo>
                  <a:pt x="469" y="290"/>
                </a:lnTo>
                <a:lnTo>
                  <a:pt x="465" y="288"/>
                </a:lnTo>
                <a:lnTo>
                  <a:pt x="461" y="286"/>
                </a:lnTo>
                <a:lnTo>
                  <a:pt x="456" y="286"/>
                </a:lnTo>
                <a:lnTo>
                  <a:pt x="447" y="288"/>
                </a:lnTo>
                <a:lnTo>
                  <a:pt x="436" y="290"/>
                </a:lnTo>
                <a:lnTo>
                  <a:pt x="428" y="284"/>
                </a:lnTo>
                <a:lnTo>
                  <a:pt x="421" y="275"/>
                </a:lnTo>
                <a:lnTo>
                  <a:pt x="417" y="270"/>
                </a:lnTo>
                <a:lnTo>
                  <a:pt x="410" y="264"/>
                </a:lnTo>
                <a:lnTo>
                  <a:pt x="402" y="260"/>
                </a:lnTo>
                <a:lnTo>
                  <a:pt x="389" y="257"/>
                </a:lnTo>
                <a:lnTo>
                  <a:pt x="382" y="257"/>
                </a:lnTo>
                <a:lnTo>
                  <a:pt x="376" y="258"/>
                </a:lnTo>
                <a:lnTo>
                  <a:pt x="371" y="262"/>
                </a:lnTo>
                <a:lnTo>
                  <a:pt x="367" y="264"/>
                </a:lnTo>
                <a:lnTo>
                  <a:pt x="364" y="270"/>
                </a:lnTo>
                <a:lnTo>
                  <a:pt x="358" y="271"/>
                </a:lnTo>
                <a:lnTo>
                  <a:pt x="356" y="270"/>
                </a:lnTo>
                <a:lnTo>
                  <a:pt x="354" y="266"/>
                </a:lnTo>
                <a:lnTo>
                  <a:pt x="352" y="258"/>
                </a:lnTo>
                <a:lnTo>
                  <a:pt x="351" y="251"/>
                </a:lnTo>
                <a:lnTo>
                  <a:pt x="347" y="249"/>
                </a:lnTo>
                <a:lnTo>
                  <a:pt x="340" y="247"/>
                </a:lnTo>
                <a:lnTo>
                  <a:pt x="336" y="246"/>
                </a:lnTo>
                <a:lnTo>
                  <a:pt x="334" y="244"/>
                </a:lnTo>
                <a:lnTo>
                  <a:pt x="332" y="238"/>
                </a:lnTo>
                <a:lnTo>
                  <a:pt x="332" y="231"/>
                </a:lnTo>
                <a:lnTo>
                  <a:pt x="341" y="233"/>
                </a:lnTo>
                <a:lnTo>
                  <a:pt x="345" y="231"/>
                </a:lnTo>
                <a:lnTo>
                  <a:pt x="347" y="225"/>
                </a:lnTo>
                <a:lnTo>
                  <a:pt x="351" y="218"/>
                </a:lnTo>
                <a:lnTo>
                  <a:pt x="360" y="214"/>
                </a:lnTo>
                <a:lnTo>
                  <a:pt x="373" y="205"/>
                </a:lnTo>
                <a:lnTo>
                  <a:pt x="380" y="210"/>
                </a:lnTo>
                <a:lnTo>
                  <a:pt x="388" y="212"/>
                </a:lnTo>
                <a:lnTo>
                  <a:pt x="389" y="209"/>
                </a:lnTo>
                <a:lnTo>
                  <a:pt x="388" y="205"/>
                </a:lnTo>
                <a:lnTo>
                  <a:pt x="384" y="203"/>
                </a:lnTo>
                <a:lnTo>
                  <a:pt x="376" y="201"/>
                </a:lnTo>
                <a:lnTo>
                  <a:pt x="365" y="199"/>
                </a:lnTo>
                <a:lnTo>
                  <a:pt x="351" y="198"/>
                </a:lnTo>
                <a:lnTo>
                  <a:pt x="336" y="192"/>
                </a:lnTo>
                <a:lnTo>
                  <a:pt x="325" y="190"/>
                </a:lnTo>
                <a:lnTo>
                  <a:pt x="323" y="196"/>
                </a:lnTo>
                <a:lnTo>
                  <a:pt x="321" y="205"/>
                </a:lnTo>
                <a:lnTo>
                  <a:pt x="321" y="207"/>
                </a:lnTo>
                <a:lnTo>
                  <a:pt x="317" y="210"/>
                </a:lnTo>
                <a:lnTo>
                  <a:pt x="314" y="212"/>
                </a:lnTo>
                <a:lnTo>
                  <a:pt x="308" y="210"/>
                </a:lnTo>
                <a:lnTo>
                  <a:pt x="308" y="205"/>
                </a:lnTo>
                <a:lnTo>
                  <a:pt x="310" y="201"/>
                </a:lnTo>
                <a:lnTo>
                  <a:pt x="310" y="196"/>
                </a:lnTo>
                <a:lnTo>
                  <a:pt x="306" y="190"/>
                </a:lnTo>
                <a:lnTo>
                  <a:pt x="293" y="188"/>
                </a:lnTo>
                <a:lnTo>
                  <a:pt x="280" y="188"/>
                </a:lnTo>
                <a:lnTo>
                  <a:pt x="271" y="181"/>
                </a:lnTo>
                <a:lnTo>
                  <a:pt x="264" y="177"/>
                </a:lnTo>
                <a:lnTo>
                  <a:pt x="247" y="175"/>
                </a:lnTo>
                <a:lnTo>
                  <a:pt x="212" y="175"/>
                </a:lnTo>
                <a:lnTo>
                  <a:pt x="206" y="173"/>
                </a:lnTo>
                <a:lnTo>
                  <a:pt x="205" y="172"/>
                </a:lnTo>
                <a:lnTo>
                  <a:pt x="203" y="170"/>
                </a:lnTo>
                <a:lnTo>
                  <a:pt x="201" y="168"/>
                </a:lnTo>
                <a:lnTo>
                  <a:pt x="199" y="162"/>
                </a:lnTo>
                <a:lnTo>
                  <a:pt x="197" y="159"/>
                </a:lnTo>
                <a:lnTo>
                  <a:pt x="192" y="164"/>
                </a:lnTo>
                <a:lnTo>
                  <a:pt x="184" y="172"/>
                </a:lnTo>
                <a:lnTo>
                  <a:pt x="170" y="168"/>
                </a:lnTo>
                <a:lnTo>
                  <a:pt x="158" y="162"/>
                </a:lnTo>
                <a:lnTo>
                  <a:pt x="147" y="170"/>
                </a:lnTo>
                <a:lnTo>
                  <a:pt x="136" y="177"/>
                </a:lnTo>
                <a:lnTo>
                  <a:pt x="129" y="181"/>
                </a:lnTo>
                <a:lnTo>
                  <a:pt x="123" y="183"/>
                </a:lnTo>
                <a:lnTo>
                  <a:pt x="114" y="185"/>
                </a:lnTo>
                <a:lnTo>
                  <a:pt x="107" y="186"/>
                </a:lnTo>
                <a:lnTo>
                  <a:pt x="98" y="185"/>
                </a:lnTo>
                <a:lnTo>
                  <a:pt x="92" y="181"/>
                </a:lnTo>
                <a:lnTo>
                  <a:pt x="86" y="177"/>
                </a:lnTo>
                <a:lnTo>
                  <a:pt x="83" y="173"/>
                </a:lnTo>
                <a:lnTo>
                  <a:pt x="75" y="166"/>
                </a:lnTo>
                <a:lnTo>
                  <a:pt x="68" y="159"/>
                </a:lnTo>
                <a:lnTo>
                  <a:pt x="68" y="153"/>
                </a:lnTo>
                <a:lnTo>
                  <a:pt x="70" y="148"/>
                </a:lnTo>
                <a:lnTo>
                  <a:pt x="73" y="140"/>
                </a:lnTo>
                <a:lnTo>
                  <a:pt x="77" y="133"/>
                </a:lnTo>
                <a:lnTo>
                  <a:pt x="75" y="127"/>
                </a:lnTo>
                <a:lnTo>
                  <a:pt x="72" y="122"/>
                </a:lnTo>
                <a:lnTo>
                  <a:pt x="72" y="118"/>
                </a:lnTo>
                <a:lnTo>
                  <a:pt x="72" y="114"/>
                </a:lnTo>
                <a:lnTo>
                  <a:pt x="72" y="111"/>
                </a:lnTo>
                <a:lnTo>
                  <a:pt x="75" y="105"/>
                </a:lnTo>
                <a:lnTo>
                  <a:pt x="79" y="101"/>
                </a:lnTo>
                <a:lnTo>
                  <a:pt x="83" y="100"/>
                </a:lnTo>
                <a:lnTo>
                  <a:pt x="88" y="98"/>
                </a:lnTo>
                <a:lnTo>
                  <a:pt x="94" y="100"/>
                </a:lnTo>
                <a:lnTo>
                  <a:pt x="107" y="96"/>
                </a:lnTo>
                <a:lnTo>
                  <a:pt x="114" y="94"/>
                </a:lnTo>
                <a:lnTo>
                  <a:pt x="122" y="98"/>
                </a:lnTo>
                <a:lnTo>
                  <a:pt x="129" y="103"/>
                </a:lnTo>
                <a:lnTo>
                  <a:pt x="131" y="107"/>
                </a:lnTo>
                <a:lnTo>
                  <a:pt x="136" y="111"/>
                </a:lnTo>
                <a:lnTo>
                  <a:pt x="140" y="116"/>
                </a:lnTo>
                <a:lnTo>
                  <a:pt x="146" y="118"/>
                </a:lnTo>
                <a:lnTo>
                  <a:pt x="151" y="111"/>
                </a:lnTo>
                <a:lnTo>
                  <a:pt x="153" y="100"/>
                </a:lnTo>
                <a:lnTo>
                  <a:pt x="155" y="98"/>
                </a:lnTo>
                <a:lnTo>
                  <a:pt x="157" y="90"/>
                </a:lnTo>
                <a:lnTo>
                  <a:pt x="158" y="81"/>
                </a:lnTo>
                <a:lnTo>
                  <a:pt x="158" y="76"/>
                </a:lnTo>
                <a:lnTo>
                  <a:pt x="158" y="70"/>
                </a:lnTo>
                <a:lnTo>
                  <a:pt x="160" y="64"/>
                </a:lnTo>
                <a:lnTo>
                  <a:pt x="164" y="61"/>
                </a:lnTo>
                <a:lnTo>
                  <a:pt x="166" y="57"/>
                </a:lnTo>
                <a:lnTo>
                  <a:pt x="166" y="55"/>
                </a:lnTo>
                <a:lnTo>
                  <a:pt x="162" y="46"/>
                </a:lnTo>
                <a:lnTo>
                  <a:pt x="155" y="37"/>
                </a:lnTo>
                <a:lnTo>
                  <a:pt x="144" y="29"/>
                </a:lnTo>
                <a:lnTo>
                  <a:pt x="134" y="22"/>
                </a:lnTo>
                <a:lnTo>
                  <a:pt x="131" y="11"/>
                </a:lnTo>
                <a:lnTo>
                  <a:pt x="129" y="0"/>
                </a:lnTo>
                <a:lnTo>
                  <a:pt x="125" y="5"/>
                </a:lnTo>
                <a:lnTo>
                  <a:pt x="122" y="15"/>
                </a:lnTo>
                <a:lnTo>
                  <a:pt x="120" y="26"/>
                </a:lnTo>
                <a:lnTo>
                  <a:pt x="120" y="37"/>
                </a:lnTo>
                <a:lnTo>
                  <a:pt x="110" y="46"/>
                </a:lnTo>
                <a:lnTo>
                  <a:pt x="103" y="50"/>
                </a:lnTo>
                <a:lnTo>
                  <a:pt x="96" y="61"/>
                </a:lnTo>
                <a:lnTo>
                  <a:pt x="86" y="70"/>
                </a:lnTo>
                <a:lnTo>
                  <a:pt x="77" y="68"/>
                </a:lnTo>
                <a:lnTo>
                  <a:pt x="70" y="66"/>
                </a:lnTo>
                <a:lnTo>
                  <a:pt x="64" y="72"/>
                </a:lnTo>
                <a:lnTo>
                  <a:pt x="61" y="76"/>
                </a:lnTo>
                <a:lnTo>
                  <a:pt x="51" y="79"/>
                </a:lnTo>
                <a:lnTo>
                  <a:pt x="44" y="83"/>
                </a:lnTo>
                <a:lnTo>
                  <a:pt x="42" y="96"/>
                </a:lnTo>
                <a:lnTo>
                  <a:pt x="44" y="109"/>
                </a:lnTo>
                <a:lnTo>
                  <a:pt x="42" y="114"/>
                </a:lnTo>
                <a:lnTo>
                  <a:pt x="38" y="120"/>
                </a:lnTo>
                <a:lnTo>
                  <a:pt x="35" y="122"/>
                </a:lnTo>
                <a:lnTo>
                  <a:pt x="29" y="124"/>
                </a:lnTo>
                <a:lnTo>
                  <a:pt x="22" y="125"/>
                </a:lnTo>
                <a:lnTo>
                  <a:pt x="20" y="127"/>
                </a:lnTo>
                <a:lnTo>
                  <a:pt x="18" y="131"/>
                </a:lnTo>
                <a:lnTo>
                  <a:pt x="16" y="138"/>
                </a:lnTo>
                <a:lnTo>
                  <a:pt x="14" y="140"/>
                </a:lnTo>
                <a:lnTo>
                  <a:pt x="9" y="142"/>
                </a:lnTo>
                <a:lnTo>
                  <a:pt x="5" y="140"/>
                </a:lnTo>
                <a:lnTo>
                  <a:pt x="0" y="140"/>
                </a:lnTo>
                <a:lnTo>
                  <a:pt x="0" y="151"/>
                </a:lnTo>
                <a:lnTo>
                  <a:pt x="1" y="164"/>
                </a:lnTo>
                <a:lnTo>
                  <a:pt x="5" y="172"/>
                </a:lnTo>
                <a:lnTo>
                  <a:pt x="9" y="179"/>
                </a:lnTo>
                <a:lnTo>
                  <a:pt x="14" y="188"/>
                </a:lnTo>
                <a:lnTo>
                  <a:pt x="22" y="198"/>
                </a:lnTo>
                <a:lnTo>
                  <a:pt x="31" y="225"/>
                </a:lnTo>
                <a:lnTo>
                  <a:pt x="38" y="244"/>
                </a:lnTo>
                <a:lnTo>
                  <a:pt x="42" y="247"/>
                </a:lnTo>
                <a:lnTo>
                  <a:pt x="48" y="249"/>
                </a:lnTo>
                <a:lnTo>
                  <a:pt x="55" y="251"/>
                </a:lnTo>
                <a:lnTo>
                  <a:pt x="64" y="251"/>
                </a:lnTo>
                <a:lnTo>
                  <a:pt x="62" y="246"/>
                </a:lnTo>
                <a:lnTo>
                  <a:pt x="61" y="242"/>
                </a:lnTo>
                <a:lnTo>
                  <a:pt x="66" y="242"/>
                </a:lnTo>
                <a:lnTo>
                  <a:pt x="75" y="242"/>
                </a:lnTo>
                <a:lnTo>
                  <a:pt x="90" y="251"/>
                </a:lnTo>
                <a:lnTo>
                  <a:pt x="107" y="264"/>
                </a:lnTo>
                <a:lnTo>
                  <a:pt x="123" y="264"/>
                </a:lnTo>
                <a:lnTo>
                  <a:pt x="142" y="268"/>
                </a:lnTo>
                <a:lnTo>
                  <a:pt x="160" y="271"/>
                </a:lnTo>
                <a:lnTo>
                  <a:pt x="181" y="275"/>
                </a:lnTo>
                <a:lnTo>
                  <a:pt x="199" y="279"/>
                </a:lnTo>
                <a:lnTo>
                  <a:pt x="216" y="281"/>
                </a:lnTo>
                <a:lnTo>
                  <a:pt x="231" y="279"/>
                </a:lnTo>
                <a:lnTo>
                  <a:pt x="243" y="277"/>
                </a:lnTo>
                <a:lnTo>
                  <a:pt x="247" y="288"/>
                </a:lnTo>
                <a:lnTo>
                  <a:pt x="255" y="299"/>
                </a:lnTo>
                <a:lnTo>
                  <a:pt x="266" y="312"/>
                </a:lnTo>
                <a:lnTo>
                  <a:pt x="279" y="325"/>
                </a:lnTo>
                <a:lnTo>
                  <a:pt x="312" y="353"/>
                </a:lnTo>
                <a:lnTo>
                  <a:pt x="347" y="379"/>
                </a:lnTo>
                <a:lnTo>
                  <a:pt x="421" y="427"/>
                </a:lnTo>
                <a:lnTo>
                  <a:pt x="471" y="460"/>
                </a:lnTo>
                <a:lnTo>
                  <a:pt x="482" y="462"/>
                </a:lnTo>
                <a:lnTo>
                  <a:pt x="491" y="464"/>
                </a:lnTo>
                <a:lnTo>
                  <a:pt x="498" y="464"/>
                </a:lnTo>
                <a:lnTo>
                  <a:pt x="506" y="462"/>
                </a:lnTo>
                <a:lnTo>
                  <a:pt x="517" y="458"/>
                </a:lnTo>
                <a:lnTo>
                  <a:pt x="524" y="451"/>
                </a:lnTo>
                <a:lnTo>
                  <a:pt x="537" y="436"/>
                </a:lnTo>
                <a:lnTo>
                  <a:pt x="548" y="427"/>
                </a:lnTo>
                <a:lnTo>
                  <a:pt x="563" y="428"/>
                </a:lnTo>
                <a:lnTo>
                  <a:pt x="580" y="432"/>
                </a:lnTo>
                <a:lnTo>
                  <a:pt x="585" y="430"/>
                </a:lnTo>
                <a:lnTo>
                  <a:pt x="593" y="425"/>
                </a:lnTo>
                <a:lnTo>
                  <a:pt x="604" y="421"/>
                </a:lnTo>
                <a:lnTo>
                  <a:pt x="620" y="417"/>
                </a:lnTo>
                <a:lnTo>
                  <a:pt x="633" y="419"/>
                </a:lnTo>
                <a:lnTo>
                  <a:pt x="646" y="423"/>
                </a:lnTo>
                <a:lnTo>
                  <a:pt x="650" y="417"/>
                </a:lnTo>
                <a:lnTo>
                  <a:pt x="654" y="410"/>
                </a:lnTo>
                <a:lnTo>
                  <a:pt x="657" y="403"/>
                </a:lnTo>
                <a:lnTo>
                  <a:pt x="659" y="392"/>
                </a:lnTo>
                <a:lnTo>
                  <a:pt x="665" y="390"/>
                </a:lnTo>
                <a:lnTo>
                  <a:pt x="672" y="392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6" name="Freeform 60"/>
          <p:cNvSpPr>
            <a:spLocks/>
          </p:cNvSpPr>
          <p:nvPr/>
        </p:nvSpPr>
        <p:spPr bwMode="auto">
          <a:xfrm>
            <a:off x="3290527" y="1520063"/>
            <a:ext cx="511892" cy="828061"/>
          </a:xfrm>
          <a:custGeom>
            <a:avLst/>
            <a:gdLst>
              <a:gd name="T0" fmla="*/ 105747 w 294"/>
              <a:gd name="T1" fmla="*/ 342900 h 440"/>
              <a:gd name="T2" fmla="*/ 127778 w 294"/>
              <a:gd name="T3" fmla="*/ 296863 h 440"/>
              <a:gd name="T4" fmla="*/ 124840 w 294"/>
              <a:gd name="T5" fmla="*/ 363537 h 440"/>
              <a:gd name="T6" fmla="*/ 130715 w 294"/>
              <a:gd name="T7" fmla="*/ 398462 h 440"/>
              <a:gd name="T8" fmla="*/ 140996 w 294"/>
              <a:gd name="T9" fmla="*/ 404812 h 440"/>
              <a:gd name="T10" fmla="*/ 138058 w 294"/>
              <a:gd name="T11" fmla="*/ 439738 h 440"/>
              <a:gd name="T12" fmla="*/ 135121 w 294"/>
              <a:gd name="T13" fmla="*/ 477838 h 440"/>
              <a:gd name="T14" fmla="*/ 173307 w 294"/>
              <a:gd name="T15" fmla="*/ 592138 h 440"/>
              <a:gd name="T16" fmla="*/ 214431 w 294"/>
              <a:gd name="T17" fmla="*/ 663575 h 440"/>
              <a:gd name="T18" fmla="*/ 240868 w 294"/>
              <a:gd name="T19" fmla="*/ 685800 h 440"/>
              <a:gd name="T20" fmla="*/ 276117 w 294"/>
              <a:gd name="T21" fmla="*/ 698500 h 440"/>
              <a:gd name="T22" fmla="*/ 330459 w 294"/>
              <a:gd name="T23" fmla="*/ 692150 h 440"/>
              <a:gd name="T24" fmla="*/ 390676 w 294"/>
              <a:gd name="T25" fmla="*/ 674688 h 440"/>
              <a:gd name="T26" fmla="*/ 406832 w 294"/>
              <a:gd name="T27" fmla="*/ 633413 h 440"/>
              <a:gd name="T28" fmla="*/ 425925 w 294"/>
              <a:gd name="T29" fmla="*/ 542925 h 440"/>
              <a:gd name="T30" fmla="*/ 422988 w 294"/>
              <a:gd name="T31" fmla="*/ 452438 h 440"/>
              <a:gd name="T32" fmla="*/ 422988 w 294"/>
              <a:gd name="T33" fmla="*/ 339725 h 440"/>
              <a:gd name="T34" fmla="*/ 418582 w 294"/>
              <a:gd name="T35" fmla="*/ 263525 h 440"/>
              <a:gd name="T36" fmla="*/ 396551 w 294"/>
              <a:gd name="T37" fmla="*/ 211138 h 440"/>
              <a:gd name="T38" fmla="*/ 371583 w 294"/>
              <a:gd name="T39" fmla="*/ 196850 h 440"/>
              <a:gd name="T40" fmla="*/ 380395 w 294"/>
              <a:gd name="T41" fmla="*/ 187325 h 440"/>
              <a:gd name="T42" fmla="*/ 383333 w 294"/>
              <a:gd name="T43" fmla="*/ 161925 h 440"/>
              <a:gd name="T44" fmla="*/ 371583 w 294"/>
              <a:gd name="T45" fmla="*/ 128588 h 440"/>
              <a:gd name="T46" fmla="*/ 387739 w 294"/>
              <a:gd name="T47" fmla="*/ 134938 h 440"/>
              <a:gd name="T48" fmla="*/ 399488 w 294"/>
              <a:gd name="T49" fmla="*/ 149225 h 440"/>
              <a:gd name="T50" fmla="*/ 412707 w 294"/>
              <a:gd name="T51" fmla="*/ 138113 h 440"/>
              <a:gd name="T52" fmla="*/ 415644 w 294"/>
              <a:gd name="T53" fmla="*/ 106363 h 440"/>
              <a:gd name="T54" fmla="*/ 403895 w 294"/>
              <a:gd name="T55" fmla="*/ 87313 h 440"/>
              <a:gd name="T56" fmla="*/ 374520 w 294"/>
              <a:gd name="T57" fmla="*/ 85725 h 440"/>
              <a:gd name="T58" fmla="*/ 368646 w 294"/>
              <a:gd name="T59" fmla="*/ 55563 h 440"/>
              <a:gd name="T60" fmla="*/ 339271 w 294"/>
              <a:gd name="T61" fmla="*/ 55563 h 440"/>
              <a:gd name="T62" fmla="*/ 281992 w 294"/>
              <a:gd name="T63" fmla="*/ 11112 h 440"/>
              <a:gd name="T64" fmla="*/ 258492 w 294"/>
              <a:gd name="T65" fmla="*/ 0 h 440"/>
              <a:gd name="T66" fmla="*/ 198276 w 294"/>
              <a:gd name="T67" fmla="*/ 23812 h 440"/>
              <a:gd name="T68" fmla="*/ 160089 w 294"/>
              <a:gd name="T69" fmla="*/ 31750 h 440"/>
              <a:gd name="T70" fmla="*/ 151277 w 294"/>
              <a:gd name="T71" fmla="*/ 69850 h 440"/>
              <a:gd name="T72" fmla="*/ 130715 w 294"/>
              <a:gd name="T73" fmla="*/ 141288 h 440"/>
              <a:gd name="T74" fmla="*/ 111622 w 294"/>
              <a:gd name="T75" fmla="*/ 155575 h 440"/>
              <a:gd name="T76" fmla="*/ 32312 w 294"/>
              <a:gd name="T77" fmla="*/ 155575 h 440"/>
              <a:gd name="T78" fmla="*/ 16156 w 294"/>
              <a:gd name="T79" fmla="*/ 203200 h 440"/>
              <a:gd name="T80" fmla="*/ 64623 w 294"/>
              <a:gd name="T81" fmla="*/ 296863 h 440"/>
              <a:gd name="T82" fmla="*/ 45530 w 294"/>
              <a:gd name="T83" fmla="*/ 311150 h 440"/>
              <a:gd name="T84" fmla="*/ 41124 w 294"/>
              <a:gd name="T85" fmla="*/ 339725 h 440"/>
              <a:gd name="T86" fmla="*/ 63154 w 294"/>
              <a:gd name="T87" fmla="*/ 352425 h 440"/>
              <a:gd name="T88" fmla="*/ 105747 w 294"/>
              <a:gd name="T89" fmla="*/ 355600 h 4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4"/>
              <a:gd name="T136" fmla="*/ 0 h 440"/>
              <a:gd name="T137" fmla="*/ 294 w 294"/>
              <a:gd name="T138" fmla="*/ 440 h 4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4" h="440">
                <a:moveTo>
                  <a:pt x="72" y="224"/>
                </a:moveTo>
                <a:lnTo>
                  <a:pt x="72" y="220"/>
                </a:lnTo>
                <a:lnTo>
                  <a:pt x="72" y="216"/>
                </a:lnTo>
                <a:lnTo>
                  <a:pt x="78" y="201"/>
                </a:lnTo>
                <a:lnTo>
                  <a:pt x="81" y="192"/>
                </a:lnTo>
                <a:lnTo>
                  <a:pt x="87" y="187"/>
                </a:lnTo>
                <a:lnTo>
                  <a:pt x="91" y="185"/>
                </a:lnTo>
                <a:lnTo>
                  <a:pt x="89" y="207"/>
                </a:lnTo>
                <a:lnTo>
                  <a:pt x="85" y="229"/>
                </a:lnTo>
                <a:lnTo>
                  <a:pt x="87" y="238"/>
                </a:lnTo>
                <a:lnTo>
                  <a:pt x="87" y="248"/>
                </a:lnTo>
                <a:lnTo>
                  <a:pt x="89" y="251"/>
                </a:lnTo>
                <a:lnTo>
                  <a:pt x="91" y="255"/>
                </a:lnTo>
                <a:lnTo>
                  <a:pt x="92" y="257"/>
                </a:lnTo>
                <a:lnTo>
                  <a:pt x="96" y="255"/>
                </a:lnTo>
                <a:lnTo>
                  <a:pt x="94" y="264"/>
                </a:lnTo>
                <a:lnTo>
                  <a:pt x="91" y="272"/>
                </a:lnTo>
                <a:lnTo>
                  <a:pt x="94" y="277"/>
                </a:lnTo>
                <a:lnTo>
                  <a:pt x="94" y="285"/>
                </a:lnTo>
                <a:lnTo>
                  <a:pt x="94" y="292"/>
                </a:lnTo>
                <a:lnTo>
                  <a:pt x="92" y="301"/>
                </a:lnTo>
                <a:lnTo>
                  <a:pt x="102" y="323"/>
                </a:lnTo>
                <a:lnTo>
                  <a:pt x="113" y="357"/>
                </a:lnTo>
                <a:lnTo>
                  <a:pt x="118" y="373"/>
                </a:lnTo>
                <a:lnTo>
                  <a:pt x="126" y="390"/>
                </a:lnTo>
                <a:lnTo>
                  <a:pt x="135" y="405"/>
                </a:lnTo>
                <a:lnTo>
                  <a:pt x="146" y="418"/>
                </a:lnTo>
                <a:lnTo>
                  <a:pt x="152" y="423"/>
                </a:lnTo>
                <a:lnTo>
                  <a:pt x="159" y="429"/>
                </a:lnTo>
                <a:lnTo>
                  <a:pt x="164" y="432"/>
                </a:lnTo>
                <a:lnTo>
                  <a:pt x="172" y="436"/>
                </a:lnTo>
                <a:lnTo>
                  <a:pt x="181" y="438"/>
                </a:lnTo>
                <a:lnTo>
                  <a:pt x="188" y="440"/>
                </a:lnTo>
                <a:lnTo>
                  <a:pt x="198" y="438"/>
                </a:lnTo>
                <a:lnTo>
                  <a:pt x="209" y="438"/>
                </a:lnTo>
                <a:lnTo>
                  <a:pt x="225" y="436"/>
                </a:lnTo>
                <a:lnTo>
                  <a:pt x="240" y="434"/>
                </a:lnTo>
                <a:lnTo>
                  <a:pt x="251" y="431"/>
                </a:lnTo>
                <a:lnTo>
                  <a:pt x="266" y="425"/>
                </a:lnTo>
                <a:lnTo>
                  <a:pt x="270" y="416"/>
                </a:lnTo>
                <a:lnTo>
                  <a:pt x="272" y="405"/>
                </a:lnTo>
                <a:lnTo>
                  <a:pt x="277" y="399"/>
                </a:lnTo>
                <a:lnTo>
                  <a:pt x="285" y="392"/>
                </a:lnTo>
                <a:lnTo>
                  <a:pt x="288" y="366"/>
                </a:lnTo>
                <a:lnTo>
                  <a:pt x="290" y="342"/>
                </a:lnTo>
                <a:lnTo>
                  <a:pt x="286" y="329"/>
                </a:lnTo>
                <a:lnTo>
                  <a:pt x="283" y="316"/>
                </a:lnTo>
                <a:lnTo>
                  <a:pt x="288" y="285"/>
                </a:lnTo>
                <a:lnTo>
                  <a:pt x="290" y="261"/>
                </a:lnTo>
                <a:lnTo>
                  <a:pt x="288" y="238"/>
                </a:lnTo>
                <a:lnTo>
                  <a:pt x="288" y="214"/>
                </a:lnTo>
                <a:lnTo>
                  <a:pt x="294" y="200"/>
                </a:lnTo>
                <a:lnTo>
                  <a:pt x="294" y="185"/>
                </a:lnTo>
                <a:lnTo>
                  <a:pt x="285" y="166"/>
                </a:lnTo>
                <a:lnTo>
                  <a:pt x="273" y="146"/>
                </a:lnTo>
                <a:lnTo>
                  <a:pt x="272" y="140"/>
                </a:lnTo>
                <a:lnTo>
                  <a:pt x="270" y="133"/>
                </a:lnTo>
                <a:lnTo>
                  <a:pt x="266" y="129"/>
                </a:lnTo>
                <a:lnTo>
                  <a:pt x="261" y="128"/>
                </a:lnTo>
                <a:lnTo>
                  <a:pt x="253" y="124"/>
                </a:lnTo>
                <a:lnTo>
                  <a:pt x="242" y="124"/>
                </a:lnTo>
                <a:lnTo>
                  <a:pt x="249" y="120"/>
                </a:lnTo>
                <a:lnTo>
                  <a:pt x="259" y="118"/>
                </a:lnTo>
                <a:lnTo>
                  <a:pt x="264" y="113"/>
                </a:lnTo>
                <a:lnTo>
                  <a:pt x="268" y="109"/>
                </a:lnTo>
                <a:lnTo>
                  <a:pt x="261" y="102"/>
                </a:lnTo>
                <a:lnTo>
                  <a:pt x="255" y="94"/>
                </a:lnTo>
                <a:lnTo>
                  <a:pt x="253" y="87"/>
                </a:lnTo>
                <a:lnTo>
                  <a:pt x="253" y="81"/>
                </a:lnTo>
                <a:lnTo>
                  <a:pt x="257" y="78"/>
                </a:lnTo>
                <a:lnTo>
                  <a:pt x="261" y="74"/>
                </a:lnTo>
                <a:lnTo>
                  <a:pt x="264" y="85"/>
                </a:lnTo>
                <a:lnTo>
                  <a:pt x="268" y="91"/>
                </a:lnTo>
                <a:lnTo>
                  <a:pt x="270" y="92"/>
                </a:lnTo>
                <a:lnTo>
                  <a:pt x="272" y="94"/>
                </a:lnTo>
                <a:lnTo>
                  <a:pt x="275" y="94"/>
                </a:lnTo>
                <a:lnTo>
                  <a:pt x="277" y="92"/>
                </a:lnTo>
                <a:lnTo>
                  <a:pt x="281" y="87"/>
                </a:lnTo>
                <a:lnTo>
                  <a:pt x="283" y="80"/>
                </a:lnTo>
                <a:lnTo>
                  <a:pt x="283" y="74"/>
                </a:lnTo>
                <a:lnTo>
                  <a:pt x="283" y="67"/>
                </a:lnTo>
                <a:lnTo>
                  <a:pt x="281" y="61"/>
                </a:lnTo>
                <a:lnTo>
                  <a:pt x="279" y="57"/>
                </a:lnTo>
                <a:lnTo>
                  <a:pt x="275" y="55"/>
                </a:lnTo>
                <a:lnTo>
                  <a:pt x="272" y="54"/>
                </a:lnTo>
                <a:lnTo>
                  <a:pt x="264" y="52"/>
                </a:lnTo>
                <a:lnTo>
                  <a:pt x="255" y="54"/>
                </a:lnTo>
                <a:lnTo>
                  <a:pt x="257" y="43"/>
                </a:lnTo>
                <a:lnTo>
                  <a:pt x="259" y="31"/>
                </a:lnTo>
                <a:lnTo>
                  <a:pt x="251" y="35"/>
                </a:lnTo>
                <a:lnTo>
                  <a:pt x="244" y="37"/>
                </a:lnTo>
                <a:lnTo>
                  <a:pt x="237" y="37"/>
                </a:lnTo>
                <a:lnTo>
                  <a:pt x="231" y="35"/>
                </a:lnTo>
                <a:lnTo>
                  <a:pt x="214" y="26"/>
                </a:lnTo>
                <a:lnTo>
                  <a:pt x="200" y="13"/>
                </a:lnTo>
                <a:lnTo>
                  <a:pt x="192" y="7"/>
                </a:lnTo>
                <a:lnTo>
                  <a:pt x="187" y="4"/>
                </a:lnTo>
                <a:lnTo>
                  <a:pt x="181" y="0"/>
                </a:lnTo>
                <a:lnTo>
                  <a:pt x="176" y="0"/>
                </a:lnTo>
                <a:lnTo>
                  <a:pt x="163" y="7"/>
                </a:lnTo>
                <a:lnTo>
                  <a:pt x="152" y="15"/>
                </a:lnTo>
                <a:lnTo>
                  <a:pt x="135" y="15"/>
                </a:lnTo>
                <a:lnTo>
                  <a:pt x="116" y="17"/>
                </a:lnTo>
                <a:lnTo>
                  <a:pt x="113" y="19"/>
                </a:lnTo>
                <a:lnTo>
                  <a:pt x="109" y="20"/>
                </a:lnTo>
                <a:lnTo>
                  <a:pt x="107" y="26"/>
                </a:lnTo>
                <a:lnTo>
                  <a:pt x="107" y="30"/>
                </a:lnTo>
                <a:lnTo>
                  <a:pt x="103" y="44"/>
                </a:lnTo>
                <a:lnTo>
                  <a:pt x="100" y="65"/>
                </a:lnTo>
                <a:lnTo>
                  <a:pt x="96" y="80"/>
                </a:lnTo>
                <a:lnTo>
                  <a:pt x="89" y="89"/>
                </a:lnTo>
                <a:lnTo>
                  <a:pt x="85" y="92"/>
                </a:lnTo>
                <a:lnTo>
                  <a:pt x="79" y="96"/>
                </a:lnTo>
                <a:lnTo>
                  <a:pt x="76" y="98"/>
                </a:lnTo>
                <a:lnTo>
                  <a:pt x="68" y="98"/>
                </a:lnTo>
                <a:lnTo>
                  <a:pt x="46" y="98"/>
                </a:lnTo>
                <a:lnTo>
                  <a:pt x="22" y="98"/>
                </a:lnTo>
                <a:lnTo>
                  <a:pt x="9" y="104"/>
                </a:lnTo>
                <a:lnTo>
                  <a:pt x="0" y="111"/>
                </a:lnTo>
                <a:lnTo>
                  <a:pt x="11" y="128"/>
                </a:lnTo>
                <a:lnTo>
                  <a:pt x="24" y="150"/>
                </a:lnTo>
                <a:lnTo>
                  <a:pt x="37" y="170"/>
                </a:lnTo>
                <a:lnTo>
                  <a:pt x="44" y="187"/>
                </a:lnTo>
                <a:lnTo>
                  <a:pt x="41" y="189"/>
                </a:lnTo>
                <a:lnTo>
                  <a:pt x="35" y="192"/>
                </a:lnTo>
                <a:lnTo>
                  <a:pt x="31" y="196"/>
                </a:lnTo>
                <a:lnTo>
                  <a:pt x="30" y="200"/>
                </a:lnTo>
                <a:lnTo>
                  <a:pt x="28" y="207"/>
                </a:lnTo>
                <a:lnTo>
                  <a:pt x="28" y="214"/>
                </a:lnTo>
                <a:lnTo>
                  <a:pt x="31" y="218"/>
                </a:lnTo>
                <a:lnTo>
                  <a:pt x="35" y="222"/>
                </a:lnTo>
                <a:lnTo>
                  <a:pt x="43" y="222"/>
                </a:lnTo>
                <a:lnTo>
                  <a:pt x="48" y="222"/>
                </a:lnTo>
                <a:lnTo>
                  <a:pt x="61" y="220"/>
                </a:lnTo>
                <a:lnTo>
                  <a:pt x="72" y="224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7" name="Freeform 61"/>
          <p:cNvSpPr>
            <a:spLocks/>
          </p:cNvSpPr>
          <p:nvPr/>
        </p:nvSpPr>
        <p:spPr bwMode="auto">
          <a:xfrm>
            <a:off x="2908492" y="2286020"/>
            <a:ext cx="1040722" cy="1035076"/>
          </a:xfrm>
          <a:custGeom>
            <a:avLst/>
            <a:gdLst>
              <a:gd name="T0" fmla="*/ 704948 w 599"/>
              <a:gd name="T1" fmla="*/ 212725 h 550"/>
              <a:gd name="T2" fmla="*/ 680033 w 599"/>
              <a:gd name="T3" fmla="*/ 198437 h 550"/>
              <a:gd name="T4" fmla="*/ 677101 w 599"/>
              <a:gd name="T5" fmla="*/ 136525 h 550"/>
              <a:gd name="T6" fmla="*/ 581838 w 599"/>
              <a:gd name="T7" fmla="*/ 107950 h 550"/>
              <a:gd name="T8" fmla="*/ 490972 w 599"/>
              <a:gd name="T9" fmla="*/ 98425 h 550"/>
              <a:gd name="T10" fmla="*/ 466057 w 599"/>
              <a:gd name="T11" fmla="*/ 160337 h 550"/>
              <a:gd name="T12" fmla="*/ 422089 w 599"/>
              <a:gd name="T13" fmla="*/ 180975 h 550"/>
              <a:gd name="T14" fmla="*/ 395709 w 599"/>
              <a:gd name="T15" fmla="*/ 119062 h 550"/>
              <a:gd name="T16" fmla="*/ 363466 w 599"/>
              <a:gd name="T17" fmla="*/ 90487 h 550"/>
              <a:gd name="T18" fmla="*/ 389846 w 599"/>
              <a:gd name="T19" fmla="*/ 84137 h 550"/>
              <a:gd name="T20" fmla="*/ 389846 w 599"/>
              <a:gd name="T21" fmla="*/ 22225 h 550"/>
              <a:gd name="T22" fmla="*/ 370794 w 599"/>
              <a:gd name="T23" fmla="*/ 1588 h 550"/>
              <a:gd name="T24" fmla="*/ 341482 w 599"/>
              <a:gd name="T25" fmla="*/ 7937 h 550"/>
              <a:gd name="T26" fmla="*/ 331223 w 599"/>
              <a:gd name="T27" fmla="*/ 25400 h 550"/>
              <a:gd name="T28" fmla="*/ 312170 w 599"/>
              <a:gd name="T29" fmla="*/ 73025 h 550"/>
              <a:gd name="T30" fmla="*/ 331223 w 599"/>
              <a:gd name="T31" fmla="*/ 90487 h 550"/>
              <a:gd name="T32" fmla="*/ 316567 w 599"/>
              <a:gd name="T33" fmla="*/ 122237 h 550"/>
              <a:gd name="T34" fmla="*/ 274065 w 599"/>
              <a:gd name="T35" fmla="*/ 131762 h 550"/>
              <a:gd name="T36" fmla="*/ 262340 w 599"/>
              <a:gd name="T37" fmla="*/ 90487 h 550"/>
              <a:gd name="T38" fmla="*/ 206648 w 599"/>
              <a:gd name="T39" fmla="*/ 73025 h 550"/>
              <a:gd name="T40" fmla="*/ 143628 w 599"/>
              <a:gd name="T41" fmla="*/ 128587 h 550"/>
              <a:gd name="T42" fmla="*/ 136300 w 599"/>
              <a:gd name="T43" fmla="*/ 184150 h 550"/>
              <a:gd name="T44" fmla="*/ 162680 w 599"/>
              <a:gd name="T45" fmla="*/ 204788 h 550"/>
              <a:gd name="T46" fmla="*/ 124575 w 599"/>
              <a:gd name="T47" fmla="*/ 242887 h 550"/>
              <a:gd name="T48" fmla="*/ 65951 w 599"/>
              <a:gd name="T49" fmla="*/ 312737 h 550"/>
              <a:gd name="T50" fmla="*/ 19053 w 599"/>
              <a:gd name="T51" fmla="*/ 363537 h 550"/>
              <a:gd name="T52" fmla="*/ 2931 w 599"/>
              <a:gd name="T53" fmla="*/ 427038 h 550"/>
              <a:gd name="T54" fmla="*/ 41036 w 599"/>
              <a:gd name="T55" fmla="*/ 482600 h 550"/>
              <a:gd name="T56" fmla="*/ 86470 w 599"/>
              <a:gd name="T57" fmla="*/ 550862 h 550"/>
              <a:gd name="T58" fmla="*/ 152421 w 599"/>
              <a:gd name="T59" fmla="*/ 600075 h 550"/>
              <a:gd name="T60" fmla="*/ 227166 w 599"/>
              <a:gd name="T61" fmla="*/ 655637 h 550"/>
              <a:gd name="T62" fmla="*/ 287255 w 599"/>
              <a:gd name="T63" fmla="*/ 714375 h 550"/>
              <a:gd name="T64" fmla="*/ 303377 w 599"/>
              <a:gd name="T65" fmla="*/ 747712 h 550"/>
              <a:gd name="T66" fmla="*/ 328292 w 599"/>
              <a:gd name="T67" fmla="*/ 788987 h 550"/>
              <a:gd name="T68" fmla="*/ 373725 w 599"/>
              <a:gd name="T69" fmla="*/ 800100 h 550"/>
              <a:gd name="T70" fmla="*/ 385450 w 599"/>
              <a:gd name="T71" fmla="*/ 852488 h 550"/>
              <a:gd name="T72" fmla="*/ 433814 w 599"/>
              <a:gd name="T73" fmla="*/ 855663 h 550"/>
              <a:gd name="T74" fmla="*/ 485109 w 599"/>
              <a:gd name="T75" fmla="*/ 869950 h 550"/>
              <a:gd name="T76" fmla="*/ 504162 w 599"/>
              <a:gd name="T77" fmla="*/ 827088 h 550"/>
              <a:gd name="T78" fmla="*/ 533474 w 599"/>
              <a:gd name="T79" fmla="*/ 793750 h 550"/>
              <a:gd name="T80" fmla="*/ 590632 w 599"/>
              <a:gd name="T81" fmla="*/ 696912 h 550"/>
              <a:gd name="T82" fmla="*/ 545199 w 599"/>
              <a:gd name="T83" fmla="*/ 706437 h 550"/>
              <a:gd name="T84" fmla="*/ 471919 w 599"/>
              <a:gd name="T85" fmla="*/ 706437 h 550"/>
              <a:gd name="T86" fmla="*/ 492437 w 599"/>
              <a:gd name="T87" fmla="*/ 668337 h 550"/>
              <a:gd name="T88" fmla="*/ 510024 w 599"/>
              <a:gd name="T89" fmla="*/ 638175 h 550"/>
              <a:gd name="T90" fmla="*/ 552526 w 599"/>
              <a:gd name="T91" fmla="*/ 600075 h 550"/>
              <a:gd name="T92" fmla="*/ 593563 w 599"/>
              <a:gd name="T93" fmla="*/ 512762 h 550"/>
              <a:gd name="T94" fmla="*/ 558389 w 599"/>
              <a:gd name="T95" fmla="*/ 444500 h 550"/>
              <a:gd name="T96" fmla="*/ 565717 w 599"/>
              <a:gd name="T97" fmla="*/ 419100 h 550"/>
              <a:gd name="T98" fmla="*/ 606753 w 599"/>
              <a:gd name="T99" fmla="*/ 457200 h 550"/>
              <a:gd name="T100" fmla="*/ 680033 w 599"/>
              <a:gd name="T101" fmla="*/ 520700 h 550"/>
              <a:gd name="T102" fmla="*/ 699085 w 599"/>
              <a:gd name="T103" fmla="*/ 554037 h 550"/>
              <a:gd name="T104" fmla="*/ 769434 w 599"/>
              <a:gd name="T105" fmla="*/ 574675 h 550"/>
              <a:gd name="T106" fmla="*/ 807539 w 599"/>
              <a:gd name="T107" fmla="*/ 592137 h 550"/>
              <a:gd name="T108" fmla="*/ 811936 w 599"/>
              <a:gd name="T109" fmla="*/ 512762 h 550"/>
              <a:gd name="T110" fmla="*/ 877887 w 599"/>
              <a:gd name="T111" fmla="*/ 395287 h 550"/>
              <a:gd name="T112" fmla="*/ 810470 w 599"/>
              <a:gd name="T113" fmla="*/ 360362 h 550"/>
              <a:gd name="T114" fmla="*/ 782624 w 599"/>
              <a:gd name="T115" fmla="*/ 368300 h 550"/>
              <a:gd name="T116" fmla="*/ 734259 w 599"/>
              <a:gd name="T117" fmla="*/ 260350 h 5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9"/>
              <a:gd name="T178" fmla="*/ 0 h 550"/>
              <a:gd name="T179" fmla="*/ 599 w 599"/>
              <a:gd name="T180" fmla="*/ 550 h 5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9" h="550">
                <a:moveTo>
                  <a:pt x="492" y="125"/>
                </a:moveTo>
                <a:lnTo>
                  <a:pt x="492" y="125"/>
                </a:lnTo>
                <a:lnTo>
                  <a:pt x="490" y="125"/>
                </a:lnTo>
                <a:lnTo>
                  <a:pt x="486" y="129"/>
                </a:lnTo>
                <a:lnTo>
                  <a:pt x="481" y="134"/>
                </a:lnTo>
                <a:lnTo>
                  <a:pt x="477" y="138"/>
                </a:lnTo>
                <a:lnTo>
                  <a:pt x="471" y="138"/>
                </a:lnTo>
                <a:lnTo>
                  <a:pt x="469" y="133"/>
                </a:lnTo>
                <a:lnTo>
                  <a:pt x="469" y="129"/>
                </a:lnTo>
                <a:lnTo>
                  <a:pt x="464" y="125"/>
                </a:lnTo>
                <a:lnTo>
                  <a:pt x="460" y="120"/>
                </a:lnTo>
                <a:lnTo>
                  <a:pt x="469" y="116"/>
                </a:lnTo>
                <a:lnTo>
                  <a:pt x="477" y="107"/>
                </a:lnTo>
                <a:lnTo>
                  <a:pt x="471" y="96"/>
                </a:lnTo>
                <a:lnTo>
                  <a:pt x="462" y="86"/>
                </a:lnTo>
                <a:lnTo>
                  <a:pt x="460" y="75"/>
                </a:lnTo>
                <a:lnTo>
                  <a:pt x="457" y="70"/>
                </a:lnTo>
                <a:lnTo>
                  <a:pt x="434" y="70"/>
                </a:lnTo>
                <a:lnTo>
                  <a:pt x="408" y="73"/>
                </a:lnTo>
                <a:lnTo>
                  <a:pt x="397" y="68"/>
                </a:lnTo>
                <a:lnTo>
                  <a:pt x="388" y="61"/>
                </a:lnTo>
                <a:lnTo>
                  <a:pt x="375" y="59"/>
                </a:lnTo>
                <a:lnTo>
                  <a:pt x="357" y="61"/>
                </a:lnTo>
                <a:lnTo>
                  <a:pt x="344" y="61"/>
                </a:lnTo>
                <a:lnTo>
                  <a:pt x="335" y="62"/>
                </a:lnTo>
                <a:lnTo>
                  <a:pt x="331" y="68"/>
                </a:lnTo>
                <a:lnTo>
                  <a:pt x="327" y="73"/>
                </a:lnTo>
                <a:lnTo>
                  <a:pt x="325" y="83"/>
                </a:lnTo>
                <a:lnTo>
                  <a:pt x="322" y="90"/>
                </a:lnTo>
                <a:lnTo>
                  <a:pt x="318" y="101"/>
                </a:lnTo>
                <a:lnTo>
                  <a:pt x="312" y="109"/>
                </a:lnTo>
                <a:lnTo>
                  <a:pt x="309" y="112"/>
                </a:lnTo>
                <a:lnTo>
                  <a:pt x="303" y="114"/>
                </a:lnTo>
                <a:lnTo>
                  <a:pt x="298" y="116"/>
                </a:lnTo>
                <a:lnTo>
                  <a:pt x="288" y="114"/>
                </a:lnTo>
                <a:lnTo>
                  <a:pt x="285" y="112"/>
                </a:lnTo>
                <a:lnTo>
                  <a:pt x="279" y="110"/>
                </a:lnTo>
                <a:lnTo>
                  <a:pt x="275" y="101"/>
                </a:lnTo>
                <a:lnTo>
                  <a:pt x="272" y="85"/>
                </a:lnTo>
                <a:lnTo>
                  <a:pt x="270" y="75"/>
                </a:lnTo>
                <a:lnTo>
                  <a:pt x="268" y="66"/>
                </a:lnTo>
                <a:lnTo>
                  <a:pt x="261" y="62"/>
                </a:lnTo>
                <a:lnTo>
                  <a:pt x="253" y="61"/>
                </a:lnTo>
                <a:lnTo>
                  <a:pt x="248" y="59"/>
                </a:lnTo>
                <a:lnTo>
                  <a:pt x="248" y="57"/>
                </a:lnTo>
                <a:lnTo>
                  <a:pt x="250" y="55"/>
                </a:lnTo>
                <a:lnTo>
                  <a:pt x="253" y="53"/>
                </a:lnTo>
                <a:lnTo>
                  <a:pt x="257" y="53"/>
                </a:lnTo>
                <a:lnTo>
                  <a:pt x="263" y="55"/>
                </a:lnTo>
                <a:lnTo>
                  <a:pt x="266" y="53"/>
                </a:lnTo>
                <a:lnTo>
                  <a:pt x="268" y="49"/>
                </a:lnTo>
                <a:lnTo>
                  <a:pt x="266" y="46"/>
                </a:lnTo>
                <a:lnTo>
                  <a:pt x="263" y="38"/>
                </a:lnTo>
                <a:lnTo>
                  <a:pt x="264" y="25"/>
                </a:lnTo>
                <a:lnTo>
                  <a:pt x="266" y="14"/>
                </a:lnTo>
                <a:lnTo>
                  <a:pt x="264" y="7"/>
                </a:lnTo>
                <a:lnTo>
                  <a:pt x="261" y="0"/>
                </a:lnTo>
                <a:lnTo>
                  <a:pt x="257" y="0"/>
                </a:lnTo>
                <a:lnTo>
                  <a:pt x="255" y="1"/>
                </a:lnTo>
                <a:lnTo>
                  <a:pt x="253" y="1"/>
                </a:lnTo>
                <a:lnTo>
                  <a:pt x="251" y="3"/>
                </a:lnTo>
                <a:lnTo>
                  <a:pt x="250" y="9"/>
                </a:lnTo>
                <a:lnTo>
                  <a:pt x="246" y="11"/>
                </a:lnTo>
                <a:lnTo>
                  <a:pt x="239" y="9"/>
                </a:lnTo>
                <a:lnTo>
                  <a:pt x="233" y="5"/>
                </a:lnTo>
                <a:lnTo>
                  <a:pt x="231" y="3"/>
                </a:lnTo>
                <a:lnTo>
                  <a:pt x="229" y="3"/>
                </a:lnTo>
                <a:lnTo>
                  <a:pt x="227" y="5"/>
                </a:lnTo>
                <a:lnTo>
                  <a:pt x="227" y="7"/>
                </a:lnTo>
                <a:lnTo>
                  <a:pt x="226" y="16"/>
                </a:lnTo>
                <a:lnTo>
                  <a:pt x="222" y="29"/>
                </a:lnTo>
                <a:lnTo>
                  <a:pt x="218" y="35"/>
                </a:lnTo>
                <a:lnTo>
                  <a:pt x="215" y="38"/>
                </a:lnTo>
                <a:lnTo>
                  <a:pt x="213" y="42"/>
                </a:lnTo>
                <a:lnTo>
                  <a:pt x="213" y="46"/>
                </a:lnTo>
                <a:lnTo>
                  <a:pt x="215" y="49"/>
                </a:lnTo>
                <a:lnTo>
                  <a:pt x="216" y="51"/>
                </a:lnTo>
                <a:lnTo>
                  <a:pt x="218" y="53"/>
                </a:lnTo>
                <a:lnTo>
                  <a:pt x="224" y="55"/>
                </a:lnTo>
                <a:lnTo>
                  <a:pt x="226" y="57"/>
                </a:lnTo>
                <a:lnTo>
                  <a:pt x="227" y="59"/>
                </a:lnTo>
                <a:lnTo>
                  <a:pt x="226" y="62"/>
                </a:lnTo>
                <a:lnTo>
                  <a:pt x="226" y="64"/>
                </a:lnTo>
                <a:lnTo>
                  <a:pt x="222" y="72"/>
                </a:lnTo>
                <a:lnTo>
                  <a:pt x="216" y="77"/>
                </a:lnTo>
                <a:lnTo>
                  <a:pt x="213" y="81"/>
                </a:lnTo>
                <a:lnTo>
                  <a:pt x="209" y="85"/>
                </a:lnTo>
                <a:lnTo>
                  <a:pt x="203" y="88"/>
                </a:lnTo>
                <a:lnTo>
                  <a:pt x="196" y="88"/>
                </a:lnTo>
                <a:lnTo>
                  <a:pt x="187" y="83"/>
                </a:lnTo>
                <a:lnTo>
                  <a:pt x="181" y="77"/>
                </a:lnTo>
                <a:lnTo>
                  <a:pt x="179" y="73"/>
                </a:lnTo>
                <a:lnTo>
                  <a:pt x="178" y="68"/>
                </a:lnTo>
                <a:lnTo>
                  <a:pt x="178" y="64"/>
                </a:lnTo>
                <a:lnTo>
                  <a:pt x="179" y="57"/>
                </a:lnTo>
                <a:lnTo>
                  <a:pt x="176" y="53"/>
                </a:lnTo>
                <a:lnTo>
                  <a:pt x="168" y="49"/>
                </a:lnTo>
                <a:lnTo>
                  <a:pt x="159" y="53"/>
                </a:lnTo>
                <a:lnTo>
                  <a:pt x="152" y="55"/>
                </a:lnTo>
                <a:lnTo>
                  <a:pt x="141" y="46"/>
                </a:lnTo>
                <a:lnTo>
                  <a:pt x="131" y="38"/>
                </a:lnTo>
                <a:lnTo>
                  <a:pt x="124" y="46"/>
                </a:lnTo>
                <a:lnTo>
                  <a:pt x="120" y="55"/>
                </a:lnTo>
                <a:lnTo>
                  <a:pt x="111" y="66"/>
                </a:lnTo>
                <a:lnTo>
                  <a:pt x="98" y="81"/>
                </a:lnTo>
                <a:lnTo>
                  <a:pt x="93" y="90"/>
                </a:lnTo>
                <a:lnTo>
                  <a:pt x="89" y="98"/>
                </a:lnTo>
                <a:lnTo>
                  <a:pt x="87" y="105"/>
                </a:lnTo>
                <a:lnTo>
                  <a:pt x="89" y="112"/>
                </a:lnTo>
                <a:lnTo>
                  <a:pt x="93" y="116"/>
                </a:lnTo>
                <a:lnTo>
                  <a:pt x="98" y="118"/>
                </a:lnTo>
                <a:lnTo>
                  <a:pt x="102" y="118"/>
                </a:lnTo>
                <a:lnTo>
                  <a:pt x="106" y="122"/>
                </a:lnTo>
                <a:lnTo>
                  <a:pt x="107" y="123"/>
                </a:lnTo>
                <a:lnTo>
                  <a:pt x="111" y="129"/>
                </a:lnTo>
                <a:lnTo>
                  <a:pt x="109" y="134"/>
                </a:lnTo>
                <a:lnTo>
                  <a:pt x="106" y="138"/>
                </a:lnTo>
                <a:lnTo>
                  <a:pt x="102" y="142"/>
                </a:lnTo>
                <a:lnTo>
                  <a:pt x="96" y="146"/>
                </a:lnTo>
                <a:lnTo>
                  <a:pt x="85" y="153"/>
                </a:lnTo>
                <a:lnTo>
                  <a:pt x="72" y="160"/>
                </a:lnTo>
                <a:lnTo>
                  <a:pt x="67" y="171"/>
                </a:lnTo>
                <a:lnTo>
                  <a:pt x="59" y="184"/>
                </a:lnTo>
                <a:lnTo>
                  <a:pt x="52" y="192"/>
                </a:lnTo>
                <a:lnTo>
                  <a:pt x="45" y="197"/>
                </a:lnTo>
                <a:lnTo>
                  <a:pt x="35" y="199"/>
                </a:lnTo>
                <a:lnTo>
                  <a:pt x="22" y="199"/>
                </a:lnTo>
                <a:lnTo>
                  <a:pt x="21" y="210"/>
                </a:lnTo>
                <a:lnTo>
                  <a:pt x="17" y="221"/>
                </a:lnTo>
                <a:lnTo>
                  <a:pt x="13" y="229"/>
                </a:lnTo>
                <a:lnTo>
                  <a:pt x="9" y="234"/>
                </a:lnTo>
                <a:lnTo>
                  <a:pt x="4" y="243"/>
                </a:lnTo>
                <a:lnTo>
                  <a:pt x="0" y="253"/>
                </a:lnTo>
                <a:lnTo>
                  <a:pt x="0" y="262"/>
                </a:lnTo>
                <a:lnTo>
                  <a:pt x="2" y="269"/>
                </a:lnTo>
                <a:lnTo>
                  <a:pt x="4" y="275"/>
                </a:lnTo>
                <a:lnTo>
                  <a:pt x="8" y="279"/>
                </a:lnTo>
                <a:lnTo>
                  <a:pt x="17" y="284"/>
                </a:lnTo>
                <a:lnTo>
                  <a:pt x="24" y="297"/>
                </a:lnTo>
                <a:lnTo>
                  <a:pt x="28" y="304"/>
                </a:lnTo>
                <a:lnTo>
                  <a:pt x="32" y="316"/>
                </a:lnTo>
                <a:lnTo>
                  <a:pt x="39" y="321"/>
                </a:lnTo>
                <a:lnTo>
                  <a:pt x="48" y="328"/>
                </a:lnTo>
                <a:lnTo>
                  <a:pt x="54" y="338"/>
                </a:lnTo>
                <a:lnTo>
                  <a:pt x="59" y="347"/>
                </a:lnTo>
                <a:lnTo>
                  <a:pt x="74" y="347"/>
                </a:lnTo>
                <a:lnTo>
                  <a:pt x="89" y="351"/>
                </a:lnTo>
                <a:lnTo>
                  <a:pt x="93" y="364"/>
                </a:lnTo>
                <a:lnTo>
                  <a:pt x="96" y="377"/>
                </a:lnTo>
                <a:lnTo>
                  <a:pt x="104" y="378"/>
                </a:lnTo>
                <a:lnTo>
                  <a:pt x="111" y="382"/>
                </a:lnTo>
                <a:lnTo>
                  <a:pt x="115" y="391"/>
                </a:lnTo>
                <a:lnTo>
                  <a:pt x="124" y="404"/>
                </a:lnTo>
                <a:lnTo>
                  <a:pt x="142" y="410"/>
                </a:lnTo>
                <a:lnTo>
                  <a:pt x="155" y="413"/>
                </a:lnTo>
                <a:lnTo>
                  <a:pt x="157" y="425"/>
                </a:lnTo>
                <a:lnTo>
                  <a:pt x="161" y="439"/>
                </a:lnTo>
                <a:lnTo>
                  <a:pt x="172" y="447"/>
                </a:lnTo>
                <a:lnTo>
                  <a:pt x="185" y="454"/>
                </a:lnTo>
                <a:lnTo>
                  <a:pt x="196" y="450"/>
                </a:lnTo>
                <a:lnTo>
                  <a:pt x="207" y="450"/>
                </a:lnTo>
                <a:lnTo>
                  <a:pt x="213" y="454"/>
                </a:lnTo>
                <a:lnTo>
                  <a:pt x="216" y="462"/>
                </a:lnTo>
                <a:lnTo>
                  <a:pt x="213" y="467"/>
                </a:lnTo>
                <a:lnTo>
                  <a:pt x="207" y="471"/>
                </a:lnTo>
                <a:lnTo>
                  <a:pt x="205" y="474"/>
                </a:lnTo>
                <a:lnTo>
                  <a:pt x="205" y="478"/>
                </a:lnTo>
                <a:lnTo>
                  <a:pt x="207" y="482"/>
                </a:lnTo>
                <a:lnTo>
                  <a:pt x="213" y="487"/>
                </a:lnTo>
                <a:lnTo>
                  <a:pt x="224" y="497"/>
                </a:lnTo>
                <a:lnTo>
                  <a:pt x="237" y="506"/>
                </a:lnTo>
                <a:lnTo>
                  <a:pt x="240" y="504"/>
                </a:lnTo>
                <a:lnTo>
                  <a:pt x="244" y="502"/>
                </a:lnTo>
                <a:lnTo>
                  <a:pt x="250" y="502"/>
                </a:lnTo>
                <a:lnTo>
                  <a:pt x="255" y="504"/>
                </a:lnTo>
                <a:lnTo>
                  <a:pt x="259" y="508"/>
                </a:lnTo>
                <a:lnTo>
                  <a:pt x="263" y="511"/>
                </a:lnTo>
                <a:lnTo>
                  <a:pt x="264" y="519"/>
                </a:lnTo>
                <a:lnTo>
                  <a:pt x="263" y="528"/>
                </a:lnTo>
                <a:lnTo>
                  <a:pt x="263" y="537"/>
                </a:lnTo>
                <a:lnTo>
                  <a:pt x="264" y="541"/>
                </a:lnTo>
                <a:lnTo>
                  <a:pt x="268" y="543"/>
                </a:lnTo>
                <a:lnTo>
                  <a:pt x="274" y="543"/>
                </a:lnTo>
                <a:lnTo>
                  <a:pt x="285" y="539"/>
                </a:lnTo>
                <a:lnTo>
                  <a:pt x="296" y="539"/>
                </a:lnTo>
                <a:lnTo>
                  <a:pt x="299" y="541"/>
                </a:lnTo>
                <a:lnTo>
                  <a:pt x="305" y="547"/>
                </a:lnTo>
                <a:lnTo>
                  <a:pt x="311" y="550"/>
                </a:lnTo>
                <a:lnTo>
                  <a:pt x="322" y="550"/>
                </a:lnTo>
                <a:lnTo>
                  <a:pt x="331" y="548"/>
                </a:lnTo>
                <a:lnTo>
                  <a:pt x="338" y="543"/>
                </a:lnTo>
                <a:lnTo>
                  <a:pt x="344" y="535"/>
                </a:lnTo>
                <a:lnTo>
                  <a:pt x="348" y="528"/>
                </a:lnTo>
                <a:lnTo>
                  <a:pt x="348" y="524"/>
                </a:lnTo>
                <a:lnTo>
                  <a:pt x="344" y="521"/>
                </a:lnTo>
                <a:lnTo>
                  <a:pt x="342" y="517"/>
                </a:lnTo>
                <a:lnTo>
                  <a:pt x="342" y="515"/>
                </a:lnTo>
                <a:lnTo>
                  <a:pt x="346" y="511"/>
                </a:lnTo>
                <a:lnTo>
                  <a:pt x="349" y="506"/>
                </a:lnTo>
                <a:lnTo>
                  <a:pt x="364" y="500"/>
                </a:lnTo>
                <a:lnTo>
                  <a:pt x="381" y="491"/>
                </a:lnTo>
                <a:lnTo>
                  <a:pt x="397" y="482"/>
                </a:lnTo>
                <a:lnTo>
                  <a:pt x="414" y="476"/>
                </a:lnTo>
                <a:lnTo>
                  <a:pt x="408" y="458"/>
                </a:lnTo>
                <a:lnTo>
                  <a:pt x="403" y="439"/>
                </a:lnTo>
                <a:lnTo>
                  <a:pt x="394" y="443"/>
                </a:lnTo>
                <a:lnTo>
                  <a:pt x="386" y="447"/>
                </a:lnTo>
                <a:lnTo>
                  <a:pt x="383" y="445"/>
                </a:lnTo>
                <a:lnTo>
                  <a:pt x="383" y="441"/>
                </a:lnTo>
                <a:lnTo>
                  <a:pt x="372" y="445"/>
                </a:lnTo>
                <a:lnTo>
                  <a:pt x="353" y="454"/>
                </a:lnTo>
                <a:lnTo>
                  <a:pt x="346" y="450"/>
                </a:lnTo>
                <a:lnTo>
                  <a:pt x="340" y="443"/>
                </a:lnTo>
                <a:lnTo>
                  <a:pt x="329" y="447"/>
                </a:lnTo>
                <a:lnTo>
                  <a:pt x="322" y="445"/>
                </a:lnTo>
                <a:lnTo>
                  <a:pt x="325" y="441"/>
                </a:lnTo>
                <a:lnTo>
                  <a:pt x="327" y="436"/>
                </a:lnTo>
                <a:lnTo>
                  <a:pt x="329" y="428"/>
                </a:lnTo>
                <a:lnTo>
                  <a:pt x="329" y="421"/>
                </a:lnTo>
                <a:lnTo>
                  <a:pt x="336" y="421"/>
                </a:lnTo>
                <a:lnTo>
                  <a:pt x="340" y="419"/>
                </a:lnTo>
                <a:lnTo>
                  <a:pt x="344" y="417"/>
                </a:lnTo>
                <a:lnTo>
                  <a:pt x="346" y="413"/>
                </a:lnTo>
                <a:lnTo>
                  <a:pt x="346" y="408"/>
                </a:lnTo>
                <a:lnTo>
                  <a:pt x="348" y="402"/>
                </a:lnTo>
                <a:lnTo>
                  <a:pt x="349" y="399"/>
                </a:lnTo>
                <a:lnTo>
                  <a:pt x="353" y="397"/>
                </a:lnTo>
                <a:lnTo>
                  <a:pt x="364" y="397"/>
                </a:lnTo>
                <a:lnTo>
                  <a:pt x="379" y="395"/>
                </a:lnTo>
                <a:lnTo>
                  <a:pt x="377" y="378"/>
                </a:lnTo>
                <a:lnTo>
                  <a:pt x="373" y="358"/>
                </a:lnTo>
                <a:lnTo>
                  <a:pt x="388" y="347"/>
                </a:lnTo>
                <a:lnTo>
                  <a:pt x="405" y="334"/>
                </a:lnTo>
                <a:lnTo>
                  <a:pt x="405" y="328"/>
                </a:lnTo>
                <a:lnTo>
                  <a:pt x="405" y="323"/>
                </a:lnTo>
                <a:lnTo>
                  <a:pt x="403" y="316"/>
                </a:lnTo>
                <a:lnTo>
                  <a:pt x="399" y="310"/>
                </a:lnTo>
                <a:lnTo>
                  <a:pt x="392" y="299"/>
                </a:lnTo>
                <a:lnTo>
                  <a:pt x="383" y="286"/>
                </a:lnTo>
                <a:lnTo>
                  <a:pt x="381" y="280"/>
                </a:lnTo>
                <a:lnTo>
                  <a:pt x="381" y="273"/>
                </a:lnTo>
                <a:lnTo>
                  <a:pt x="381" y="269"/>
                </a:lnTo>
                <a:lnTo>
                  <a:pt x="383" y="266"/>
                </a:lnTo>
                <a:lnTo>
                  <a:pt x="384" y="264"/>
                </a:lnTo>
                <a:lnTo>
                  <a:pt x="386" y="264"/>
                </a:lnTo>
                <a:lnTo>
                  <a:pt x="394" y="268"/>
                </a:lnTo>
                <a:lnTo>
                  <a:pt x="401" y="271"/>
                </a:lnTo>
                <a:lnTo>
                  <a:pt x="405" y="275"/>
                </a:lnTo>
                <a:lnTo>
                  <a:pt x="408" y="279"/>
                </a:lnTo>
                <a:lnTo>
                  <a:pt x="414" y="288"/>
                </a:lnTo>
                <a:lnTo>
                  <a:pt x="421" y="299"/>
                </a:lnTo>
                <a:lnTo>
                  <a:pt x="436" y="310"/>
                </a:lnTo>
                <a:lnTo>
                  <a:pt x="455" y="319"/>
                </a:lnTo>
                <a:lnTo>
                  <a:pt x="460" y="325"/>
                </a:lnTo>
                <a:lnTo>
                  <a:pt x="464" y="328"/>
                </a:lnTo>
                <a:lnTo>
                  <a:pt x="464" y="334"/>
                </a:lnTo>
                <a:lnTo>
                  <a:pt x="466" y="338"/>
                </a:lnTo>
                <a:lnTo>
                  <a:pt x="464" y="345"/>
                </a:lnTo>
                <a:lnTo>
                  <a:pt x="466" y="349"/>
                </a:lnTo>
                <a:lnTo>
                  <a:pt x="477" y="349"/>
                </a:lnTo>
                <a:lnTo>
                  <a:pt x="492" y="351"/>
                </a:lnTo>
                <a:lnTo>
                  <a:pt x="503" y="356"/>
                </a:lnTo>
                <a:lnTo>
                  <a:pt x="516" y="362"/>
                </a:lnTo>
                <a:lnTo>
                  <a:pt x="519" y="362"/>
                </a:lnTo>
                <a:lnTo>
                  <a:pt x="525" y="362"/>
                </a:lnTo>
                <a:lnTo>
                  <a:pt x="529" y="369"/>
                </a:lnTo>
                <a:lnTo>
                  <a:pt x="530" y="377"/>
                </a:lnTo>
                <a:lnTo>
                  <a:pt x="538" y="377"/>
                </a:lnTo>
                <a:lnTo>
                  <a:pt x="545" y="375"/>
                </a:lnTo>
                <a:lnTo>
                  <a:pt x="551" y="373"/>
                </a:lnTo>
                <a:lnTo>
                  <a:pt x="556" y="369"/>
                </a:lnTo>
                <a:lnTo>
                  <a:pt x="551" y="360"/>
                </a:lnTo>
                <a:lnTo>
                  <a:pt x="545" y="351"/>
                </a:lnTo>
                <a:lnTo>
                  <a:pt x="549" y="334"/>
                </a:lnTo>
                <a:lnTo>
                  <a:pt x="554" y="323"/>
                </a:lnTo>
                <a:lnTo>
                  <a:pt x="547" y="312"/>
                </a:lnTo>
                <a:lnTo>
                  <a:pt x="545" y="301"/>
                </a:lnTo>
                <a:lnTo>
                  <a:pt x="571" y="275"/>
                </a:lnTo>
                <a:lnTo>
                  <a:pt x="599" y="249"/>
                </a:lnTo>
                <a:lnTo>
                  <a:pt x="582" y="236"/>
                </a:lnTo>
                <a:lnTo>
                  <a:pt x="567" y="227"/>
                </a:lnTo>
                <a:lnTo>
                  <a:pt x="558" y="227"/>
                </a:lnTo>
                <a:lnTo>
                  <a:pt x="553" y="227"/>
                </a:lnTo>
                <a:lnTo>
                  <a:pt x="554" y="231"/>
                </a:lnTo>
                <a:lnTo>
                  <a:pt x="556" y="236"/>
                </a:lnTo>
                <a:lnTo>
                  <a:pt x="547" y="236"/>
                </a:lnTo>
                <a:lnTo>
                  <a:pt x="540" y="234"/>
                </a:lnTo>
                <a:lnTo>
                  <a:pt x="534" y="232"/>
                </a:lnTo>
                <a:lnTo>
                  <a:pt x="530" y="229"/>
                </a:lnTo>
                <a:lnTo>
                  <a:pt x="523" y="210"/>
                </a:lnTo>
                <a:lnTo>
                  <a:pt x="514" y="183"/>
                </a:lnTo>
                <a:lnTo>
                  <a:pt x="506" y="173"/>
                </a:lnTo>
                <a:lnTo>
                  <a:pt x="501" y="164"/>
                </a:lnTo>
                <a:lnTo>
                  <a:pt x="497" y="157"/>
                </a:lnTo>
                <a:lnTo>
                  <a:pt x="493" y="149"/>
                </a:lnTo>
                <a:lnTo>
                  <a:pt x="492" y="136"/>
                </a:lnTo>
                <a:lnTo>
                  <a:pt x="492" y="125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8" name="Freeform 62"/>
          <p:cNvSpPr>
            <a:spLocks/>
          </p:cNvSpPr>
          <p:nvPr/>
        </p:nvSpPr>
        <p:spPr bwMode="auto">
          <a:xfrm>
            <a:off x="2530217" y="2208859"/>
            <a:ext cx="212662" cy="246536"/>
          </a:xfrm>
          <a:custGeom>
            <a:avLst/>
            <a:gdLst>
              <a:gd name="T0" fmla="*/ 41171 w 122"/>
              <a:gd name="T1" fmla="*/ 79375 h 131"/>
              <a:gd name="T2" fmla="*/ 54405 w 122"/>
              <a:gd name="T3" fmla="*/ 69850 h 131"/>
              <a:gd name="T4" fmla="*/ 66168 w 122"/>
              <a:gd name="T5" fmla="*/ 61912 h 131"/>
              <a:gd name="T6" fmla="*/ 70579 w 122"/>
              <a:gd name="T7" fmla="*/ 38100 h 131"/>
              <a:gd name="T8" fmla="*/ 79401 w 122"/>
              <a:gd name="T9" fmla="*/ 17462 h 131"/>
              <a:gd name="T10" fmla="*/ 95576 w 122"/>
              <a:gd name="T11" fmla="*/ 11112 h 131"/>
              <a:gd name="T12" fmla="*/ 114691 w 122"/>
              <a:gd name="T13" fmla="*/ 7937 h 131"/>
              <a:gd name="T14" fmla="*/ 122043 w 122"/>
              <a:gd name="T15" fmla="*/ 3175 h 131"/>
              <a:gd name="T16" fmla="*/ 130865 w 122"/>
              <a:gd name="T17" fmla="*/ 0 h 131"/>
              <a:gd name="T18" fmla="*/ 138217 w 122"/>
              <a:gd name="T19" fmla="*/ 6350 h 131"/>
              <a:gd name="T20" fmla="*/ 147039 w 122"/>
              <a:gd name="T21" fmla="*/ 14287 h 131"/>
              <a:gd name="T22" fmla="*/ 157332 w 122"/>
              <a:gd name="T23" fmla="*/ 14287 h 131"/>
              <a:gd name="T24" fmla="*/ 166154 w 122"/>
              <a:gd name="T25" fmla="*/ 17462 h 131"/>
              <a:gd name="T26" fmla="*/ 166154 w 122"/>
              <a:gd name="T27" fmla="*/ 26987 h 131"/>
              <a:gd name="T28" fmla="*/ 166154 w 122"/>
              <a:gd name="T29" fmla="*/ 38100 h 131"/>
              <a:gd name="T30" fmla="*/ 176447 w 122"/>
              <a:gd name="T31" fmla="*/ 49212 h 131"/>
              <a:gd name="T32" fmla="*/ 179388 w 122"/>
              <a:gd name="T33" fmla="*/ 65087 h 131"/>
              <a:gd name="T34" fmla="*/ 172036 w 122"/>
              <a:gd name="T35" fmla="*/ 82550 h 131"/>
              <a:gd name="T36" fmla="*/ 157332 w 122"/>
              <a:gd name="T37" fmla="*/ 96837 h 131"/>
              <a:gd name="T38" fmla="*/ 149980 w 122"/>
              <a:gd name="T39" fmla="*/ 123825 h 131"/>
              <a:gd name="T40" fmla="*/ 144099 w 122"/>
              <a:gd name="T41" fmla="*/ 152400 h 131"/>
              <a:gd name="T42" fmla="*/ 133806 w 122"/>
              <a:gd name="T43" fmla="*/ 176212 h 131"/>
              <a:gd name="T44" fmla="*/ 120572 w 122"/>
              <a:gd name="T45" fmla="*/ 200024 h 131"/>
              <a:gd name="T46" fmla="*/ 105868 w 122"/>
              <a:gd name="T47" fmla="*/ 200024 h 131"/>
              <a:gd name="T48" fmla="*/ 95576 w 122"/>
              <a:gd name="T49" fmla="*/ 196849 h 131"/>
              <a:gd name="T50" fmla="*/ 85283 w 122"/>
              <a:gd name="T51" fmla="*/ 200024 h 131"/>
              <a:gd name="T52" fmla="*/ 73520 w 122"/>
              <a:gd name="T53" fmla="*/ 204787 h 131"/>
              <a:gd name="T54" fmla="*/ 63227 w 122"/>
              <a:gd name="T55" fmla="*/ 207962 h 131"/>
              <a:gd name="T56" fmla="*/ 51464 w 122"/>
              <a:gd name="T57" fmla="*/ 207962 h 131"/>
              <a:gd name="T58" fmla="*/ 47053 w 122"/>
              <a:gd name="T59" fmla="*/ 190500 h 131"/>
              <a:gd name="T60" fmla="*/ 38230 w 122"/>
              <a:gd name="T61" fmla="*/ 169862 h 131"/>
              <a:gd name="T62" fmla="*/ 16174 w 122"/>
              <a:gd name="T63" fmla="*/ 163512 h 131"/>
              <a:gd name="T64" fmla="*/ 0 w 122"/>
              <a:gd name="T65" fmla="*/ 155575 h 131"/>
              <a:gd name="T66" fmla="*/ 0 w 122"/>
              <a:gd name="T67" fmla="*/ 146050 h 131"/>
              <a:gd name="T68" fmla="*/ 0 w 122"/>
              <a:gd name="T69" fmla="*/ 138112 h 131"/>
              <a:gd name="T70" fmla="*/ 5882 w 122"/>
              <a:gd name="T71" fmla="*/ 131762 h 131"/>
              <a:gd name="T72" fmla="*/ 11763 w 122"/>
              <a:gd name="T73" fmla="*/ 125412 h 131"/>
              <a:gd name="T74" fmla="*/ 22056 w 122"/>
              <a:gd name="T75" fmla="*/ 117475 h 131"/>
              <a:gd name="T76" fmla="*/ 32349 w 122"/>
              <a:gd name="T77" fmla="*/ 111125 h 131"/>
              <a:gd name="T78" fmla="*/ 35289 w 122"/>
              <a:gd name="T79" fmla="*/ 93662 h 131"/>
              <a:gd name="T80" fmla="*/ 41171 w 122"/>
              <a:gd name="T81" fmla="*/ 79375 h 1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2"/>
              <a:gd name="T124" fmla="*/ 0 h 131"/>
              <a:gd name="T125" fmla="*/ 122 w 122"/>
              <a:gd name="T126" fmla="*/ 131 h 13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2" h="131">
                <a:moveTo>
                  <a:pt x="28" y="50"/>
                </a:moveTo>
                <a:lnTo>
                  <a:pt x="37" y="44"/>
                </a:lnTo>
                <a:lnTo>
                  <a:pt x="45" y="39"/>
                </a:lnTo>
                <a:lnTo>
                  <a:pt x="48" y="24"/>
                </a:lnTo>
                <a:lnTo>
                  <a:pt x="54" y="11"/>
                </a:lnTo>
                <a:lnTo>
                  <a:pt x="65" y="7"/>
                </a:lnTo>
                <a:lnTo>
                  <a:pt x="78" y="5"/>
                </a:lnTo>
                <a:lnTo>
                  <a:pt x="83" y="2"/>
                </a:lnTo>
                <a:lnTo>
                  <a:pt x="89" y="0"/>
                </a:lnTo>
                <a:lnTo>
                  <a:pt x="94" y="4"/>
                </a:lnTo>
                <a:lnTo>
                  <a:pt x="100" y="9"/>
                </a:lnTo>
                <a:lnTo>
                  <a:pt x="107" y="9"/>
                </a:lnTo>
                <a:lnTo>
                  <a:pt x="113" y="11"/>
                </a:lnTo>
                <a:lnTo>
                  <a:pt x="113" y="17"/>
                </a:lnTo>
                <a:lnTo>
                  <a:pt x="113" y="24"/>
                </a:lnTo>
                <a:lnTo>
                  <a:pt x="120" y="31"/>
                </a:lnTo>
                <a:lnTo>
                  <a:pt x="122" y="41"/>
                </a:lnTo>
                <a:lnTo>
                  <a:pt x="117" y="52"/>
                </a:lnTo>
                <a:lnTo>
                  <a:pt x="107" y="61"/>
                </a:lnTo>
                <a:lnTo>
                  <a:pt x="102" y="78"/>
                </a:lnTo>
                <a:lnTo>
                  <a:pt x="98" y="96"/>
                </a:lnTo>
                <a:lnTo>
                  <a:pt x="91" y="111"/>
                </a:lnTo>
                <a:lnTo>
                  <a:pt x="82" y="126"/>
                </a:lnTo>
                <a:lnTo>
                  <a:pt x="72" y="126"/>
                </a:lnTo>
                <a:lnTo>
                  <a:pt x="65" y="124"/>
                </a:lnTo>
                <a:lnTo>
                  <a:pt x="58" y="126"/>
                </a:lnTo>
                <a:lnTo>
                  <a:pt x="50" y="129"/>
                </a:lnTo>
                <a:lnTo>
                  <a:pt x="43" y="131"/>
                </a:lnTo>
                <a:lnTo>
                  <a:pt x="35" y="131"/>
                </a:lnTo>
                <a:lnTo>
                  <a:pt x="32" y="120"/>
                </a:lnTo>
                <a:lnTo>
                  <a:pt x="26" y="107"/>
                </a:lnTo>
                <a:lnTo>
                  <a:pt x="11" y="103"/>
                </a:lnTo>
                <a:lnTo>
                  <a:pt x="0" y="98"/>
                </a:lnTo>
                <a:lnTo>
                  <a:pt x="0" y="92"/>
                </a:lnTo>
                <a:lnTo>
                  <a:pt x="0" y="87"/>
                </a:lnTo>
                <a:lnTo>
                  <a:pt x="4" y="83"/>
                </a:lnTo>
                <a:lnTo>
                  <a:pt x="8" y="79"/>
                </a:lnTo>
                <a:lnTo>
                  <a:pt x="15" y="74"/>
                </a:lnTo>
                <a:lnTo>
                  <a:pt x="22" y="70"/>
                </a:lnTo>
                <a:lnTo>
                  <a:pt x="24" y="59"/>
                </a:lnTo>
                <a:lnTo>
                  <a:pt x="28" y="50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29" name="Freeform 63"/>
          <p:cNvSpPr>
            <a:spLocks/>
          </p:cNvSpPr>
          <p:nvPr/>
        </p:nvSpPr>
        <p:spPr bwMode="auto">
          <a:xfrm>
            <a:off x="2816275" y="2365061"/>
            <a:ext cx="191960" cy="250301"/>
          </a:xfrm>
          <a:custGeom>
            <a:avLst/>
            <a:gdLst>
              <a:gd name="T0" fmla="*/ 55938 w 110"/>
              <a:gd name="T1" fmla="*/ 76200 h 133"/>
              <a:gd name="T2" fmla="*/ 58882 w 110"/>
              <a:gd name="T3" fmla="*/ 49213 h 133"/>
              <a:gd name="T4" fmla="*/ 67714 w 110"/>
              <a:gd name="T5" fmla="*/ 34925 h 133"/>
              <a:gd name="T6" fmla="*/ 70658 w 110"/>
              <a:gd name="T7" fmla="*/ 44450 h 133"/>
              <a:gd name="T8" fmla="*/ 78018 w 110"/>
              <a:gd name="T9" fmla="*/ 52388 h 133"/>
              <a:gd name="T10" fmla="*/ 100099 w 110"/>
              <a:gd name="T11" fmla="*/ 38100 h 133"/>
              <a:gd name="T12" fmla="*/ 119236 w 110"/>
              <a:gd name="T13" fmla="*/ 20638 h 133"/>
              <a:gd name="T14" fmla="*/ 103043 w 110"/>
              <a:gd name="T15" fmla="*/ 55563 h 133"/>
              <a:gd name="T16" fmla="*/ 89795 w 110"/>
              <a:gd name="T17" fmla="*/ 85725 h 133"/>
              <a:gd name="T18" fmla="*/ 97155 w 110"/>
              <a:gd name="T19" fmla="*/ 79375 h 133"/>
              <a:gd name="T20" fmla="*/ 108931 w 110"/>
              <a:gd name="T21" fmla="*/ 76200 h 133"/>
              <a:gd name="T22" fmla="*/ 110403 w 110"/>
              <a:gd name="T23" fmla="*/ 85725 h 133"/>
              <a:gd name="T24" fmla="*/ 116292 w 110"/>
              <a:gd name="T25" fmla="*/ 93663 h 133"/>
              <a:gd name="T26" fmla="*/ 129540 w 110"/>
              <a:gd name="T27" fmla="*/ 82550 h 133"/>
              <a:gd name="T28" fmla="*/ 138372 w 110"/>
              <a:gd name="T29" fmla="*/ 69850 h 133"/>
              <a:gd name="T30" fmla="*/ 141316 w 110"/>
              <a:gd name="T31" fmla="*/ 58738 h 133"/>
              <a:gd name="T32" fmla="*/ 141316 w 110"/>
              <a:gd name="T33" fmla="*/ 41275 h 133"/>
              <a:gd name="T34" fmla="*/ 145733 w 110"/>
              <a:gd name="T35" fmla="*/ 17463 h 133"/>
              <a:gd name="T36" fmla="*/ 151621 w 110"/>
              <a:gd name="T37" fmla="*/ 0 h 133"/>
              <a:gd name="T38" fmla="*/ 157509 w 110"/>
              <a:gd name="T39" fmla="*/ 3175 h 133"/>
              <a:gd name="T40" fmla="*/ 160453 w 110"/>
              <a:gd name="T41" fmla="*/ 6350 h 133"/>
              <a:gd name="T42" fmla="*/ 161925 w 110"/>
              <a:gd name="T43" fmla="*/ 11113 h 133"/>
              <a:gd name="T44" fmla="*/ 161925 w 110"/>
              <a:gd name="T45" fmla="*/ 17463 h 133"/>
              <a:gd name="T46" fmla="*/ 161925 w 110"/>
              <a:gd name="T47" fmla="*/ 30163 h 133"/>
              <a:gd name="T48" fmla="*/ 160453 w 110"/>
              <a:gd name="T49" fmla="*/ 47625 h 133"/>
              <a:gd name="T50" fmla="*/ 160453 w 110"/>
              <a:gd name="T51" fmla="*/ 61913 h 133"/>
              <a:gd name="T52" fmla="*/ 160453 w 110"/>
              <a:gd name="T53" fmla="*/ 76200 h 133"/>
              <a:gd name="T54" fmla="*/ 157509 w 110"/>
              <a:gd name="T55" fmla="*/ 88900 h 133"/>
              <a:gd name="T56" fmla="*/ 151621 w 110"/>
              <a:gd name="T57" fmla="*/ 100013 h 133"/>
              <a:gd name="T58" fmla="*/ 141316 w 110"/>
              <a:gd name="T59" fmla="*/ 107950 h 133"/>
              <a:gd name="T60" fmla="*/ 126596 w 110"/>
              <a:gd name="T61" fmla="*/ 114300 h 133"/>
              <a:gd name="T62" fmla="*/ 119236 w 110"/>
              <a:gd name="T63" fmla="*/ 120650 h 133"/>
              <a:gd name="T64" fmla="*/ 113348 w 110"/>
              <a:gd name="T65" fmla="*/ 127000 h 133"/>
              <a:gd name="T66" fmla="*/ 108931 w 110"/>
              <a:gd name="T67" fmla="*/ 141288 h 133"/>
              <a:gd name="T68" fmla="*/ 103043 w 110"/>
              <a:gd name="T69" fmla="*/ 158750 h 133"/>
              <a:gd name="T70" fmla="*/ 94211 w 110"/>
              <a:gd name="T71" fmla="*/ 166688 h 133"/>
              <a:gd name="T72" fmla="*/ 83907 w 110"/>
              <a:gd name="T73" fmla="*/ 173038 h 133"/>
              <a:gd name="T74" fmla="*/ 78018 w 110"/>
              <a:gd name="T75" fmla="*/ 182563 h 133"/>
              <a:gd name="T76" fmla="*/ 73602 w 110"/>
              <a:gd name="T77" fmla="*/ 190500 h 133"/>
              <a:gd name="T78" fmla="*/ 64770 w 110"/>
              <a:gd name="T79" fmla="*/ 200025 h 133"/>
              <a:gd name="T80" fmla="*/ 55938 w 110"/>
              <a:gd name="T81" fmla="*/ 204788 h 133"/>
              <a:gd name="T82" fmla="*/ 42689 w 110"/>
              <a:gd name="T83" fmla="*/ 211138 h 133"/>
              <a:gd name="T84" fmla="*/ 26497 w 110"/>
              <a:gd name="T85" fmla="*/ 211138 h 133"/>
              <a:gd name="T86" fmla="*/ 16193 w 110"/>
              <a:gd name="T87" fmla="*/ 207963 h 133"/>
              <a:gd name="T88" fmla="*/ 4416 w 110"/>
              <a:gd name="T89" fmla="*/ 203200 h 133"/>
              <a:gd name="T90" fmla="*/ 1472 w 110"/>
              <a:gd name="T91" fmla="*/ 196850 h 133"/>
              <a:gd name="T92" fmla="*/ 0 w 110"/>
              <a:gd name="T93" fmla="*/ 193675 h 133"/>
              <a:gd name="T94" fmla="*/ 0 w 110"/>
              <a:gd name="T95" fmla="*/ 187325 h 133"/>
              <a:gd name="T96" fmla="*/ 0 w 110"/>
              <a:gd name="T97" fmla="*/ 182563 h 133"/>
              <a:gd name="T98" fmla="*/ 10304 w 110"/>
              <a:gd name="T99" fmla="*/ 176213 h 133"/>
              <a:gd name="T100" fmla="*/ 20609 w 110"/>
              <a:gd name="T101" fmla="*/ 173038 h 133"/>
              <a:gd name="T102" fmla="*/ 29441 w 110"/>
              <a:gd name="T103" fmla="*/ 169863 h 133"/>
              <a:gd name="T104" fmla="*/ 38273 w 110"/>
              <a:gd name="T105" fmla="*/ 161925 h 133"/>
              <a:gd name="T106" fmla="*/ 32385 w 110"/>
              <a:gd name="T107" fmla="*/ 127000 h 133"/>
              <a:gd name="T108" fmla="*/ 29441 w 110"/>
              <a:gd name="T109" fmla="*/ 90488 h 133"/>
              <a:gd name="T110" fmla="*/ 35329 w 110"/>
              <a:gd name="T111" fmla="*/ 82550 h 133"/>
              <a:gd name="T112" fmla="*/ 39745 w 110"/>
              <a:gd name="T113" fmla="*/ 79375 h 133"/>
              <a:gd name="T114" fmla="*/ 48578 w 110"/>
              <a:gd name="T115" fmla="*/ 76200 h 133"/>
              <a:gd name="T116" fmla="*/ 55938 w 110"/>
              <a:gd name="T117" fmla="*/ 76200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0"/>
              <a:gd name="T178" fmla="*/ 0 h 133"/>
              <a:gd name="T179" fmla="*/ 110 w 110"/>
              <a:gd name="T180" fmla="*/ 133 h 1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0" h="133">
                <a:moveTo>
                  <a:pt x="38" y="48"/>
                </a:moveTo>
                <a:lnTo>
                  <a:pt x="40" y="31"/>
                </a:lnTo>
                <a:lnTo>
                  <a:pt x="46" y="22"/>
                </a:lnTo>
                <a:lnTo>
                  <a:pt x="48" y="28"/>
                </a:lnTo>
                <a:lnTo>
                  <a:pt x="53" y="33"/>
                </a:lnTo>
                <a:lnTo>
                  <a:pt x="68" y="24"/>
                </a:lnTo>
                <a:lnTo>
                  <a:pt x="81" y="13"/>
                </a:lnTo>
                <a:lnTo>
                  <a:pt x="70" y="35"/>
                </a:lnTo>
                <a:lnTo>
                  <a:pt x="61" y="54"/>
                </a:lnTo>
                <a:lnTo>
                  <a:pt x="66" y="50"/>
                </a:lnTo>
                <a:lnTo>
                  <a:pt x="74" y="48"/>
                </a:lnTo>
                <a:lnTo>
                  <a:pt x="75" y="54"/>
                </a:lnTo>
                <a:lnTo>
                  <a:pt x="79" y="59"/>
                </a:lnTo>
                <a:lnTo>
                  <a:pt x="88" y="52"/>
                </a:lnTo>
                <a:lnTo>
                  <a:pt x="94" y="44"/>
                </a:lnTo>
                <a:lnTo>
                  <a:pt x="96" y="37"/>
                </a:lnTo>
                <a:lnTo>
                  <a:pt x="96" y="26"/>
                </a:lnTo>
                <a:lnTo>
                  <a:pt x="99" y="11"/>
                </a:lnTo>
                <a:lnTo>
                  <a:pt x="103" y="0"/>
                </a:lnTo>
                <a:lnTo>
                  <a:pt x="107" y="2"/>
                </a:lnTo>
                <a:lnTo>
                  <a:pt x="109" y="4"/>
                </a:lnTo>
                <a:lnTo>
                  <a:pt x="110" y="7"/>
                </a:lnTo>
                <a:lnTo>
                  <a:pt x="110" y="11"/>
                </a:lnTo>
                <a:lnTo>
                  <a:pt x="110" y="19"/>
                </a:lnTo>
                <a:lnTo>
                  <a:pt x="109" y="30"/>
                </a:lnTo>
                <a:lnTo>
                  <a:pt x="109" y="39"/>
                </a:lnTo>
                <a:lnTo>
                  <a:pt x="109" y="48"/>
                </a:lnTo>
                <a:lnTo>
                  <a:pt x="107" y="56"/>
                </a:lnTo>
                <a:lnTo>
                  <a:pt x="103" y="63"/>
                </a:lnTo>
                <a:lnTo>
                  <a:pt x="96" y="68"/>
                </a:lnTo>
                <a:lnTo>
                  <a:pt x="86" y="72"/>
                </a:lnTo>
                <a:lnTo>
                  <a:pt x="81" y="76"/>
                </a:lnTo>
                <a:lnTo>
                  <a:pt x="77" y="80"/>
                </a:lnTo>
                <a:lnTo>
                  <a:pt x="74" y="89"/>
                </a:lnTo>
                <a:lnTo>
                  <a:pt x="70" y="100"/>
                </a:lnTo>
                <a:lnTo>
                  <a:pt x="64" y="105"/>
                </a:lnTo>
                <a:lnTo>
                  <a:pt x="57" y="109"/>
                </a:lnTo>
                <a:lnTo>
                  <a:pt x="53" y="115"/>
                </a:lnTo>
                <a:lnTo>
                  <a:pt x="50" y="120"/>
                </a:lnTo>
                <a:lnTo>
                  <a:pt x="44" y="126"/>
                </a:lnTo>
                <a:lnTo>
                  <a:pt x="38" y="129"/>
                </a:lnTo>
                <a:lnTo>
                  <a:pt x="29" y="133"/>
                </a:lnTo>
                <a:lnTo>
                  <a:pt x="18" y="133"/>
                </a:lnTo>
                <a:lnTo>
                  <a:pt x="11" y="131"/>
                </a:lnTo>
                <a:lnTo>
                  <a:pt x="3" y="128"/>
                </a:lnTo>
                <a:lnTo>
                  <a:pt x="1" y="124"/>
                </a:lnTo>
                <a:lnTo>
                  <a:pt x="0" y="122"/>
                </a:lnTo>
                <a:lnTo>
                  <a:pt x="0" y="118"/>
                </a:lnTo>
                <a:lnTo>
                  <a:pt x="0" y="115"/>
                </a:lnTo>
                <a:lnTo>
                  <a:pt x="7" y="111"/>
                </a:lnTo>
                <a:lnTo>
                  <a:pt x="14" y="109"/>
                </a:lnTo>
                <a:lnTo>
                  <a:pt x="20" y="107"/>
                </a:lnTo>
                <a:lnTo>
                  <a:pt x="26" y="102"/>
                </a:lnTo>
                <a:lnTo>
                  <a:pt x="22" y="80"/>
                </a:lnTo>
                <a:lnTo>
                  <a:pt x="20" y="57"/>
                </a:lnTo>
                <a:lnTo>
                  <a:pt x="24" y="52"/>
                </a:lnTo>
                <a:lnTo>
                  <a:pt x="27" y="50"/>
                </a:lnTo>
                <a:lnTo>
                  <a:pt x="33" y="48"/>
                </a:lnTo>
                <a:lnTo>
                  <a:pt x="38" y="48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0" name="Freeform 64"/>
          <p:cNvSpPr>
            <a:spLocks/>
          </p:cNvSpPr>
          <p:nvPr/>
        </p:nvSpPr>
        <p:spPr bwMode="auto">
          <a:xfrm>
            <a:off x="2620552" y="1728961"/>
            <a:ext cx="796068" cy="931569"/>
          </a:xfrm>
          <a:custGeom>
            <a:avLst/>
            <a:gdLst>
              <a:gd name="T0" fmla="*/ 492638 w 458"/>
              <a:gd name="T1" fmla="*/ 515938 h 495"/>
              <a:gd name="T2" fmla="*/ 498503 w 458"/>
              <a:gd name="T3" fmla="*/ 431800 h 495"/>
              <a:gd name="T4" fmla="*/ 536624 w 458"/>
              <a:gd name="T5" fmla="*/ 393700 h 495"/>
              <a:gd name="T6" fmla="*/ 558617 w 458"/>
              <a:gd name="T7" fmla="*/ 373063 h 495"/>
              <a:gd name="T8" fmla="*/ 574745 w 458"/>
              <a:gd name="T9" fmla="*/ 346075 h 495"/>
              <a:gd name="T10" fmla="*/ 617264 w 458"/>
              <a:gd name="T11" fmla="*/ 334963 h 495"/>
              <a:gd name="T12" fmla="*/ 642189 w 458"/>
              <a:gd name="T13" fmla="*/ 298450 h 495"/>
              <a:gd name="T14" fmla="*/ 646588 w 458"/>
              <a:gd name="T15" fmla="*/ 222250 h 495"/>
              <a:gd name="T16" fmla="*/ 661250 w 458"/>
              <a:gd name="T17" fmla="*/ 193675 h 495"/>
              <a:gd name="T18" fmla="*/ 655385 w 458"/>
              <a:gd name="T19" fmla="*/ 173038 h 495"/>
              <a:gd name="T20" fmla="*/ 611399 w 458"/>
              <a:gd name="T21" fmla="*/ 169863 h 495"/>
              <a:gd name="T22" fmla="*/ 611399 w 458"/>
              <a:gd name="T23" fmla="*/ 134938 h 495"/>
              <a:gd name="T24" fmla="*/ 620197 w 458"/>
              <a:gd name="T25" fmla="*/ 93663 h 495"/>
              <a:gd name="T26" fmla="*/ 541023 w 458"/>
              <a:gd name="T27" fmla="*/ 49213 h 495"/>
              <a:gd name="T28" fmla="*/ 482375 w 458"/>
              <a:gd name="T29" fmla="*/ 96838 h 495"/>
              <a:gd name="T30" fmla="*/ 435457 w 458"/>
              <a:gd name="T31" fmla="*/ 125413 h 495"/>
              <a:gd name="T32" fmla="*/ 384141 w 458"/>
              <a:gd name="T33" fmla="*/ 146050 h 495"/>
              <a:gd name="T34" fmla="*/ 384141 w 458"/>
              <a:gd name="T35" fmla="*/ 190500 h 495"/>
              <a:gd name="T36" fmla="*/ 351885 w 458"/>
              <a:gd name="T37" fmla="*/ 201613 h 495"/>
              <a:gd name="T38" fmla="*/ 335757 w 458"/>
              <a:gd name="T39" fmla="*/ 217488 h 495"/>
              <a:gd name="T40" fmla="*/ 338689 w 458"/>
              <a:gd name="T41" fmla="*/ 242888 h 495"/>
              <a:gd name="T42" fmla="*/ 265380 w 458"/>
              <a:gd name="T43" fmla="*/ 266700 h 495"/>
              <a:gd name="T44" fmla="*/ 262447 w 458"/>
              <a:gd name="T45" fmla="*/ 315913 h 495"/>
              <a:gd name="T46" fmla="*/ 246319 w 458"/>
              <a:gd name="T47" fmla="*/ 369888 h 495"/>
              <a:gd name="T48" fmla="*/ 186206 w 458"/>
              <a:gd name="T49" fmla="*/ 390525 h 495"/>
              <a:gd name="T50" fmla="*/ 0 w 458"/>
              <a:gd name="T51" fmla="*/ 393700 h 495"/>
              <a:gd name="T52" fmla="*/ 19060 w 458"/>
              <a:gd name="T53" fmla="*/ 415925 h 495"/>
              <a:gd name="T54" fmla="*/ 61580 w 458"/>
              <a:gd name="T55" fmla="*/ 411163 h 495"/>
              <a:gd name="T56" fmla="*/ 89437 w 458"/>
              <a:gd name="T57" fmla="*/ 431800 h 495"/>
              <a:gd name="T58" fmla="*/ 95302 w 458"/>
              <a:gd name="T59" fmla="*/ 487363 h 495"/>
              <a:gd name="T60" fmla="*/ 60114 w 458"/>
              <a:gd name="T61" fmla="*/ 577850 h 495"/>
              <a:gd name="T62" fmla="*/ 60114 w 458"/>
              <a:gd name="T63" fmla="*/ 598488 h 495"/>
              <a:gd name="T64" fmla="*/ 92370 w 458"/>
              <a:gd name="T65" fmla="*/ 606425 h 495"/>
              <a:gd name="T66" fmla="*/ 115829 w 458"/>
              <a:gd name="T67" fmla="*/ 604838 h 495"/>
              <a:gd name="T68" fmla="*/ 115829 w 458"/>
              <a:gd name="T69" fmla="*/ 581025 h 495"/>
              <a:gd name="T70" fmla="*/ 131957 w 458"/>
              <a:gd name="T71" fmla="*/ 609600 h 495"/>
              <a:gd name="T72" fmla="*/ 156882 w 458"/>
              <a:gd name="T73" fmla="*/ 647700 h 495"/>
              <a:gd name="T74" fmla="*/ 181807 w 458"/>
              <a:gd name="T75" fmla="*/ 688975 h 495"/>
              <a:gd name="T76" fmla="*/ 197935 w 458"/>
              <a:gd name="T77" fmla="*/ 703263 h 495"/>
              <a:gd name="T78" fmla="*/ 200867 w 458"/>
              <a:gd name="T79" fmla="*/ 619125 h 495"/>
              <a:gd name="T80" fmla="*/ 224326 w 458"/>
              <a:gd name="T81" fmla="*/ 585788 h 495"/>
              <a:gd name="T82" fmla="*/ 265380 w 458"/>
              <a:gd name="T83" fmla="*/ 574675 h 495"/>
              <a:gd name="T84" fmla="*/ 262447 w 458"/>
              <a:gd name="T85" fmla="*/ 615950 h 495"/>
              <a:gd name="T86" fmla="*/ 294703 w 458"/>
              <a:gd name="T87" fmla="*/ 619125 h 495"/>
              <a:gd name="T88" fmla="*/ 310831 w 458"/>
              <a:gd name="T89" fmla="*/ 554038 h 495"/>
              <a:gd name="T90" fmla="*/ 326959 w 458"/>
              <a:gd name="T91" fmla="*/ 547688 h 495"/>
              <a:gd name="T92" fmla="*/ 325493 w 458"/>
              <a:gd name="T93" fmla="*/ 598488 h 495"/>
              <a:gd name="T94" fmla="*/ 306433 w 458"/>
              <a:gd name="T95" fmla="*/ 644525 h 495"/>
              <a:gd name="T96" fmla="*/ 274177 w 458"/>
              <a:gd name="T97" fmla="*/ 677863 h 495"/>
              <a:gd name="T98" fmla="*/ 243387 w 458"/>
              <a:gd name="T99" fmla="*/ 719138 h 495"/>
              <a:gd name="T100" fmla="*/ 259515 w 458"/>
              <a:gd name="T101" fmla="*/ 739775 h 495"/>
              <a:gd name="T102" fmla="*/ 275643 w 458"/>
              <a:gd name="T103" fmla="*/ 777875 h 495"/>
              <a:gd name="T104" fmla="*/ 300568 w 458"/>
              <a:gd name="T105" fmla="*/ 785813 h 495"/>
              <a:gd name="T106" fmla="*/ 341621 w 458"/>
              <a:gd name="T107" fmla="*/ 739775 h 495"/>
              <a:gd name="T108" fmla="*/ 392938 w 458"/>
              <a:gd name="T109" fmla="*/ 695325 h 495"/>
              <a:gd name="T110" fmla="*/ 400269 w 458"/>
              <a:gd name="T111" fmla="*/ 665163 h 495"/>
              <a:gd name="T112" fmla="*/ 379742 w 458"/>
              <a:gd name="T113" fmla="*/ 654050 h 495"/>
              <a:gd name="T114" fmla="*/ 379742 w 458"/>
              <a:gd name="T115" fmla="*/ 612775 h 495"/>
              <a:gd name="T116" fmla="*/ 425194 w 458"/>
              <a:gd name="T117" fmla="*/ 542925 h 495"/>
              <a:gd name="T118" fmla="*/ 476510 w 458"/>
              <a:gd name="T119" fmla="*/ 554038 h 4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8"/>
              <a:gd name="T181" fmla="*/ 0 h 495"/>
              <a:gd name="T182" fmla="*/ 458 w 458"/>
              <a:gd name="T183" fmla="*/ 495 h 4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8" h="495">
                <a:moveTo>
                  <a:pt x="334" y="345"/>
                </a:moveTo>
                <a:lnTo>
                  <a:pt x="331" y="342"/>
                </a:lnTo>
                <a:lnTo>
                  <a:pt x="331" y="338"/>
                </a:lnTo>
                <a:lnTo>
                  <a:pt x="336" y="325"/>
                </a:lnTo>
                <a:lnTo>
                  <a:pt x="345" y="312"/>
                </a:lnTo>
                <a:lnTo>
                  <a:pt x="344" y="299"/>
                </a:lnTo>
                <a:lnTo>
                  <a:pt x="340" y="284"/>
                </a:lnTo>
                <a:lnTo>
                  <a:pt x="340" y="272"/>
                </a:lnTo>
                <a:lnTo>
                  <a:pt x="342" y="262"/>
                </a:lnTo>
                <a:lnTo>
                  <a:pt x="353" y="257"/>
                </a:lnTo>
                <a:lnTo>
                  <a:pt x="364" y="251"/>
                </a:lnTo>
                <a:lnTo>
                  <a:pt x="366" y="248"/>
                </a:lnTo>
                <a:lnTo>
                  <a:pt x="369" y="242"/>
                </a:lnTo>
                <a:lnTo>
                  <a:pt x="373" y="240"/>
                </a:lnTo>
                <a:lnTo>
                  <a:pt x="379" y="238"/>
                </a:lnTo>
                <a:lnTo>
                  <a:pt x="381" y="235"/>
                </a:lnTo>
                <a:lnTo>
                  <a:pt x="382" y="229"/>
                </a:lnTo>
                <a:lnTo>
                  <a:pt x="382" y="225"/>
                </a:lnTo>
                <a:lnTo>
                  <a:pt x="381" y="220"/>
                </a:lnTo>
                <a:lnTo>
                  <a:pt x="392" y="218"/>
                </a:lnTo>
                <a:lnTo>
                  <a:pt x="406" y="218"/>
                </a:lnTo>
                <a:lnTo>
                  <a:pt x="414" y="214"/>
                </a:lnTo>
                <a:lnTo>
                  <a:pt x="417" y="212"/>
                </a:lnTo>
                <a:lnTo>
                  <a:pt x="421" y="211"/>
                </a:lnTo>
                <a:lnTo>
                  <a:pt x="429" y="211"/>
                </a:lnTo>
                <a:lnTo>
                  <a:pt x="432" y="205"/>
                </a:lnTo>
                <a:lnTo>
                  <a:pt x="436" y="198"/>
                </a:lnTo>
                <a:lnTo>
                  <a:pt x="438" y="188"/>
                </a:lnTo>
                <a:lnTo>
                  <a:pt x="438" y="181"/>
                </a:lnTo>
                <a:lnTo>
                  <a:pt x="438" y="163"/>
                </a:lnTo>
                <a:lnTo>
                  <a:pt x="436" y="144"/>
                </a:lnTo>
                <a:lnTo>
                  <a:pt x="441" y="140"/>
                </a:lnTo>
                <a:lnTo>
                  <a:pt x="445" y="135"/>
                </a:lnTo>
                <a:lnTo>
                  <a:pt x="447" y="129"/>
                </a:lnTo>
                <a:lnTo>
                  <a:pt x="447" y="124"/>
                </a:lnTo>
                <a:lnTo>
                  <a:pt x="451" y="122"/>
                </a:lnTo>
                <a:lnTo>
                  <a:pt x="454" y="120"/>
                </a:lnTo>
                <a:lnTo>
                  <a:pt x="456" y="116"/>
                </a:lnTo>
                <a:lnTo>
                  <a:pt x="458" y="113"/>
                </a:lnTo>
                <a:lnTo>
                  <a:pt x="447" y="109"/>
                </a:lnTo>
                <a:lnTo>
                  <a:pt x="434" y="111"/>
                </a:lnTo>
                <a:lnTo>
                  <a:pt x="429" y="111"/>
                </a:lnTo>
                <a:lnTo>
                  <a:pt x="421" y="111"/>
                </a:lnTo>
                <a:lnTo>
                  <a:pt x="417" y="107"/>
                </a:lnTo>
                <a:lnTo>
                  <a:pt x="414" y="103"/>
                </a:lnTo>
                <a:lnTo>
                  <a:pt x="414" y="96"/>
                </a:lnTo>
                <a:lnTo>
                  <a:pt x="416" y="89"/>
                </a:lnTo>
                <a:lnTo>
                  <a:pt x="417" y="85"/>
                </a:lnTo>
                <a:lnTo>
                  <a:pt x="421" y="81"/>
                </a:lnTo>
                <a:lnTo>
                  <a:pt x="427" y="78"/>
                </a:lnTo>
                <a:lnTo>
                  <a:pt x="430" y="76"/>
                </a:lnTo>
                <a:lnTo>
                  <a:pt x="423" y="59"/>
                </a:lnTo>
                <a:lnTo>
                  <a:pt x="410" y="39"/>
                </a:lnTo>
                <a:lnTo>
                  <a:pt x="397" y="17"/>
                </a:lnTo>
                <a:lnTo>
                  <a:pt x="386" y="0"/>
                </a:lnTo>
                <a:lnTo>
                  <a:pt x="369" y="31"/>
                </a:lnTo>
                <a:lnTo>
                  <a:pt x="356" y="54"/>
                </a:lnTo>
                <a:lnTo>
                  <a:pt x="349" y="59"/>
                </a:lnTo>
                <a:lnTo>
                  <a:pt x="340" y="61"/>
                </a:lnTo>
                <a:lnTo>
                  <a:pt x="329" y="61"/>
                </a:lnTo>
                <a:lnTo>
                  <a:pt x="316" y="61"/>
                </a:lnTo>
                <a:lnTo>
                  <a:pt x="308" y="70"/>
                </a:lnTo>
                <a:lnTo>
                  <a:pt x="303" y="76"/>
                </a:lnTo>
                <a:lnTo>
                  <a:pt x="297" y="79"/>
                </a:lnTo>
                <a:lnTo>
                  <a:pt x="290" y="81"/>
                </a:lnTo>
                <a:lnTo>
                  <a:pt x="277" y="83"/>
                </a:lnTo>
                <a:lnTo>
                  <a:pt x="262" y="83"/>
                </a:lnTo>
                <a:lnTo>
                  <a:pt x="262" y="92"/>
                </a:lnTo>
                <a:lnTo>
                  <a:pt x="264" y="109"/>
                </a:lnTo>
                <a:lnTo>
                  <a:pt x="264" y="113"/>
                </a:lnTo>
                <a:lnTo>
                  <a:pt x="264" y="118"/>
                </a:lnTo>
                <a:lnTo>
                  <a:pt x="262" y="120"/>
                </a:lnTo>
                <a:lnTo>
                  <a:pt x="259" y="124"/>
                </a:lnTo>
                <a:lnTo>
                  <a:pt x="255" y="126"/>
                </a:lnTo>
                <a:lnTo>
                  <a:pt x="248" y="127"/>
                </a:lnTo>
                <a:lnTo>
                  <a:pt x="240" y="127"/>
                </a:lnTo>
                <a:lnTo>
                  <a:pt x="231" y="126"/>
                </a:lnTo>
                <a:lnTo>
                  <a:pt x="229" y="129"/>
                </a:lnTo>
                <a:lnTo>
                  <a:pt x="229" y="133"/>
                </a:lnTo>
                <a:lnTo>
                  <a:pt x="229" y="137"/>
                </a:lnTo>
                <a:lnTo>
                  <a:pt x="231" y="140"/>
                </a:lnTo>
                <a:lnTo>
                  <a:pt x="233" y="146"/>
                </a:lnTo>
                <a:lnTo>
                  <a:pt x="233" y="150"/>
                </a:lnTo>
                <a:lnTo>
                  <a:pt x="231" y="153"/>
                </a:lnTo>
                <a:lnTo>
                  <a:pt x="223" y="157"/>
                </a:lnTo>
                <a:lnTo>
                  <a:pt x="205" y="157"/>
                </a:lnTo>
                <a:lnTo>
                  <a:pt x="187" y="161"/>
                </a:lnTo>
                <a:lnTo>
                  <a:pt x="181" y="168"/>
                </a:lnTo>
                <a:lnTo>
                  <a:pt x="179" y="175"/>
                </a:lnTo>
                <a:lnTo>
                  <a:pt x="179" y="183"/>
                </a:lnTo>
                <a:lnTo>
                  <a:pt x="179" y="190"/>
                </a:lnTo>
                <a:lnTo>
                  <a:pt x="179" y="199"/>
                </a:lnTo>
                <a:lnTo>
                  <a:pt x="179" y="207"/>
                </a:lnTo>
                <a:lnTo>
                  <a:pt x="177" y="216"/>
                </a:lnTo>
                <a:lnTo>
                  <a:pt x="174" y="227"/>
                </a:lnTo>
                <a:lnTo>
                  <a:pt x="168" y="233"/>
                </a:lnTo>
                <a:lnTo>
                  <a:pt x="163" y="236"/>
                </a:lnTo>
                <a:lnTo>
                  <a:pt x="155" y="240"/>
                </a:lnTo>
                <a:lnTo>
                  <a:pt x="146" y="244"/>
                </a:lnTo>
                <a:lnTo>
                  <a:pt x="127" y="246"/>
                </a:lnTo>
                <a:lnTo>
                  <a:pt x="105" y="246"/>
                </a:lnTo>
                <a:lnTo>
                  <a:pt x="55" y="240"/>
                </a:lnTo>
                <a:lnTo>
                  <a:pt x="0" y="229"/>
                </a:lnTo>
                <a:lnTo>
                  <a:pt x="0" y="248"/>
                </a:lnTo>
                <a:lnTo>
                  <a:pt x="0" y="268"/>
                </a:lnTo>
                <a:lnTo>
                  <a:pt x="2" y="268"/>
                </a:lnTo>
                <a:lnTo>
                  <a:pt x="2" y="266"/>
                </a:lnTo>
                <a:lnTo>
                  <a:pt x="13" y="262"/>
                </a:lnTo>
                <a:lnTo>
                  <a:pt x="26" y="260"/>
                </a:lnTo>
                <a:lnTo>
                  <a:pt x="31" y="257"/>
                </a:lnTo>
                <a:lnTo>
                  <a:pt x="37" y="255"/>
                </a:lnTo>
                <a:lnTo>
                  <a:pt x="42" y="259"/>
                </a:lnTo>
                <a:lnTo>
                  <a:pt x="48" y="264"/>
                </a:lnTo>
                <a:lnTo>
                  <a:pt x="55" y="264"/>
                </a:lnTo>
                <a:lnTo>
                  <a:pt x="61" y="266"/>
                </a:lnTo>
                <a:lnTo>
                  <a:pt x="61" y="272"/>
                </a:lnTo>
                <a:lnTo>
                  <a:pt x="61" y="279"/>
                </a:lnTo>
                <a:lnTo>
                  <a:pt x="68" y="286"/>
                </a:lnTo>
                <a:lnTo>
                  <a:pt x="70" y="296"/>
                </a:lnTo>
                <a:lnTo>
                  <a:pt x="65" y="307"/>
                </a:lnTo>
                <a:lnTo>
                  <a:pt x="55" y="316"/>
                </a:lnTo>
                <a:lnTo>
                  <a:pt x="52" y="333"/>
                </a:lnTo>
                <a:lnTo>
                  <a:pt x="46" y="349"/>
                </a:lnTo>
                <a:lnTo>
                  <a:pt x="41" y="364"/>
                </a:lnTo>
                <a:lnTo>
                  <a:pt x="31" y="379"/>
                </a:lnTo>
                <a:lnTo>
                  <a:pt x="35" y="379"/>
                </a:lnTo>
                <a:lnTo>
                  <a:pt x="39" y="379"/>
                </a:lnTo>
                <a:lnTo>
                  <a:pt x="41" y="377"/>
                </a:lnTo>
                <a:lnTo>
                  <a:pt x="42" y="373"/>
                </a:lnTo>
                <a:lnTo>
                  <a:pt x="44" y="371"/>
                </a:lnTo>
                <a:lnTo>
                  <a:pt x="50" y="369"/>
                </a:lnTo>
                <a:lnTo>
                  <a:pt x="63" y="382"/>
                </a:lnTo>
                <a:lnTo>
                  <a:pt x="74" y="388"/>
                </a:lnTo>
                <a:lnTo>
                  <a:pt x="78" y="386"/>
                </a:lnTo>
                <a:lnTo>
                  <a:pt x="79" y="384"/>
                </a:lnTo>
                <a:lnTo>
                  <a:pt x="79" y="381"/>
                </a:lnTo>
                <a:lnTo>
                  <a:pt x="78" y="377"/>
                </a:lnTo>
                <a:lnTo>
                  <a:pt x="76" y="371"/>
                </a:lnTo>
                <a:lnTo>
                  <a:pt x="76" y="366"/>
                </a:lnTo>
                <a:lnTo>
                  <a:pt x="79" y="366"/>
                </a:lnTo>
                <a:lnTo>
                  <a:pt x="83" y="368"/>
                </a:lnTo>
                <a:lnTo>
                  <a:pt x="85" y="369"/>
                </a:lnTo>
                <a:lnTo>
                  <a:pt x="89" y="375"/>
                </a:lnTo>
                <a:lnTo>
                  <a:pt x="90" y="384"/>
                </a:lnTo>
                <a:lnTo>
                  <a:pt x="92" y="395"/>
                </a:lnTo>
                <a:lnTo>
                  <a:pt x="94" y="403"/>
                </a:lnTo>
                <a:lnTo>
                  <a:pt x="100" y="406"/>
                </a:lnTo>
                <a:lnTo>
                  <a:pt x="107" y="408"/>
                </a:lnTo>
                <a:lnTo>
                  <a:pt x="116" y="410"/>
                </a:lnTo>
                <a:lnTo>
                  <a:pt x="120" y="416"/>
                </a:lnTo>
                <a:lnTo>
                  <a:pt x="122" y="423"/>
                </a:lnTo>
                <a:lnTo>
                  <a:pt x="124" y="434"/>
                </a:lnTo>
                <a:lnTo>
                  <a:pt x="124" y="449"/>
                </a:lnTo>
                <a:lnTo>
                  <a:pt x="127" y="447"/>
                </a:lnTo>
                <a:lnTo>
                  <a:pt x="133" y="445"/>
                </a:lnTo>
                <a:lnTo>
                  <a:pt x="135" y="443"/>
                </a:lnTo>
                <a:lnTo>
                  <a:pt x="139" y="440"/>
                </a:lnTo>
                <a:lnTo>
                  <a:pt x="135" y="418"/>
                </a:lnTo>
                <a:lnTo>
                  <a:pt x="133" y="395"/>
                </a:lnTo>
                <a:lnTo>
                  <a:pt x="137" y="390"/>
                </a:lnTo>
                <a:lnTo>
                  <a:pt x="140" y="388"/>
                </a:lnTo>
                <a:lnTo>
                  <a:pt x="146" y="386"/>
                </a:lnTo>
                <a:lnTo>
                  <a:pt x="151" y="386"/>
                </a:lnTo>
                <a:lnTo>
                  <a:pt x="153" y="369"/>
                </a:lnTo>
                <a:lnTo>
                  <a:pt x="159" y="360"/>
                </a:lnTo>
                <a:lnTo>
                  <a:pt x="161" y="366"/>
                </a:lnTo>
                <a:lnTo>
                  <a:pt x="166" y="371"/>
                </a:lnTo>
                <a:lnTo>
                  <a:pt x="181" y="362"/>
                </a:lnTo>
                <a:lnTo>
                  <a:pt x="194" y="351"/>
                </a:lnTo>
                <a:lnTo>
                  <a:pt x="183" y="373"/>
                </a:lnTo>
                <a:lnTo>
                  <a:pt x="174" y="392"/>
                </a:lnTo>
                <a:lnTo>
                  <a:pt x="179" y="388"/>
                </a:lnTo>
                <a:lnTo>
                  <a:pt x="187" y="386"/>
                </a:lnTo>
                <a:lnTo>
                  <a:pt x="188" y="392"/>
                </a:lnTo>
                <a:lnTo>
                  <a:pt x="192" y="397"/>
                </a:lnTo>
                <a:lnTo>
                  <a:pt x="201" y="390"/>
                </a:lnTo>
                <a:lnTo>
                  <a:pt x="207" y="382"/>
                </a:lnTo>
                <a:lnTo>
                  <a:pt x="209" y="375"/>
                </a:lnTo>
                <a:lnTo>
                  <a:pt x="209" y="364"/>
                </a:lnTo>
                <a:lnTo>
                  <a:pt x="212" y="349"/>
                </a:lnTo>
                <a:lnTo>
                  <a:pt x="216" y="338"/>
                </a:lnTo>
                <a:lnTo>
                  <a:pt x="220" y="340"/>
                </a:lnTo>
                <a:lnTo>
                  <a:pt x="222" y="342"/>
                </a:lnTo>
                <a:lnTo>
                  <a:pt x="223" y="345"/>
                </a:lnTo>
                <a:lnTo>
                  <a:pt x="223" y="349"/>
                </a:lnTo>
                <a:lnTo>
                  <a:pt x="223" y="357"/>
                </a:lnTo>
                <a:lnTo>
                  <a:pt x="222" y="368"/>
                </a:lnTo>
                <a:lnTo>
                  <a:pt x="222" y="377"/>
                </a:lnTo>
                <a:lnTo>
                  <a:pt x="222" y="386"/>
                </a:lnTo>
                <a:lnTo>
                  <a:pt x="220" y="394"/>
                </a:lnTo>
                <a:lnTo>
                  <a:pt x="216" y="401"/>
                </a:lnTo>
                <a:lnTo>
                  <a:pt x="209" y="406"/>
                </a:lnTo>
                <a:lnTo>
                  <a:pt x="199" y="410"/>
                </a:lnTo>
                <a:lnTo>
                  <a:pt x="194" y="414"/>
                </a:lnTo>
                <a:lnTo>
                  <a:pt x="190" y="418"/>
                </a:lnTo>
                <a:lnTo>
                  <a:pt x="187" y="427"/>
                </a:lnTo>
                <a:lnTo>
                  <a:pt x="183" y="438"/>
                </a:lnTo>
                <a:lnTo>
                  <a:pt x="177" y="443"/>
                </a:lnTo>
                <a:lnTo>
                  <a:pt x="170" y="447"/>
                </a:lnTo>
                <a:lnTo>
                  <a:pt x="166" y="453"/>
                </a:lnTo>
                <a:lnTo>
                  <a:pt x="163" y="458"/>
                </a:lnTo>
                <a:lnTo>
                  <a:pt x="166" y="458"/>
                </a:lnTo>
                <a:lnTo>
                  <a:pt x="172" y="462"/>
                </a:lnTo>
                <a:lnTo>
                  <a:pt x="177" y="466"/>
                </a:lnTo>
                <a:lnTo>
                  <a:pt x="181" y="471"/>
                </a:lnTo>
                <a:lnTo>
                  <a:pt x="185" y="479"/>
                </a:lnTo>
                <a:lnTo>
                  <a:pt x="187" y="484"/>
                </a:lnTo>
                <a:lnTo>
                  <a:pt x="188" y="490"/>
                </a:lnTo>
                <a:lnTo>
                  <a:pt x="188" y="495"/>
                </a:lnTo>
                <a:lnTo>
                  <a:pt x="190" y="495"/>
                </a:lnTo>
                <a:lnTo>
                  <a:pt x="194" y="495"/>
                </a:lnTo>
                <a:lnTo>
                  <a:pt x="205" y="495"/>
                </a:lnTo>
                <a:lnTo>
                  <a:pt x="214" y="491"/>
                </a:lnTo>
                <a:lnTo>
                  <a:pt x="220" y="486"/>
                </a:lnTo>
                <a:lnTo>
                  <a:pt x="225" y="480"/>
                </a:lnTo>
                <a:lnTo>
                  <a:pt x="233" y="466"/>
                </a:lnTo>
                <a:lnTo>
                  <a:pt x="238" y="456"/>
                </a:lnTo>
                <a:lnTo>
                  <a:pt x="251" y="449"/>
                </a:lnTo>
                <a:lnTo>
                  <a:pt x="262" y="442"/>
                </a:lnTo>
                <a:lnTo>
                  <a:pt x="268" y="438"/>
                </a:lnTo>
                <a:lnTo>
                  <a:pt x="272" y="434"/>
                </a:lnTo>
                <a:lnTo>
                  <a:pt x="275" y="430"/>
                </a:lnTo>
                <a:lnTo>
                  <a:pt x="277" y="425"/>
                </a:lnTo>
                <a:lnTo>
                  <a:pt x="273" y="419"/>
                </a:lnTo>
                <a:lnTo>
                  <a:pt x="272" y="418"/>
                </a:lnTo>
                <a:lnTo>
                  <a:pt x="268" y="414"/>
                </a:lnTo>
                <a:lnTo>
                  <a:pt x="264" y="414"/>
                </a:lnTo>
                <a:lnTo>
                  <a:pt x="259" y="412"/>
                </a:lnTo>
                <a:lnTo>
                  <a:pt x="255" y="408"/>
                </a:lnTo>
                <a:lnTo>
                  <a:pt x="253" y="401"/>
                </a:lnTo>
                <a:lnTo>
                  <a:pt x="255" y="394"/>
                </a:lnTo>
                <a:lnTo>
                  <a:pt x="259" y="386"/>
                </a:lnTo>
                <a:lnTo>
                  <a:pt x="264" y="377"/>
                </a:lnTo>
                <a:lnTo>
                  <a:pt x="277" y="362"/>
                </a:lnTo>
                <a:lnTo>
                  <a:pt x="286" y="351"/>
                </a:lnTo>
                <a:lnTo>
                  <a:pt x="290" y="342"/>
                </a:lnTo>
                <a:lnTo>
                  <a:pt x="297" y="334"/>
                </a:lnTo>
                <a:lnTo>
                  <a:pt x="307" y="342"/>
                </a:lnTo>
                <a:lnTo>
                  <a:pt x="318" y="351"/>
                </a:lnTo>
                <a:lnTo>
                  <a:pt x="325" y="349"/>
                </a:lnTo>
                <a:lnTo>
                  <a:pt x="334" y="345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1" name="Freeform 65"/>
          <p:cNvSpPr>
            <a:spLocks/>
          </p:cNvSpPr>
          <p:nvPr/>
        </p:nvSpPr>
        <p:spPr bwMode="auto">
          <a:xfrm>
            <a:off x="3260416" y="2754628"/>
            <a:ext cx="1626011" cy="972971"/>
          </a:xfrm>
          <a:custGeom>
            <a:avLst/>
            <a:gdLst>
              <a:gd name="T0" fmla="*/ 70338 w 936"/>
              <a:gd name="T1" fmla="*/ 536575 h 517"/>
              <a:gd name="T2" fmla="*/ 10258 w 936"/>
              <a:gd name="T3" fmla="*/ 581025 h 517"/>
              <a:gd name="T4" fmla="*/ 16119 w 936"/>
              <a:gd name="T5" fmla="*/ 654049 h 517"/>
              <a:gd name="T6" fmla="*/ 35169 w 936"/>
              <a:gd name="T7" fmla="*/ 692149 h 517"/>
              <a:gd name="T8" fmla="*/ 55685 w 936"/>
              <a:gd name="T9" fmla="*/ 657224 h 517"/>
              <a:gd name="T10" fmla="*/ 137746 w 936"/>
              <a:gd name="T11" fmla="*/ 671512 h 517"/>
              <a:gd name="T12" fmla="*/ 161192 w 936"/>
              <a:gd name="T13" fmla="*/ 701674 h 517"/>
              <a:gd name="T14" fmla="*/ 227135 w 936"/>
              <a:gd name="T15" fmla="*/ 688974 h 517"/>
              <a:gd name="T16" fmla="*/ 246185 w 936"/>
              <a:gd name="T17" fmla="*/ 677862 h 517"/>
              <a:gd name="T18" fmla="*/ 256442 w 936"/>
              <a:gd name="T19" fmla="*/ 630237 h 517"/>
              <a:gd name="T20" fmla="*/ 285750 w 936"/>
              <a:gd name="T21" fmla="*/ 636587 h 517"/>
              <a:gd name="T22" fmla="*/ 329712 w 936"/>
              <a:gd name="T23" fmla="*/ 657224 h 517"/>
              <a:gd name="T24" fmla="*/ 367812 w 936"/>
              <a:gd name="T25" fmla="*/ 701674 h 517"/>
              <a:gd name="T26" fmla="*/ 441081 w 936"/>
              <a:gd name="T27" fmla="*/ 754062 h 517"/>
              <a:gd name="T28" fmla="*/ 495300 w 936"/>
              <a:gd name="T29" fmla="*/ 774699 h 517"/>
              <a:gd name="T30" fmla="*/ 603738 w 936"/>
              <a:gd name="T31" fmla="*/ 803274 h 517"/>
              <a:gd name="T32" fmla="*/ 684335 w 936"/>
              <a:gd name="T33" fmla="*/ 806449 h 517"/>
              <a:gd name="T34" fmla="*/ 725365 w 936"/>
              <a:gd name="T35" fmla="*/ 774699 h 517"/>
              <a:gd name="T36" fmla="*/ 735623 w 936"/>
              <a:gd name="T37" fmla="*/ 730249 h 517"/>
              <a:gd name="T38" fmla="*/ 808892 w 936"/>
              <a:gd name="T39" fmla="*/ 636587 h 517"/>
              <a:gd name="T40" fmla="*/ 851389 w 936"/>
              <a:gd name="T41" fmla="*/ 549275 h 517"/>
              <a:gd name="T42" fmla="*/ 886558 w 936"/>
              <a:gd name="T43" fmla="*/ 515937 h 517"/>
              <a:gd name="T44" fmla="*/ 914400 w 936"/>
              <a:gd name="T45" fmla="*/ 481012 h 517"/>
              <a:gd name="T46" fmla="*/ 965689 w 936"/>
              <a:gd name="T47" fmla="*/ 522287 h 517"/>
              <a:gd name="T48" fmla="*/ 1022839 w 936"/>
              <a:gd name="T49" fmla="*/ 481012 h 517"/>
              <a:gd name="T50" fmla="*/ 1099039 w 936"/>
              <a:gd name="T51" fmla="*/ 473075 h 517"/>
              <a:gd name="T52" fmla="*/ 1150327 w 936"/>
              <a:gd name="T53" fmla="*/ 422275 h 517"/>
              <a:gd name="T54" fmla="*/ 1279281 w 936"/>
              <a:gd name="T55" fmla="*/ 398462 h 517"/>
              <a:gd name="T56" fmla="*/ 1349619 w 936"/>
              <a:gd name="T57" fmla="*/ 369887 h 517"/>
              <a:gd name="T58" fmla="*/ 1371600 w 936"/>
              <a:gd name="T59" fmla="*/ 252412 h 517"/>
              <a:gd name="T60" fmla="*/ 1282212 w 936"/>
              <a:gd name="T61" fmla="*/ 263525 h 517"/>
              <a:gd name="T62" fmla="*/ 1192823 w 936"/>
              <a:gd name="T63" fmla="*/ 296862 h 517"/>
              <a:gd name="T64" fmla="*/ 1131277 w 936"/>
              <a:gd name="T65" fmla="*/ 314325 h 517"/>
              <a:gd name="T66" fmla="*/ 833804 w 936"/>
              <a:gd name="T67" fmla="*/ 96837 h 517"/>
              <a:gd name="T68" fmla="*/ 763466 w 936"/>
              <a:gd name="T69" fmla="*/ 23812 h 517"/>
              <a:gd name="T70" fmla="*/ 633046 w 936"/>
              <a:gd name="T71" fmla="*/ 6350 h 517"/>
              <a:gd name="T72" fmla="*/ 540727 w 936"/>
              <a:gd name="T73" fmla="*/ 41275 h 517"/>
              <a:gd name="T74" fmla="*/ 502627 w 936"/>
              <a:gd name="T75" fmla="*/ 161925 h 517"/>
              <a:gd name="T76" fmla="*/ 492369 w 936"/>
              <a:gd name="T77" fmla="*/ 203200 h 517"/>
              <a:gd name="T78" fmla="*/ 460131 w 936"/>
              <a:gd name="T79" fmla="*/ 179387 h 517"/>
              <a:gd name="T80" fmla="*/ 383931 w 936"/>
              <a:gd name="T81" fmla="*/ 152400 h 517"/>
              <a:gd name="T82" fmla="*/ 370742 w 936"/>
              <a:gd name="T83" fmla="*/ 111125 h 517"/>
              <a:gd name="T84" fmla="*/ 297473 w 936"/>
              <a:gd name="T85" fmla="*/ 41275 h 517"/>
              <a:gd name="T86" fmla="*/ 265235 w 936"/>
              <a:gd name="T87" fmla="*/ 26987 h 517"/>
              <a:gd name="T88" fmla="*/ 278423 w 936"/>
              <a:gd name="T89" fmla="*/ 79375 h 517"/>
              <a:gd name="T90" fmla="*/ 297473 w 936"/>
              <a:gd name="T91" fmla="*/ 134937 h 517"/>
              <a:gd name="T92" fmla="*/ 237392 w 936"/>
              <a:gd name="T93" fmla="*/ 234950 h 517"/>
              <a:gd name="T94" fmla="*/ 211015 w 936"/>
              <a:gd name="T95" fmla="*/ 260350 h 517"/>
              <a:gd name="T96" fmla="*/ 186104 w 936"/>
              <a:gd name="T97" fmla="*/ 284162 h 517"/>
              <a:gd name="T98" fmla="*/ 202223 w 936"/>
              <a:gd name="T99" fmla="*/ 307975 h 517"/>
              <a:gd name="T100" fmla="*/ 265235 w 936"/>
              <a:gd name="T101" fmla="*/ 311150 h 517"/>
              <a:gd name="T102" fmla="*/ 310662 w 936"/>
              <a:gd name="T103" fmla="*/ 360362 h 517"/>
              <a:gd name="T104" fmla="*/ 211015 w 936"/>
              <a:gd name="T105" fmla="*/ 415925 h 517"/>
              <a:gd name="T106" fmla="*/ 213946 w 936"/>
              <a:gd name="T107" fmla="*/ 442912 h 517"/>
              <a:gd name="T108" fmla="*/ 159727 w 936"/>
              <a:gd name="T109" fmla="*/ 477837 h 517"/>
              <a:gd name="T110" fmla="*/ 96715 w 936"/>
              <a:gd name="T111" fmla="*/ 466725 h 5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6"/>
              <a:gd name="T169" fmla="*/ 0 h 517"/>
              <a:gd name="T170" fmla="*/ 936 w 936"/>
              <a:gd name="T171" fmla="*/ 517 h 5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6" h="517">
                <a:moveTo>
                  <a:pt x="66" y="294"/>
                </a:moveTo>
                <a:lnTo>
                  <a:pt x="61" y="305"/>
                </a:lnTo>
                <a:lnTo>
                  <a:pt x="55" y="312"/>
                </a:lnTo>
                <a:lnTo>
                  <a:pt x="51" y="325"/>
                </a:lnTo>
                <a:lnTo>
                  <a:pt x="48" y="338"/>
                </a:lnTo>
                <a:lnTo>
                  <a:pt x="35" y="344"/>
                </a:lnTo>
                <a:lnTo>
                  <a:pt x="20" y="349"/>
                </a:lnTo>
                <a:lnTo>
                  <a:pt x="18" y="355"/>
                </a:lnTo>
                <a:lnTo>
                  <a:pt x="16" y="360"/>
                </a:lnTo>
                <a:lnTo>
                  <a:pt x="7" y="366"/>
                </a:lnTo>
                <a:lnTo>
                  <a:pt x="0" y="373"/>
                </a:lnTo>
                <a:lnTo>
                  <a:pt x="9" y="386"/>
                </a:lnTo>
                <a:lnTo>
                  <a:pt x="18" y="399"/>
                </a:lnTo>
                <a:lnTo>
                  <a:pt x="16" y="405"/>
                </a:lnTo>
                <a:lnTo>
                  <a:pt x="11" y="412"/>
                </a:lnTo>
                <a:lnTo>
                  <a:pt x="9" y="416"/>
                </a:lnTo>
                <a:lnTo>
                  <a:pt x="9" y="421"/>
                </a:lnTo>
                <a:lnTo>
                  <a:pt x="13" y="427"/>
                </a:lnTo>
                <a:lnTo>
                  <a:pt x="18" y="434"/>
                </a:lnTo>
                <a:lnTo>
                  <a:pt x="24" y="436"/>
                </a:lnTo>
                <a:lnTo>
                  <a:pt x="29" y="436"/>
                </a:lnTo>
                <a:lnTo>
                  <a:pt x="31" y="434"/>
                </a:lnTo>
                <a:lnTo>
                  <a:pt x="33" y="431"/>
                </a:lnTo>
                <a:lnTo>
                  <a:pt x="37" y="421"/>
                </a:lnTo>
                <a:lnTo>
                  <a:pt x="38" y="414"/>
                </a:lnTo>
                <a:lnTo>
                  <a:pt x="46" y="414"/>
                </a:lnTo>
                <a:lnTo>
                  <a:pt x="55" y="416"/>
                </a:lnTo>
                <a:lnTo>
                  <a:pt x="68" y="418"/>
                </a:lnTo>
                <a:lnTo>
                  <a:pt x="79" y="421"/>
                </a:lnTo>
                <a:lnTo>
                  <a:pt x="94" y="423"/>
                </a:lnTo>
                <a:lnTo>
                  <a:pt x="107" y="427"/>
                </a:lnTo>
                <a:lnTo>
                  <a:pt x="110" y="432"/>
                </a:lnTo>
                <a:lnTo>
                  <a:pt x="109" y="438"/>
                </a:lnTo>
                <a:lnTo>
                  <a:pt x="109" y="440"/>
                </a:lnTo>
                <a:lnTo>
                  <a:pt x="110" y="442"/>
                </a:lnTo>
                <a:lnTo>
                  <a:pt x="112" y="445"/>
                </a:lnTo>
                <a:lnTo>
                  <a:pt x="116" y="445"/>
                </a:lnTo>
                <a:lnTo>
                  <a:pt x="129" y="438"/>
                </a:lnTo>
                <a:lnTo>
                  <a:pt x="142" y="429"/>
                </a:lnTo>
                <a:lnTo>
                  <a:pt x="155" y="434"/>
                </a:lnTo>
                <a:lnTo>
                  <a:pt x="162" y="440"/>
                </a:lnTo>
                <a:lnTo>
                  <a:pt x="166" y="438"/>
                </a:lnTo>
                <a:lnTo>
                  <a:pt x="168" y="434"/>
                </a:lnTo>
                <a:lnTo>
                  <a:pt x="168" y="431"/>
                </a:lnTo>
                <a:lnTo>
                  <a:pt x="168" y="427"/>
                </a:lnTo>
                <a:lnTo>
                  <a:pt x="164" y="419"/>
                </a:lnTo>
                <a:lnTo>
                  <a:pt x="162" y="412"/>
                </a:lnTo>
                <a:lnTo>
                  <a:pt x="164" y="407"/>
                </a:lnTo>
                <a:lnTo>
                  <a:pt x="170" y="401"/>
                </a:lnTo>
                <a:lnTo>
                  <a:pt x="175" y="397"/>
                </a:lnTo>
                <a:lnTo>
                  <a:pt x="181" y="395"/>
                </a:lnTo>
                <a:lnTo>
                  <a:pt x="184" y="399"/>
                </a:lnTo>
                <a:lnTo>
                  <a:pt x="190" y="405"/>
                </a:lnTo>
                <a:lnTo>
                  <a:pt x="192" y="403"/>
                </a:lnTo>
                <a:lnTo>
                  <a:pt x="195" y="401"/>
                </a:lnTo>
                <a:lnTo>
                  <a:pt x="197" y="403"/>
                </a:lnTo>
                <a:lnTo>
                  <a:pt x="199" y="405"/>
                </a:lnTo>
                <a:lnTo>
                  <a:pt x="205" y="407"/>
                </a:lnTo>
                <a:lnTo>
                  <a:pt x="214" y="405"/>
                </a:lnTo>
                <a:lnTo>
                  <a:pt x="225" y="414"/>
                </a:lnTo>
                <a:lnTo>
                  <a:pt x="234" y="429"/>
                </a:lnTo>
                <a:lnTo>
                  <a:pt x="232" y="434"/>
                </a:lnTo>
                <a:lnTo>
                  <a:pt x="232" y="442"/>
                </a:lnTo>
                <a:lnTo>
                  <a:pt x="242" y="442"/>
                </a:lnTo>
                <a:lnTo>
                  <a:pt x="251" y="442"/>
                </a:lnTo>
                <a:lnTo>
                  <a:pt x="262" y="456"/>
                </a:lnTo>
                <a:lnTo>
                  <a:pt x="271" y="473"/>
                </a:lnTo>
                <a:lnTo>
                  <a:pt x="280" y="471"/>
                </a:lnTo>
                <a:lnTo>
                  <a:pt x="291" y="469"/>
                </a:lnTo>
                <a:lnTo>
                  <a:pt x="301" y="475"/>
                </a:lnTo>
                <a:lnTo>
                  <a:pt x="310" y="480"/>
                </a:lnTo>
                <a:lnTo>
                  <a:pt x="315" y="480"/>
                </a:lnTo>
                <a:lnTo>
                  <a:pt x="321" y="480"/>
                </a:lnTo>
                <a:lnTo>
                  <a:pt x="328" y="484"/>
                </a:lnTo>
                <a:lnTo>
                  <a:pt x="338" y="488"/>
                </a:lnTo>
                <a:lnTo>
                  <a:pt x="352" y="484"/>
                </a:lnTo>
                <a:lnTo>
                  <a:pt x="367" y="480"/>
                </a:lnTo>
                <a:lnTo>
                  <a:pt x="386" y="490"/>
                </a:lnTo>
                <a:lnTo>
                  <a:pt x="402" y="501"/>
                </a:lnTo>
                <a:lnTo>
                  <a:pt x="412" y="506"/>
                </a:lnTo>
                <a:lnTo>
                  <a:pt x="421" y="510"/>
                </a:lnTo>
                <a:lnTo>
                  <a:pt x="430" y="516"/>
                </a:lnTo>
                <a:lnTo>
                  <a:pt x="439" y="517"/>
                </a:lnTo>
                <a:lnTo>
                  <a:pt x="452" y="514"/>
                </a:lnTo>
                <a:lnTo>
                  <a:pt x="467" y="508"/>
                </a:lnTo>
                <a:lnTo>
                  <a:pt x="478" y="503"/>
                </a:lnTo>
                <a:lnTo>
                  <a:pt x="487" y="497"/>
                </a:lnTo>
                <a:lnTo>
                  <a:pt x="493" y="492"/>
                </a:lnTo>
                <a:lnTo>
                  <a:pt x="495" y="488"/>
                </a:lnTo>
                <a:lnTo>
                  <a:pt x="498" y="482"/>
                </a:lnTo>
                <a:lnTo>
                  <a:pt x="498" y="477"/>
                </a:lnTo>
                <a:lnTo>
                  <a:pt x="498" y="471"/>
                </a:lnTo>
                <a:lnTo>
                  <a:pt x="498" y="466"/>
                </a:lnTo>
                <a:lnTo>
                  <a:pt x="502" y="460"/>
                </a:lnTo>
                <a:lnTo>
                  <a:pt x="506" y="455"/>
                </a:lnTo>
                <a:lnTo>
                  <a:pt x="515" y="442"/>
                </a:lnTo>
                <a:lnTo>
                  <a:pt x="526" y="421"/>
                </a:lnTo>
                <a:lnTo>
                  <a:pt x="539" y="410"/>
                </a:lnTo>
                <a:lnTo>
                  <a:pt x="552" y="401"/>
                </a:lnTo>
                <a:lnTo>
                  <a:pt x="563" y="390"/>
                </a:lnTo>
                <a:lnTo>
                  <a:pt x="572" y="379"/>
                </a:lnTo>
                <a:lnTo>
                  <a:pt x="578" y="368"/>
                </a:lnTo>
                <a:lnTo>
                  <a:pt x="580" y="359"/>
                </a:lnTo>
                <a:lnTo>
                  <a:pt x="581" y="346"/>
                </a:lnTo>
                <a:lnTo>
                  <a:pt x="581" y="336"/>
                </a:lnTo>
                <a:lnTo>
                  <a:pt x="593" y="333"/>
                </a:lnTo>
                <a:lnTo>
                  <a:pt x="600" y="331"/>
                </a:lnTo>
                <a:lnTo>
                  <a:pt x="604" y="329"/>
                </a:lnTo>
                <a:lnTo>
                  <a:pt x="605" y="325"/>
                </a:lnTo>
                <a:lnTo>
                  <a:pt x="607" y="322"/>
                </a:lnTo>
                <a:lnTo>
                  <a:pt x="607" y="318"/>
                </a:lnTo>
                <a:lnTo>
                  <a:pt x="613" y="312"/>
                </a:lnTo>
                <a:lnTo>
                  <a:pt x="618" y="307"/>
                </a:lnTo>
                <a:lnTo>
                  <a:pt x="624" y="303"/>
                </a:lnTo>
                <a:lnTo>
                  <a:pt x="630" y="303"/>
                </a:lnTo>
                <a:lnTo>
                  <a:pt x="635" y="316"/>
                </a:lnTo>
                <a:lnTo>
                  <a:pt x="639" y="336"/>
                </a:lnTo>
                <a:lnTo>
                  <a:pt x="650" y="333"/>
                </a:lnTo>
                <a:lnTo>
                  <a:pt x="659" y="329"/>
                </a:lnTo>
                <a:lnTo>
                  <a:pt x="666" y="323"/>
                </a:lnTo>
                <a:lnTo>
                  <a:pt x="674" y="318"/>
                </a:lnTo>
                <a:lnTo>
                  <a:pt x="681" y="312"/>
                </a:lnTo>
                <a:lnTo>
                  <a:pt x="689" y="307"/>
                </a:lnTo>
                <a:lnTo>
                  <a:pt x="698" y="303"/>
                </a:lnTo>
                <a:lnTo>
                  <a:pt x="707" y="298"/>
                </a:lnTo>
                <a:lnTo>
                  <a:pt x="714" y="298"/>
                </a:lnTo>
                <a:lnTo>
                  <a:pt x="722" y="298"/>
                </a:lnTo>
                <a:lnTo>
                  <a:pt x="737" y="298"/>
                </a:lnTo>
                <a:lnTo>
                  <a:pt x="750" y="298"/>
                </a:lnTo>
                <a:lnTo>
                  <a:pt x="759" y="288"/>
                </a:lnTo>
                <a:lnTo>
                  <a:pt x="768" y="279"/>
                </a:lnTo>
                <a:lnTo>
                  <a:pt x="772" y="274"/>
                </a:lnTo>
                <a:lnTo>
                  <a:pt x="777" y="270"/>
                </a:lnTo>
                <a:lnTo>
                  <a:pt x="785" y="266"/>
                </a:lnTo>
                <a:lnTo>
                  <a:pt x="794" y="262"/>
                </a:lnTo>
                <a:lnTo>
                  <a:pt x="822" y="266"/>
                </a:lnTo>
                <a:lnTo>
                  <a:pt x="844" y="272"/>
                </a:lnTo>
                <a:lnTo>
                  <a:pt x="860" y="262"/>
                </a:lnTo>
                <a:lnTo>
                  <a:pt x="873" y="251"/>
                </a:lnTo>
                <a:lnTo>
                  <a:pt x="897" y="249"/>
                </a:lnTo>
                <a:lnTo>
                  <a:pt x="912" y="246"/>
                </a:lnTo>
                <a:lnTo>
                  <a:pt x="914" y="238"/>
                </a:lnTo>
                <a:lnTo>
                  <a:pt x="916" y="233"/>
                </a:lnTo>
                <a:lnTo>
                  <a:pt x="921" y="233"/>
                </a:lnTo>
                <a:lnTo>
                  <a:pt x="931" y="231"/>
                </a:lnTo>
                <a:lnTo>
                  <a:pt x="923" y="205"/>
                </a:lnTo>
                <a:lnTo>
                  <a:pt x="914" y="183"/>
                </a:lnTo>
                <a:lnTo>
                  <a:pt x="923" y="170"/>
                </a:lnTo>
                <a:lnTo>
                  <a:pt x="936" y="159"/>
                </a:lnTo>
                <a:lnTo>
                  <a:pt x="923" y="155"/>
                </a:lnTo>
                <a:lnTo>
                  <a:pt x="910" y="153"/>
                </a:lnTo>
                <a:lnTo>
                  <a:pt x="894" y="157"/>
                </a:lnTo>
                <a:lnTo>
                  <a:pt x="883" y="161"/>
                </a:lnTo>
                <a:lnTo>
                  <a:pt x="875" y="166"/>
                </a:lnTo>
                <a:lnTo>
                  <a:pt x="870" y="168"/>
                </a:lnTo>
                <a:lnTo>
                  <a:pt x="853" y="164"/>
                </a:lnTo>
                <a:lnTo>
                  <a:pt x="838" y="163"/>
                </a:lnTo>
                <a:lnTo>
                  <a:pt x="827" y="172"/>
                </a:lnTo>
                <a:lnTo>
                  <a:pt x="814" y="187"/>
                </a:lnTo>
                <a:lnTo>
                  <a:pt x="807" y="194"/>
                </a:lnTo>
                <a:lnTo>
                  <a:pt x="796" y="198"/>
                </a:lnTo>
                <a:lnTo>
                  <a:pt x="788" y="200"/>
                </a:lnTo>
                <a:lnTo>
                  <a:pt x="781" y="200"/>
                </a:lnTo>
                <a:lnTo>
                  <a:pt x="772" y="198"/>
                </a:lnTo>
                <a:lnTo>
                  <a:pt x="761" y="196"/>
                </a:lnTo>
                <a:lnTo>
                  <a:pt x="711" y="163"/>
                </a:lnTo>
                <a:lnTo>
                  <a:pt x="637" y="115"/>
                </a:lnTo>
                <a:lnTo>
                  <a:pt x="602" y="89"/>
                </a:lnTo>
                <a:lnTo>
                  <a:pt x="569" y="61"/>
                </a:lnTo>
                <a:lnTo>
                  <a:pt x="556" y="48"/>
                </a:lnTo>
                <a:lnTo>
                  <a:pt x="545" y="35"/>
                </a:lnTo>
                <a:lnTo>
                  <a:pt x="537" y="24"/>
                </a:lnTo>
                <a:lnTo>
                  <a:pt x="533" y="13"/>
                </a:lnTo>
                <a:lnTo>
                  <a:pt x="521" y="15"/>
                </a:lnTo>
                <a:lnTo>
                  <a:pt x="506" y="17"/>
                </a:lnTo>
                <a:lnTo>
                  <a:pt x="489" y="15"/>
                </a:lnTo>
                <a:lnTo>
                  <a:pt x="471" y="11"/>
                </a:lnTo>
                <a:lnTo>
                  <a:pt x="450" y="7"/>
                </a:lnTo>
                <a:lnTo>
                  <a:pt x="432" y="4"/>
                </a:lnTo>
                <a:lnTo>
                  <a:pt x="413" y="0"/>
                </a:lnTo>
                <a:lnTo>
                  <a:pt x="397" y="0"/>
                </a:lnTo>
                <a:lnTo>
                  <a:pt x="369" y="26"/>
                </a:lnTo>
                <a:lnTo>
                  <a:pt x="343" y="52"/>
                </a:lnTo>
                <a:lnTo>
                  <a:pt x="345" y="63"/>
                </a:lnTo>
                <a:lnTo>
                  <a:pt x="352" y="74"/>
                </a:lnTo>
                <a:lnTo>
                  <a:pt x="347" y="85"/>
                </a:lnTo>
                <a:lnTo>
                  <a:pt x="343" y="102"/>
                </a:lnTo>
                <a:lnTo>
                  <a:pt x="349" y="111"/>
                </a:lnTo>
                <a:lnTo>
                  <a:pt x="354" y="120"/>
                </a:lnTo>
                <a:lnTo>
                  <a:pt x="349" y="124"/>
                </a:lnTo>
                <a:lnTo>
                  <a:pt x="343" y="126"/>
                </a:lnTo>
                <a:lnTo>
                  <a:pt x="336" y="128"/>
                </a:lnTo>
                <a:lnTo>
                  <a:pt x="328" y="128"/>
                </a:lnTo>
                <a:lnTo>
                  <a:pt x="327" y="120"/>
                </a:lnTo>
                <a:lnTo>
                  <a:pt x="323" y="113"/>
                </a:lnTo>
                <a:lnTo>
                  <a:pt x="317" y="113"/>
                </a:lnTo>
                <a:lnTo>
                  <a:pt x="314" y="113"/>
                </a:lnTo>
                <a:lnTo>
                  <a:pt x="301" y="107"/>
                </a:lnTo>
                <a:lnTo>
                  <a:pt x="290" y="102"/>
                </a:lnTo>
                <a:lnTo>
                  <a:pt x="275" y="100"/>
                </a:lnTo>
                <a:lnTo>
                  <a:pt x="264" y="100"/>
                </a:lnTo>
                <a:lnTo>
                  <a:pt x="262" y="96"/>
                </a:lnTo>
                <a:lnTo>
                  <a:pt x="264" y="89"/>
                </a:lnTo>
                <a:lnTo>
                  <a:pt x="262" y="85"/>
                </a:lnTo>
                <a:lnTo>
                  <a:pt x="262" y="79"/>
                </a:lnTo>
                <a:lnTo>
                  <a:pt x="258" y="76"/>
                </a:lnTo>
                <a:lnTo>
                  <a:pt x="253" y="70"/>
                </a:lnTo>
                <a:lnTo>
                  <a:pt x="234" y="61"/>
                </a:lnTo>
                <a:lnTo>
                  <a:pt x="219" y="50"/>
                </a:lnTo>
                <a:lnTo>
                  <a:pt x="212" y="39"/>
                </a:lnTo>
                <a:lnTo>
                  <a:pt x="206" y="30"/>
                </a:lnTo>
                <a:lnTo>
                  <a:pt x="203" y="26"/>
                </a:lnTo>
                <a:lnTo>
                  <a:pt x="199" y="22"/>
                </a:lnTo>
                <a:lnTo>
                  <a:pt x="192" y="19"/>
                </a:lnTo>
                <a:lnTo>
                  <a:pt x="184" y="15"/>
                </a:lnTo>
                <a:lnTo>
                  <a:pt x="182" y="15"/>
                </a:lnTo>
                <a:lnTo>
                  <a:pt x="181" y="17"/>
                </a:lnTo>
                <a:lnTo>
                  <a:pt x="179" y="20"/>
                </a:lnTo>
                <a:lnTo>
                  <a:pt x="179" y="24"/>
                </a:lnTo>
                <a:lnTo>
                  <a:pt x="179" y="31"/>
                </a:lnTo>
                <a:lnTo>
                  <a:pt x="181" y="37"/>
                </a:lnTo>
                <a:lnTo>
                  <a:pt x="190" y="50"/>
                </a:lnTo>
                <a:lnTo>
                  <a:pt x="197" y="61"/>
                </a:lnTo>
                <a:lnTo>
                  <a:pt x="201" y="67"/>
                </a:lnTo>
                <a:lnTo>
                  <a:pt x="203" y="74"/>
                </a:lnTo>
                <a:lnTo>
                  <a:pt x="203" y="79"/>
                </a:lnTo>
                <a:lnTo>
                  <a:pt x="203" y="85"/>
                </a:lnTo>
                <a:lnTo>
                  <a:pt x="186" y="98"/>
                </a:lnTo>
                <a:lnTo>
                  <a:pt x="171" y="109"/>
                </a:lnTo>
                <a:lnTo>
                  <a:pt x="175" y="129"/>
                </a:lnTo>
                <a:lnTo>
                  <a:pt x="177" y="146"/>
                </a:lnTo>
                <a:lnTo>
                  <a:pt x="162" y="148"/>
                </a:lnTo>
                <a:lnTo>
                  <a:pt x="151" y="148"/>
                </a:lnTo>
                <a:lnTo>
                  <a:pt x="147" y="150"/>
                </a:lnTo>
                <a:lnTo>
                  <a:pt x="146" y="153"/>
                </a:lnTo>
                <a:lnTo>
                  <a:pt x="144" y="159"/>
                </a:lnTo>
                <a:lnTo>
                  <a:pt x="144" y="164"/>
                </a:lnTo>
                <a:lnTo>
                  <a:pt x="142" y="168"/>
                </a:lnTo>
                <a:lnTo>
                  <a:pt x="138" y="170"/>
                </a:lnTo>
                <a:lnTo>
                  <a:pt x="134" y="172"/>
                </a:lnTo>
                <a:lnTo>
                  <a:pt x="127" y="172"/>
                </a:lnTo>
                <a:lnTo>
                  <a:pt x="127" y="179"/>
                </a:lnTo>
                <a:lnTo>
                  <a:pt x="125" y="187"/>
                </a:lnTo>
                <a:lnTo>
                  <a:pt x="123" y="192"/>
                </a:lnTo>
                <a:lnTo>
                  <a:pt x="120" y="196"/>
                </a:lnTo>
                <a:lnTo>
                  <a:pt x="127" y="198"/>
                </a:lnTo>
                <a:lnTo>
                  <a:pt x="138" y="194"/>
                </a:lnTo>
                <a:lnTo>
                  <a:pt x="144" y="201"/>
                </a:lnTo>
                <a:lnTo>
                  <a:pt x="151" y="205"/>
                </a:lnTo>
                <a:lnTo>
                  <a:pt x="170" y="196"/>
                </a:lnTo>
                <a:lnTo>
                  <a:pt x="181" y="192"/>
                </a:lnTo>
                <a:lnTo>
                  <a:pt x="181" y="196"/>
                </a:lnTo>
                <a:lnTo>
                  <a:pt x="184" y="198"/>
                </a:lnTo>
                <a:lnTo>
                  <a:pt x="192" y="194"/>
                </a:lnTo>
                <a:lnTo>
                  <a:pt x="201" y="190"/>
                </a:lnTo>
                <a:lnTo>
                  <a:pt x="206" y="209"/>
                </a:lnTo>
                <a:lnTo>
                  <a:pt x="212" y="227"/>
                </a:lnTo>
                <a:lnTo>
                  <a:pt x="195" y="233"/>
                </a:lnTo>
                <a:lnTo>
                  <a:pt x="179" y="242"/>
                </a:lnTo>
                <a:lnTo>
                  <a:pt x="162" y="251"/>
                </a:lnTo>
                <a:lnTo>
                  <a:pt x="147" y="257"/>
                </a:lnTo>
                <a:lnTo>
                  <a:pt x="144" y="262"/>
                </a:lnTo>
                <a:lnTo>
                  <a:pt x="140" y="266"/>
                </a:lnTo>
                <a:lnTo>
                  <a:pt x="140" y="268"/>
                </a:lnTo>
                <a:lnTo>
                  <a:pt x="142" y="272"/>
                </a:lnTo>
                <a:lnTo>
                  <a:pt x="146" y="275"/>
                </a:lnTo>
                <a:lnTo>
                  <a:pt x="146" y="279"/>
                </a:lnTo>
                <a:lnTo>
                  <a:pt x="142" y="286"/>
                </a:lnTo>
                <a:lnTo>
                  <a:pt x="136" y="294"/>
                </a:lnTo>
                <a:lnTo>
                  <a:pt x="129" y="299"/>
                </a:lnTo>
                <a:lnTo>
                  <a:pt x="120" y="301"/>
                </a:lnTo>
                <a:lnTo>
                  <a:pt x="109" y="301"/>
                </a:lnTo>
                <a:lnTo>
                  <a:pt x="103" y="298"/>
                </a:lnTo>
                <a:lnTo>
                  <a:pt x="97" y="292"/>
                </a:lnTo>
                <a:lnTo>
                  <a:pt x="94" y="290"/>
                </a:lnTo>
                <a:lnTo>
                  <a:pt x="81" y="292"/>
                </a:lnTo>
                <a:lnTo>
                  <a:pt x="66" y="294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2" name="Freeform 66"/>
          <p:cNvSpPr>
            <a:spLocks/>
          </p:cNvSpPr>
          <p:nvPr/>
        </p:nvSpPr>
        <p:spPr bwMode="auto">
          <a:xfrm>
            <a:off x="1920464" y="2246498"/>
            <a:ext cx="366982" cy="519420"/>
          </a:xfrm>
          <a:custGeom>
            <a:avLst/>
            <a:gdLst>
              <a:gd name="T0" fmla="*/ 280221 w 211"/>
              <a:gd name="T1" fmla="*/ 9525 h 276"/>
              <a:gd name="T2" fmla="*/ 258214 w 211"/>
              <a:gd name="T3" fmla="*/ 23812 h 276"/>
              <a:gd name="T4" fmla="*/ 230338 w 211"/>
              <a:gd name="T5" fmla="*/ 34925 h 276"/>
              <a:gd name="T6" fmla="*/ 214200 w 211"/>
              <a:gd name="T7" fmla="*/ 50800 h 276"/>
              <a:gd name="T8" fmla="*/ 198062 w 211"/>
              <a:gd name="T9" fmla="*/ 88900 h 276"/>
              <a:gd name="T10" fmla="*/ 176055 w 211"/>
              <a:gd name="T11" fmla="*/ 103188 h 276"/>
              <a:gd name="T12" fmla="*/ 178989 w 211"/>
              <a:gd name="T13" fmla="*/ 82550 h 276"/>
              <a:gd name="T14" fmla="*/ 190726 w 211"/>
              <a:gd name="T15" fmla="*/ 55562 h 276"/>
              <a:gd name="T16" fmla="*/ 156982 w 211"/>
              <a:gd name="T17" fmla="*/ 55562 h 276"/>
              <a:gd name="T18" fmla="*/ 130574 w 211"/>
              <a:gd name="T19" fmla="*/ 68262 h 276"/>
              <a:gd name="T20" fmla="*/ 124705 w 211"/>
              <a:gd name="T21" fmla="*/ 76200 h 276"/>
              <a:gd name="T22" fmla="*/ 117370 w 211"/>
              <a:gd name="T23" fmla="*/ 93662 h 276"/>
              <a:gd name="T24" fmla="*/ 102699 w 211"/>
              <a:gd name="T25" fmla="*/ 109538 h 276"/>
              <a:gd name="T26" fmla="*/ 85093 w 211"/>
              <a:gd name="T27" fmla="*/ 111125 h 276"/>
              <a:gd name="T28" fmla="*/ 70422 w 211"/>
              <a:gd name="T29" fmla="*/ 114300 h 276"/>
              <a:gd name="T30" fmla="*/ 63086 w 211"/>
              <a:gd name="T31" fmla="*/ 130175 h 276"/>
              <a:gd name="T32" fmla="*/ 44014 w 211"/>
              <a:gd name="T33" fmla="*/ 173037 h 276"/>
              <a:gd name="T34" fmla="*/ 19073 w 211"/>
              <a:gd name="T35" fmla="*/ 190500 h 276"/>
              <a:gd name="T36" fmla="*/ 0 w 211"/>
              <a:gd name="T37" fmla="*/ 203200 h 276"/>
              <a:gd name="T38" fmla="*/ 0 w 211"/>
              <a:gd name="T39" fmla="*/ 227012 h 276"/>
              <a:gd name="T40" fmla="*/ 11737 w 211"/>
              <a:gd name="T41" fmla="*/ 261937 h 276"/>
              <a:gd name="T42" fmla="*/ 24941 w 211"/>
              <a:gd name="T43" fmla="*/ 287337 h 276"/>
              <a:gd name="T44" fmla="*/ 19073 w 211"/>
              <a:gd name="T45" fmla="*/ 300037 h 276"/>
              <a:gd name="T46" fmla="*/ 13204 w 211"/>
              <a:gd name="T47" fmla="*/ 304800 h 276"/>
              <a:gd name="T48" fmla="*/ 11737 w 211"/>
              <a:gd name="T49" fmla="*/ 317500 h 276"/>
              <a:gd name="T50" fmla="*/ 19073 w 211"/>
              <a:gd name="T51" fmla="*/ 331787 h 276"/>
              <a:gd name="T52" fmla="*/ 32277 w 211"/>
              <a:gd name="T53" fmla="*/ 346075 h 276"/>
              <a:gd name="T54" fmla="*/ 41079 w 211"/>
              <a:gd name="T55" fmla="*/ 373062 h 276"/>
              <a:gd name="T56" fmla="*/ 41079 w 211"/>
              <a:gd name="T57" fmla="*/ 396875 h 276"/>
              <a:gd name="T58" fmla="*/ 49882 w 211"/>
              <a:gd name="T59" fmla="*/ 411163 h 276"/>
              <a:gd name="T60" fmla="*/ 66021 w 211"/>
              <a:gd name="T61" fmla="*/ 425450 h 276"/>
              <a:gd name="T62" fmla="*/ 73356 w 211"/>
              <a:gd name="T63" fmla="*/ 438150 h 276"/>
              <a:gd name="T64" fmla="*/ 86560 w 211"/>
              <a:gd name="T65" fmla="*/ 431800 h 276"/>
              <a:gd name="T66" fmla="*/ 111501 w 211"/>
              <a:gd name="T67" fmla="*/ 419100 h 276"/>
              <a:gd name="T68" fmla="*/ 124705 w 211"/>
              <a:gd name="T69" fmla="*/ 401637 h 276"/>
              <a:gd name="T70" fmla="*/ 130574 w 211"/>
              <a:gd name="T71" fmla="*/ 387350 h 276"/>
              <a:gd name="T72" fmla="*/ 127640 w 211"/>
              <a:gd name="T73" fmla="*/ 369887 h 276"/>
              <a:gd name="T74" fmla="*/ 124705 w 211"/>
              <a:gd name="T75" fmla="*/ 349250 h 276"/>
              <a:gd name="T76" fmla="*/ 140844 w 211"/>
              <a:gd name="T77" fmla="*/ 328612 h 276"/>
              <a:gd name="T78" fmla="*/ 159916 w 211"/>
              <a:gd name="T79" fmla="*/ 307975 h 276"/>
              <a:gd name="T80" fmla="*/ 168719 w 211"/>
              <a:gd name="T81" fmla="*/ 293687 h 276"/>
              <a:gd name="T82" fmla="*/ 181923 w 211"/>
              <a:gd name="T83" fmla="*/ 279400 h 276"/>
              <a:gd name="T84" fmla="*/ 184858 w 211"/>
              <a:gd name="T85" fmla="*/ 261937 h 276"/>
              <a:gd name="T86" fmla="*/ 200996 w 211"/>
              <a:gd name="T87" fmla="*/ 252412 h 276"/>
              <a:gd name="T88" fmla="*/ 223003 w 211"/>
              <a:gd name="T89" fmla="*/ 238125 h 276"/>
              <a:gd name="T90" fmla="*/ 245010 w 211"/>
              <a:gd name="T91" fmla="*/ 169862 h 276"/>
              <a:gd name="T92" fmla="*/ 252345 w 211"/>
              <a:gd name="T93" fmla="*/ 130175 h 276"/>
              <a:gd name="T94" fmla="*/ 262615 w 211"/>
              <a:gd name="T95" fmla="*/ 127000 h 276"/>
              <a:gd name="T96" fmla="*/ 281688 w 211"/>
              <a:gd name="T97" fmla="*/ 130175 h 276"/>
              <a:gd name="T98" fmla="*/ 296359 w 211"/>
              <a:gd name="T99" fmla="*/ 109538 h 276"/>
              <a:gd name="T100" fmla="*/ 303695 w 211"/>
              <a:gd name="T101" fmla="*/ 79375 h 276"/>
              <a:gd name="T102" fmla="*/ 306629 w 211"/>
              <a:gd name="T103" fmla="*/ 41275 h 276"/>
              <a:gd name="T104" fmla="*/ 293425 w 211"/>
              <a:gd name="T105" fmla="*/ 3175 h 2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1"/>
              <a:gd name="T160" fmla="*/ 0 h 276"/>
              <a:gd name="T161" fmla="*/ 211 w 211"/>
              <a:gd name="T162" fmla="*/ 276 h 2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1" h="276">
                <a:moveTo>
                  <a:pt x="198" y="0"/>
                </a:moveTo>
                <a:lnTo>
                  <a:pt x="191" y="6"/>
                </a:lnTo>
                <a:lnTo>
                  <a:pt x="183" y="9"/>
                </a:lnTo>
                <a:lnTo>
                  <a:pt x="176" y="15"/>
                </a:lnTo>
                <a:lnTo>
                  <a:pt x="168" y="22"/>
                </a:lnTo>
                <a:lnTo>
                  <a:pt x="157" y="22"/>
                </a:lnTo>
                <a:lnTo>
                  <a:pt x="150" y="26"/>
                </a:lnTo>
                <a:lnTo>
                  <a:pt x="146" y="32"/>
                </a:lnTo>
                <a:lnTo>
                  <a:pt x="144" y="43"/>
                </a:lnTo>
                <a:lnTo>
                  <a:pt x="135" y="56"/>
                </a:lnTo>
                <a:lnTo>
                  <a:pt x="126" y="65"/>
                </a:lnTo>
                <a:lnTo>
                  <a:pt x="120" y="65"/>
                </a:lnTo>
                <a:lnTo>
                  <a:pt x="115" y="65"/>
                </a:lnTo>
                <a:lnTo>
                  <a:pt x="122" y="52"/>
                </a:lnTo>
                <a:lnTo>
                  <a:pt x="128" y="43"/>
                </a:lnTo>
                <a:lnTo>
                  <a:pt x="130" y="35"/>
                </a:lnTo>
                <a:lnTo>
                  <a:pt x="128" y="30"/>
                </a:lnTo>
                <a:lnTo>
                  <a:pt x="107" y="35"/>
                </a:lnTo>
                <a:lnTo>
                  <a:pt x="94" y="41"/>
                </a:lnTo>
                <a:lnTo>
                  <a:pt x="89" y="43"/>
                </a:lnTo>
                <a:lnTo>
                  <a:pt x="87" y="45"/>
                </a:lnTo>
                <a:lnTo>
                  <a:pt x="85" y="48"/>
                </a:lnTo>
                <a:lnTo>
                  <a:pt x="83" y="52"/>
                </a:lnTo>
                <a:lnTo>
                  <a:pt x="80" y="59"/>
                </a:lnTo>
                <a:lnTo>
                  <a:pt x="76" y="63"/>
                </a:lnTo>
                <a:lnTo>
                  <a:pt x="70" y="69"/>
                </a:lnTo>
                <a:lnTo>
                  <a:pt x="65" y="70"/>
                </a:lnTo>
                <a:lnTo>
                  <a:pt x="58" y="70"/>
                </a:lnTo>
                <a:lnTo>
                  <a:pt x="52" y="70"/>
                </a:lnTo>
                <a:lnTo>
                  <a:pt x="48" y="72"/>
                </a:lnTo>
                <a:lnTo>
                  <a:pt x="45" y="74"/>
                </a:lnTo>
                <a:lnTo>
                  <a:pt x="43" y="82"/>
                </a:lnTo>
                <a:lnTo>
                  <a:pt x="37" y="96"/>
                </a:lnTo>
                <a:lnTo>
                  <a:pt x="30" y="109"/>
                </a:lnTo>
                <a:lnTo>
                  <a:pt x="22" y="117"/>
                </a:lnTo>
                <a:lnTo>
                  <a:pt x="13" y="120"/>
                </a:lnTo>
                <a:lnTo>
                  <a:pt x="4" y="122"/>
                </a:lnTo>
                <a:lnTo>
                  <a:pt x="0" y="128"/>
                </a:lnTo>
                <a:lnTo>
                  <a:pt x="0" y="135"/>
                </a:lnTo>
                <a:lnTo>
                  <a:pt x="0" y="143"/>
                </a:lnTo>
                <a:lnTo>
                  <a:pt x="2" y="150"/>
                </a:lnTo>
                <a:lnTo>
                  <a:pt x="8" y="165"/>
                </a:lnTo>
                <a:lnTo>
                  <a:pt x="17" y="178"/>
                </a:lnTo>
                <a:lnTo>
                  <a:pt x="17" y="181"/>
                </a:lnTo>
                <a:lnTo>
                  <a:pt x="15" y="185"/>
                </a:lnTo>
                <a:lnTo>
                  <a:pt x="13" y="189"/>
                </a:lnTo>
                <a:lnTo>
                  <a:pt x="11" y="191"/>
                </a:lnTo>
                <a:lnTo>
                  <a:pt x="9" y="192"/>
                </a:lnTo>
                <a:lnTo>
                  <a:pt x="8" y="196"/>
                </a:lnTo>
                <a:lnTo>
                  <a:pt x="8" y="200"/>
                </a:lnTo>
                <a:lnTo>
                  <a:pt x="9" y="205"/>
                </a:lnTo>
                <a:lnTo>
                  <a:pt x="13" y="209"/>
                </a:lnTo>
                <a:lnTo>
                  <a:pt x="19" y="213"/>
                </a:lnTo>
                <a:lnTo>
                  <a:pt x="22" y="218"/>
                </a:lnTo>
                <a:lnTo>
                  <a:pt x="26" y="228"/>
                </a:lnTo>
                <a:lnTo>
                  <a:pt x="28" y="235"/>
                </a:lnTo>
                <a:lnTo>
                  <a:pt x="30" y="242"/>
                </a:lnTo>
                <a:lnTo>
                  <a:pt x="28" y="250"/>
                </a:lnTo>
                <a:lnTo>
                  <a:pt x="26" y="253"/>
                </a:lnTo>
                <a:lnTo>
                  <a:pt x="34" y="259"/>
                </a:lnTo>
                <a:lnTo>
                  <a:pt x="39" y="263"/>
                </a:lnTo>
                <a:lnTo>
                  <a:pt x="45" y="268"/>
                </a:lnTo>
                <a:lnTo>
                  <a:pt x="50" y="274"/>
                </a:lnTo>
                <a:lnTo>
                  <a:pt x="50" y="276"/>
                </a:lnTo>
                <a:lnTo>
                  <a:pt x="59" y="272"/>
                </a:lnTo>
                <a:lnTo>
                  <a:pt x="69" y="268"/>
                </a:lnTo>
                <a:lnTo>
                  <a:pt x="76" y="264"/>
                </a:lnTo>
                <a:lnTo>
                  <a:pt x="82" y="259"/>
                </a:lnTo>
                <a:lnTo>
                  <a:pt x="85" y="253"/>
                </a:lnTo>
                <a:lnTo>
                  <a:pt x="89" y="248"/>
                </a:lnTo>
                <a:lnTo>
                  <a:pt x="89" y="244"/>
                </a:lnTo>
                <a:lnTo>
                  <a:pt x="89" y="240"/>
                </a:lnTo>
                <a:lnTo>
                  <a:pt x="87" y="233"/>
                </a:lnTo>
                <a:lnTo>
                  <a:pt x="85" y="226"/>
                </a:lnTo>
                <a:lnTo>
                  <a:pt x="85" y="220"/>
                </a:lnTo>
                <a:lnTo>
                  <a:pt x="89" y="213"/>
                </a:lnTo>
                <a:lnTo>
                  <a:pt x="96" y="207"/>
                </a:lnTo>
                <a:lnTo>
                  <a:pt x="107" y="200"/>
                </a:lnTo>
                <a:lnTo>
                  <a:pt x="109" y="194"/>
                </a:lnTo>
                <a:lnTo>
                  <a:pt x="111" y="189"/>
                </a:lnTo>
                <a:lnTo>
                  <a:pt x="115" y="185"/>
                </a:lnTo>
                <a:lnTo>
                  <a:pt x="120" y="179"/>
                </a:lnTo>
                <a:lnTo>
                  <a:pt x="124" y="176"/>
                </a:lnTo>
                <a:lnTo>
                  <a:pt x="126" y="170"/>
                </a:lnTo>
                <a:lnTo>
                  <a:pt x="126" y="165"/>
                </a:lnTo>
                <a:lnTo>
                  <a:pt x="128" y="161"/>
                </a:lnTo>
                <a:lnTo>
                  <a:pt x="137" y="159"/>
                </a:lnTo>
                <a:lnTo>
                  <a:pt x="144" y="159"/>
                </a:lnTo>
                <a:lnTo>
                  <a:pt x="152" y="150"/>
                </a:lnTo>
                <a:lnTo>
                  <a:pt x="165" y="137"/>
                </a:lnTo>
                <a:lnTo>
                  <a:pt x="167" y="107"/>
                </a:lnTo>
                <a:lnTo>
                  <a:pt x="170" y="83"/>
                </a:lnTo>
                <a:lnTo>
                  <a:pt x="172" y="82"/>
                </a:lnTo>
                <a:lnTo>
                  <a:pt x="176" y="80"/>
                </a:lnTo>
                <a:lnTo>
                  <a:pt x="179" y="80"/>
                </a:lnTo>
                <a:lnTo>
                  <a:pt x="183" y="80"/>
                </a:lnTo>
                <a:lnTo>
                  <a:pt x="192" y="82"/>
                </a:lnTo>
                <a:lnTo>
                  <a:pt x="200" y="82"/>
                </a:lnTo>
                <a:lnTo>
                  <a:pt x="202" y="69"/>
                </a:lnTo>
                <a:lnTo>
                  <a:pt x="202" y="58"/>
                </a:lnTo>
                <a:lnTo>
                  <a:pt x="207" y="50"/>
                </a:lnTo>
                <a:lnTo>
                  <a:pt x="211" y="39"/>
                </a:lnTo>
                <a:lnTo>
                  <a:pt x="209" y="26"/>
                </a:lnTo>
                <a:lnTo>
                  <a:pt x="200" y="4"/>
                </a:lnTo>
                <a:lnTo>
                  <a:pt x="200" y="2"/>
                </a:lnTo>
                <a:lnTo>
                  <a:pt x="198" y="0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3" name="Freeform 67"/>
          <p:cNvSpPr>
            <a:spLocks/>
          </p:cNvSpPr>
          <p:nvPr/>
        </p:nvSpPr>
        <p:spPr bwMode="auto">
          <a:xfrm>
            <a:off x="2264863" y="2131700"/>
            <a:ext cx="583407" cy="590934"/>
          </a:xfrm>
          <a:custGeom>
            <a:avLst/>
            <a:gdLst>
              <a:gd name="T0" fmla="*/ 227022 w 336"/>
              <a:gd name="T1" fmla="*/ 9525 h 314"/>
              <a:gd name="T2" fmla="*/ 175759 w 336"/>
              <a:gd name="T3" fmla="*/ 12700 h 314"/>
              <a:gd name="T4" fmla="*/ 205052 w 336"/>
              <a:gd name="T5" fmla="*/ 26988 h 314"/>
              <a:gd name="T6" fmla="*/ 188941 w 336"/>
              <a:gd name="T7" fmla="*/ 38100 h 314"/>
              <a:gd name="T8" fmla="*/ 172830 w 336"/>
              <a:gd name="T9" fmla="*/ 53975 h 314"/>
              <a:gd name="T10" fmla="*/ 172830 w 336"/>
              <a:gd name="T11" fmla="*/ 76200 h 314"/>
              <a:gd name="T12" fmla="*/ 178688 w 336"/>
              <a:gd name="T13" fmla="*/ 96837 h 314"/>
              <a:gd name="T14" fmla="*/ 188941 w 336"/>
              <a:gd name="T15" fmla="*/ 111125 h 314"/>
              <a:gd name="T16" fmla="*/ 191870 w 336"/>
              <a:gd name="T17" fmla="*/ 147637 h 314"/>
              <a:gd name="T18" fmla="*/ 169900 w 336"/>
              <a:gd name="T19" fmla="*/ 165100 h 314"/>
              <a:gd name="T20" fmla="*/ 159648 w 336"/>
              <a:gd name="T21" fmla="*/ 147637 h 314"/>
              <a:gd name="T22" fmla="*/ 153789 w 336"/>
              <a:gd name="T23" fmla="*/ 111125 h 314"/>
              <a:gd name="T24" fmla="*/ 124496 w 336"/>
              <a:gd name="T25" fmla="*/ 103188 h 314"/>
              <a:gd name="T26" fmla="*/ 111314 w 336"/>
              <a:gd name="T27" fmla="*/ 79375 h 314"/>
              <a:gd name="T28" fmla="*/ 96667 w 336"/>
              <a:gd name="T29" fmla="*/ 68262 h 314"/>
              <a:gd name="T30" fmla="*/ 76162 w 336"/>
              <a:gd name="T31" fmla="*/ 61913 h 314"/>
              <a:gd name="T32" fmla="*/ 35152 w 336"/>
              <a:gd name="T33" fmla="*/ 88900 h 314"/>
              <a:gd name="T34" fmla="*/ 2929 w 336"/>
              <a:gd name="T35" fmla="*/ 96837 h 314"/>
              <a:gd name="T36" fmla="*/ 2929 w 336"/>
              <a:gd name="T37" fmla="*/ 103188 h 314"/>
              <a:gd name="T38" fmla="*/ 13182 w 336"/>
              <a:gd name="T39" fmla="*/ 176212 h 314"/>
              <a:gd name="T40" fmla="*/ 2929 w 336"/>
              <a:gd name="T41" fmla="*/ 227013 h 314"/>
              <a:gd name="T42" fmla="*/ 7323 w 336"/>
              <a:gd name="T43" fmla="*/ 234950 h 314"/>
              <a:gd name="T44" fmla="*/ 26364 w 336"/>
              <a:gd name="T45" fmla="*/ 241300 h 314"/>
              <a:gd name="T46" fmla="*/ 60051 w 336"/>
              <a:gd name="T47" fmla="*/ 249238 h 314"/>
              <a:gd name="T48" fmla="*/ 89344 w 336"/>
              <a:gd name="T49" fmla="*/ 261937 h 314"/>
              <a:gd name="T50" fmla="*/ 124496 w 336"/>
              <a:gd name="T51" fmla="*/ 269875 h 314"/>
              <a:gd name="T52" fmla="*/ 172830 w 336"/>
              <a:gd name="T53" fmla="*/ 273050 h 314"/>
              <a:gd name="T54" fmla="*/ 175759 w 336"/>
              <a:gd name="T55" fmla="*/ 328612 h 314"/>
              <a:gd name="T56" fmla="*/ 202123 w 336"/>
              <a:gd name="T57" fmla="*/ 349250 h 314"/>
              <a:gd name="T58" fmla="*/ 221163 w 336"/>
              <a:gd name="T59" fmla="*/ 400050 h 314"/>
              <a:gd name="T60" fmla="*/ 227022 w 336"/>
              <a:gd name="T61" fmla="*/ 449263 h 314"/>
              <a:gd name="T62" fmla="*/ 232881 w 336"/>
              <a:gd name="T63" fmla="*/ 469900 h 314"/>
              <a:gd name="T64" fmla="*/ 268032 w 336"/>
              <a:gd name="T65" fmla="*/ 473075 h 314"/>
              <a:gd name="T66" fmla="*/ 278285 w 336"/>
              <a:gd name="T67" fmla="*/ 493713 h 314"/>
              <a:gd name="T68" fmla="*/ 291467 w 336"/>
              <a:gd name="T69" fmla="*/ 498475 h 314"/>
              <a:gd name="T70" fmla="*/ 316366 w 336"/>
              <a:gd name="T71" fmla="*/ 477838 h 314"/>
              <a:gd name="T72" fmla="*/ 326619 w 336"/>
              <a:gd name="T73" fmla="*/ 446088 h 314"/>
              <a:gd name="T74" fmla="*/ 354447 w 336"/>
              <a:gd name="T75" fmla="*/ 401637 h 314"/>
              <a:gd name="T76" fmla="*/ 399852 w 336"/>
              <a:gd name="T77" fmla="*/ 387350 h 314"/>
              <a:gd name="T78" fmla="*/ 415963 w 336"/>
              <a:gd name="T79" fmla="*/ 384175 h 314"/>
              <a:gd name="T80" fmla="*/ 424751 w 336"/>
              <a:gd name="T81" fmla="*/ 366712 h 314"/>
              <a:gd name="T82" fmla="*/ 459903 w 336"/>
              <a:gd name="T83" fmla="*/ 379412 h 314"/>
              <a:gd name="T84" fmla="*/ 489196 w 336"/>
              <a:gd name="T85" fmla="*/ 376237 h 314"/>
              <a:gd name="T86" fmla="*/ 486266 w 336"/>
              <a:gd name="T87" fmla="*/ 369887 h 314"/>
              <a:gd name="T88" fmla="*/ 478943 w 336"/>
              <a:gd name="T89" fmla="*/ 331787 h 314"/>
              <a:gd name="T90" fmla="*/ 456973 w 336"/>
              <a:gd name="T91" fmla="*/ 307975 h 314"/>
              <a:gd name="T92" fmla="*/ 435003 w 336"/>
              <a:gd name="T93" fmla="*/ 287337 h 314"/>
              <a:gd name="T94" fmla="*/ 424751 w 336"/>
              <a:gd name="T95" fmla="*/ 246063 h 314"/>
              <a:gd name="T96" fmla="*/ 411569 w 336"/>
              <a:gd name="T97" fmla="*/ 241300 h 314"/>
              <a:gd name="T98" fmla="*/ 415963 w 336"/>
              <a:gd name="T99" fmla="*/ 265112 h 314"/>
              <a:gd name="T100" fmla="*/ 408640 w 336"/>
              <a:gd name="T101" fmla="*/ 276225 h 314"/>
              <a:gd name="T102" fmla="*/ 364700 w 336"/>
              <a:gd name="T103" fmla="*/ 249238 h 314"/>
              <a:gd name="T104" fmla="*/ 357376 w 336"/>
              <a:gd name="T105" fmla="*/ 261937 h 314"/>
              <a:gd name="T106" fmla="*/ 345659 w 336"/>
              <a:gd name="T107" fmla="*/ 265112 h 314"/>
              <a:gd name="T108" fmla="*/ 319295 w 336"/>
              <a:gd name="T109" fmla="*/ 261937 h 314"/>
              <a:gd name="T110" fmla="*/ 287073 w 336"/>
              <a:gd name="T111" fmla="*/ 273050 h 314"/>
              <a:gd name="T112" fmla="*/ 262174 w 336"/>
              <a:gd name="T113" fmla="*/ 234950 h 314"/>
              <a:gd name="T114" fmla="*/ 224093 w 336"/>
              <a:gd name="T115" fmla="*/ 211138 h 314"/>
              <a:gd name="T116" fmla="*/ 235810 w 336"/>
              <a:gd name="T117" fmla="*/ 190500 h 314"/>
              <a:gd name="T118" fmla="*/ 259244 w 336"/>
              <a:gd name="T119" fmla="*/ 158750 h 314"/>
              <a:gd name="T120" fmla="*/ 290002 w 336"/>
              <a:gd name="T121" fmla="*/ 127000 h 314"/>
              <a:gd name="T122" fmla="*/ 300255 w 336"/>
              <a:gd name="T123" fmla="*/ 53975 h 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6"/>
              <a:gd name="T187" fmla="*/ 0 h 314"/>
              <a:gd name="T188" fmla="*/ 336 w 336"/>
              <a:gd name="T189" fmla="*/ 314 h 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6" h="314">
                <a:moveTo>
                  <a:pt x="194" y="13"/>
                </a:moveTo>
                <a:lnTo>
                  <a:pt x="174" y="10"/>
                </a:lnTo>
                <a:lnTo>
                  <a:pt x="155" y="6"/>
                </a:lnTo>
                <a:lnTo>
                  <a:pt x="135" y="2"/>
                </a:lnTo>
                <a:lnTo>
                  <a:pt x="116" y="0"/>
                </a:lnTo>
                <a:lnTo>
                  <a:pt x="120" y="8"/>
                </a:lnTo>
                <a:lnTo>
                  <a:pt x="126" y="11"/>
                </a:lnTo>
                <a:lnTo>
                  <a:pt x="131" y="15"/>
                </a:lnTo>
                <a:lnTo>
                  <a:pt x="140" y="17"/>
                </a:lnTo>
                <a:lnTo>
                  <a:pt x="140" y="21"/>
                </a:lnTo>
                <a:lnTo>
                  <a:pt x="137" y="22"/>
                </a:lnTo>
                <a:lnTo>
                  <a:pt x="129" y="24"/>
                </a:lnTo>
                <a:lnTo>
                  <a:pt x="122" y="26"/>
                </a:lnTo>
                <a:lnTo>
                  <a:pt x="118" y="30"/>
                </a:lnTo>
                <a:lnTo>
                  <a:pt x="118" y="34"/>
                </a:lnTo>
                <a:lnTo>
                  <a:pt x="118" y="37"/>
                </a:lnTo>
                <a:lnTo>
                  <a:pt x="120" y="43"/>
                </a:lnTo>
                <a:lnTo>
                  <a:pt x="118" y="48"/>
                </a:lnTo>
                <a:lnTo>
                  <a:pt x="118" y="54"/>
                </a:lnTo>
                <a:lnTo>
                  <a:pt x="118" y="58"/>
                </a:lnTo>
                <a:lnTo>
                  <a:pt x="122" y="61"/>
                </a:lnTo>
                <a:lnTo>
                  <a:pt x="126" y="63"/>
                </a:lnTo>
                <a:lnTo>
                  <a:pt x="127" y="67"/>
                </a:lnTo>
                <a:lnTo>
                  <a:pt x="129" y="70"/>
                </a:lnTo>
                <a:lnTo>
                  <a:pt x="129" y="76"/>
                </a:lnTo>
                <a:lnTo>
                  <a:pt x="131" y="85"/>
                </a:lnTo>
                <a:lnTo>
                  <a:pt x="131" y="93"/>
                </a:lnTo>
                <a:lnTo>
                  <a:pt x="129" y="100"/>
                </a:lnTo>
                <a:lnTo>
                  <a:pt x="126" y="104"/>
                </a:lnTo>
                <a:lnTo>
                  <a:pt x="116" y="104"/>
                </a:lnTo>
                <a:lnTo>
                  <a:pt x="113" y="100"/>
                </a:lnTo>
                <a:lnTo>
                  <a:pt x="109" y="98"/>
                </a:lnTo>
                <a:lnTo>
                  <a:pt x="109" y="93"/>
                </a:lnTo>
                <a:lnTo>
                  <a:pt x="109" y="83"/>
                </a:lnTo>
                <a:lnTo>
                  <a:pt x="109" y="76"/>
                </a:lnTo>
                <a:lnTo>
                  <a:pt x="105" y="70"/>
                </a:lnTo>
                <a:lnTo>
                  <a:pt x="100" y="67"/>
                </a:lnTo>
                <a:lnTo>
                  <a:pt x="94" y="65"/>
                </a:lnTo>
                <a:lnTo>
                  <a:pt x="85" y="65"/>
                </a:lnTo>
                <a:lnTo>
                  <a:pt x="83" y="58"/>
                </a:lnTo>
                <a:lnTo>
                  <a:pt x="83" y="50"/>
                </a:lnTo>
                <a:lnTo>
                  <a:pt x="76" y="50"/>
                </a:lnTo>
                <a:lnTo>
                  <a:pt x="65" y="50"/>
                </a:lnTo>
                <a:lnTo>
                  <a:pt x="66" y="46"/>
                </a:lnTo>
                <a:lnTo>
                  <a:pt x="66" y="43"/>
                </a:lnTo>
                <a:lnTo>
                  <a:pt x="65" y="41"/>
                </a:lnTo>
                <a:lnTo>
                  <a:pt x="63" y="39"/>
                </a:lnTo>
                <a:lnTo>
                  <a:pt x="52" y="39"/>
                </a:lnTo>
                <a:lnTo>
                  <a:pt x="39" y="45"/>
                </a:lnTo>
                <a:lnTo>
                  <a:pt x="31" y="52"/>
                </a:lnTo>
                <a:lnTo>
                  <a:pt x="24" y="56"/>
                </a:lnTo>
                <a:lnTo>
                  <a:pt x="15" y="58"/>
                </a:lnTo>
                <a:lnTo>
                  <a:pt x="4" y="59"/>
                </a:lnTo>
                <a:lnTo>
                  <a:pt x="2" y="61"/>
                </a:lnTo>
                <a:lnTo>
                  <a:pt x="0" y="61"/>
                </a:lnTo>
                <a:lnTo>
                  <a:pt x="2" y="63"/>
                </a:lnTo>
                <a:lnTo>
                  <a:pt x="2" y="65"/>
                </a:lnTo>
                <a:lnTo>
                  <a:pt x="11" y="87"/>
                </a:lnTo>
                <a:lnTo>
                  <a:pt x="13" y="100"/>
                </a:lnTo>
                <a:lnTo>
                  <a:pt x="9" y="111"/>
                </a:lnTo>
                <a:lnTo>
                  <a:pt x="4" y="119"/>
                </a:lnTo>
                <a:lnTo>
                  <a:pt x="4" y="130"/>
                </a:lnTo>
                <a:lnTo>
                  <a:pt x="2" y="143"/>
                </a:lnTo>
                <a:lnTo>
                  <a:pt x="0" y="143"/>
                </a:lnTo>
                <a:lnTo>
                  <a:pt x="5" y="148"/>
                </a:lnTo>
                <a:lnTo>
                  <a:pt x="9" y="152"/>
                </a:lnTo>
                <a:lnTo>
                  <a:pt x="15" y="154"/>
                </a:lnTo>
                <a:lnTo>
                  <a:pt x="18" y="152"/>
                </a:lnTo>
                <a:lnTo>
                  <a:pt x="26" y="152"/>
                </a:lnTo>
                <a:lnTo>
                  <a:pt x="33" y="152"/>
                </a:lnTo>
                <a:lnTo>
                  <a:pt x="41" y="157"/>
                </a:lnTo>
                <a:lnTo>
                  <a:pt x="48" y="161"/>
                </a:lnTo>
                <a:lnTo>
                  <a:pt x="53" y="165"/>
                </a:lnTo>
                <a:lnTo>
                  <a:pt x="61" y="165"/>
                </a:lnTo>
                <a:lnTo>
                  <a:pt x="72" y="163"/>
                </a:lnTo>
                <a:lnTo>
                  <a:pt x="83" y="159"/>
                </a:lnTo>
                <a:lnTo>
                  <a:pt x="85" y="170"/>
                </a:lnTo>
                <a:lnTo>
                  <a:pt x="85" y="178"/>
                </a:lnTo>
                <a:lnTo>
                  <a:pt x="98" y="176"/>
                </a:lnTo>
                <a:lnTo>
                  <a:pt x="118" y="172"/>
                </a:lnTo>
                <a:lnTo>
                  <a:pt x="122" y="189"/>
                </a:lnTo>
                <a:lnTo>
                  <a:pt x="122" y="200"/>
                </a:lnTo>
                <a:lnTo>
                  <a:pt x="120" y="207"/>
                </a:lnTo>
                <a:lnTo>
                  <a:pt x="120" y="216"/>
                </a:lnTo>
                <a:lnTo>
                  <a:pt x="127" y="220"/>
                </a:lnTo>
                <a:lnTo>
                  <a:pt x="138" y="220"/>
                </a:lnTo>
                <a:lnTo>
                  <a:pt x="140" y="231"/>
                </a:lnTo>
                <a:lnTo>
                  <a:pt x="142" y="242"/>
                </a:lnTo>
                <a:lnTo>
                  <a:pt x="151" y="252"/>
                </a:lnTo>
                <a:lnTo>
                  <a:pt x="157" y="263"/>
                </a:lnTo>
                <a:lnTo>
                  <a:pt x="155" y="272"/>
                </a:lnTo>
                <a:lnTo>
                  <a:pt x="155" y="283"/>
                </a:lnTo>
                <a:lnTo>
                  <a:pt x="155" y="287"/>
                </a:lnTo>
                <a:lnTo>
                  <a:pt x="157" y="292"/>
                </a:lnTo>
                <a:lnTo>
                  <a:pt x="159" y="296"/>
                </a:lnTo>
                <a:lnTo>
                  <a:pt x="162" y="301"/>
                </a:lnTo>
                <a:lnTo>
                  <a:pt x="172" y="298"/>
                </a:lnTo>
                <a:lnTo>
                  <a:pt x="183" y="298"/>
                </a:lnTo>
                <a:lnTo>
                  <a:pt x="186" y="301"/>
                </a:lnTo>
                <a:lnTo>
                  <a:pt x="188" y="307"/>
                </a:lnTo>
                <a:lnTo>
                  <a:pt x="190" y="311"/>
                </a:lnTo>
                <a:lnTo>
                  <a:pt x="194" y="313"/>
                </a:lnTo>
                <a:lnTo>
                  <a:pt x="196" y="314"/>
                </a:lnTo>
                <a:lnTo>
                  <a:pt x="199" y="314"/>
                </a:lnTo>
                <a:lnTo>
                  <a:pt x="203" y="307"/>
                </a:lnTo>
                <a:lnTo>
                  <a:pt x="207" y="298"/>
                </a:lnTo>
                <a:lnTo>
                  <a:pt x="216" y="301"/>
                </a:lnTo>
                <a:lnTo>
                  <a:pt x="225" y="305"/>
                </a:lnTo>
                <a:lnTo>
                  <a:pt x="225" y="292"/>
                </a:lnTo>
                <a:lnTo>
                  <a:pt x="223" y="281"/>
                </a:lnTo>
                <a:lnTo>
                  <a:pt x="229" y="272"/>
                </a:lnTo>
                <a:lnTo>
                  <a:pt x="236" y="263"/>
                </a:lnTo>
                <a:lnTo>
                  <a:pt x="242" y="253"/>
                </a:lnTo>
                <a:lnTo>
                  <a:pt x="251" y="248"/>
                </a:lnTo>
                <a:lnTo>
                  <a:pt x="260" y="246"/>
                </a:lnTo>
                <a:lnTo>
                  <a:pt x="273" y="244"/>
                </a:lnTo>
                <a:lnTo>
                  <a:pt x="279" y="244"/>
                </a:lnTo>
                <a:lnTo>
                  <a:pt x="281" y="244"/>
                </a:lnTo>
                <a:lnTo>
                  <a:pt x="284" y="242"/>
                </a:lnTo>
                <a:lnTo>
                  <a:pt x="284" y="239"/>
                </a:lnTo>
                <a:lnTo>
                  <a:pt x="286" y="235"/>
                </a:lnTo>
                <a:lnTo>
                  <a:pt x="290" y="231"/>
                </a:lnTo>
                <a:lnTo>
                  <a:pt x="299" y="235"/>
                </a:lnTo>
                <a:lnTo>
                  <a:pt x="307" y="237"/>
                </a:lnTo>
                <a:lnTo>
                  <a:pt x="314" y="239"/>
                </a:lnTo>
                <a:lnTo>
                  <a:pt x="321" y="239"/>
                </a:lnTo>
                <a:lnTo>
                  <a:pt x="329" y="239"/>
                </a:lnTo>
                <a:lnTo>
                  <a:pt x="334" y="237"/>
                </a:lnTo>
                <a:lnTo>
                  <a:pt x="334" y="235"/>
                </a:lnTo>
                <a:lnTo>
                  <a:pt x="336" y="231"/>
                </a:lnTo>
                <a:lnTo>
                  <a:pt x="332" y="233"/>
                </a:lnTo>
                <a:lnTo>
                  <a:pt x="329" y="235"/>
                </a:lnTo>
                <a:lnTo>
                  <a:pt x="329" y="220"/>
                </a:lnTo>
                <a:lnTo>
                  <a:pt x="327" y="209"/>
                </a:lnTo>
                <a:lnTo>
                  <a:pt x="325" y="202"/>
                </a:lnTo>
                <a:lnTo>
                  <a:pt x="321" y="196"/>
                </a:lnTo>
                <a:lnTo>
                  <a:pt x="312" y="194"/>
                </a:lnTo>
                <a:lnTo>
                  <a:pt x="305" y="192"/>
                </a:lnTo>
                <a:lnTo>
                  <a:pt x="299" y="189"/>
                </a:lnTo>
                <a:lnTo>
                  <a:pt x="297" y="181"/>
                </a:lnTo>
                <a:lnTo>
                  <a:pt x="295" y="170"/>
                </a:lnTo>
                <a:lnTo>
                  <a:pt x="294" y="161"/>
                </a:lnTo>
                <a:lnTo>
                  <a:pt x="290" y="155"/>
                </a:lnTo>
                <a:lnTo>
                  <a:pt x="288" y="154"/>
                </a:lnTo>
                <a:lnTo>
                  <a:pt x="284" y="152"/>
                </a:lnTo>
                <a:lnTo>
                  <a:pt x="281" y="152"/>
                </a:lnTo>
                <a:lnTo>
                  <a:pt x="281" y="157"/>
                </a:lnTo>
                <a:lnTo>
                  <a:pt x="283" y="163"/>
                </a:lnTo>
                <a:lnTo>
                  <a:pt x="284" y="167"/>
                </a:lnTo>
                <a:lnTo>
                  <a:pt x="284" y="170"/>
                </a:lnTo>
                <a:lnTo>
                  <a:pt x="283" y="172"/>
                </a:lnTo>
                <a:lnTo>
                  <a:pt x="279" y="174"/>
                </a:lnTo>
                <a:lnTo>
                  <a:pt x="268" y="168"/>
                </a:lnTo>
                <a:lnTo>
                  <a:pt x="255" y="155"/>
                </a:lnTo>
                <a:lnTo>
                  <a:pt x="249" y="157"/>
                </a:lnTo>
                <a:lnTo>
                  <a:pt x="247" y="159"/>
                </a:lnTo>
                <a:lnTo>
                  <a:pt x="246" y="163"/>
                </a:lnTo>
                <a:lnTo>
                  <a:pt x="244" y="165"/>
                </a:lnTo>
                <a:lnTo>
                  <a:pt x="240" y="165"/>
                </a:lnTo>
                <a:lnTo>
                  <a:pt x="236" y="165"/>
                </a:lnTo>
                <a:lnTo>
                  <a:pt x="236" y="167"/>
                </a:lnTo>
                <a:lnTo>
                  <a:pt x="235" y="167"/>
                </a:lnTo>
                <a:lnTo>
                  <a:pt x="225" y="167"/>
                </a:lnTo>
                <a:lnTo>
                  <a:pt x="218" y="165"/>
                </a:lnTo>
                <a:lnTo>
                  <a:pt x="211" y="167"/>
                </a:lnTo>
                <a:lnTo>
                  <a:pt x="203" y="170"/>
                </a:lnTo>
                <a:lnTo>
                  <a:pt x="196" y="172"/>
                </a:lnTo>
                <a:lnTo>
                  <a:pt x="188" y="172"/>
                </a:lnTo>
                <a:lnTo>
                  <a:pt x="185" y="161"/>
                </a:lnTo>
                <a:lnTo>
                  <a:pt x="179" y="148"/>
                </a:lnTo>
                <a:lnTo>
                  <a:pt x="164" y="144"/>
                </a:lnTo>
                <a:lnTo>
                  <a:pt x="153" y="139"/>
                </a:lnTo>
                <a:lnTo>
                  <a:pt x="153" y="133"/>
                </a:lnTo>
                <a:lnTo>
                  <a:pt x="153" y="128"/>
                </a:lnTo>
                <a:lnTo>
                  <a:pt x="157" y="124"/>
                </a:lnTo>
                <a:lnTo>
                  <a:pt x="161" y="120"/>
                </a:lnTo>
                <a:lnTo>
                  <a:pt x="168" y="115"/>
                </a:lnTo>
                <a:lnTo>
                  <a:pt x="175" y="111"/>
                </a:lnTo>
                <a:lnTo>
                  <a:pt x="177" y="100"/>
                </a:lnTo>
                <a:lnTo>
                  <a:pt x="181" y="91"/>
                </a:lnTo>
                <a:lnTo>
                  <a:pt x="190" y="85"/>
                </a:lnTo>
                <a:lnTo>
                  <a:pt x="198" y="80"/>
                </a:lnTo>
                <a:lnTo>
                  <a:pt x="201" y="67"/>
                </a:lnTo>
                <a:lnTo>
                  <a:pt x="205" y="54"/>
                </a:lnTo>
                <a:lnTo>
                  <a:pt x="205" y="34"/>
                </a:lnTo>
                <a:lnTo>
                  <a:pt x="205" y="15"/>
                </a:lnTo>
                <a:lnTo>
                  <a:pt x="194" y="13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4" name="Freeform 68"/>
          <p:cNvSpPr>
            <a:spLocks/>
          </p:cNvSpPr>
          <p:nvPr/>
        </p:nvSpPr>
        <p:spPr bwMode="auto">
          <a:xfrm>
            <a:off x="2526454" y="2566431"/>
            <a:ext cx="794186" cy="828061"/>
          </a:xfrm>
          <a:custGeom>
            <a:avLst/>
            <a:gdLst>
              <a:gd name="T0" fmla="*/ 0 w 457"/>
              <a:gd name="T1" fmla="*/ 141288 h 440"/>
              <a:gd name="T2" fmla="*/ 11727 w 457"/>
              <a:gd name="T3" fmla="*/ 165100 h 440"/>
              <a:gd name="T4" fmla="*/ 24921 w 457"/>
              <a:gd name="T5" fmla="*/ 241300 h 440"/>
              <a:gd name="T6" fmla="*/ 63035 w 457"/>
              <a:gd name="T7" fmla="*/ 249238 h 440"/>
              <a:gd name="T8" fmla="*/ 73296 w 457"/>
              <a:gd name="T9" fmla="*/ 307975 h 440"/>
              <a:gd name="T10" fmla="*/ 127535 w 457"/>
              <a:gd name="T11" fmla="*/ 338138 h 440"/>
              <a:gd name="T12" fmla="*/ 178842 w 457"/>
              <a:gd name="T13" fmla="*/ 349250 h 440"/>
              <a:gd name="T14" fmla="*/ 187638 w 457"/>
              <a:gd name="T15" fmla="*/ 393700 h 440"/>
              <a:gd name="T16" fmla="*/ 187638 w 457"/>
              <a:gd name="T17" fmla="*/ 446088 h 440"/>
              <a:gd name="T18" fmla="*/ 200831 w 457"/>
              <a:gd name="T19" fmla="*/ 469900 h 440"/>
              <a:gd name="T20" fmla="*/ 249206 w 457"/>
              <a:gd name="T21" fmla="*/ 446088 h 440"/>
              <a:gd name="T22" fmla="*/ 274127 w 457"/>
              <a:gd name="T23" fmla="*/ 458788 h 440"/>
              <a:gd name="T24" fmla="*/ 299047 w 457"/>
              <a:gd name="T25" fmla="*/ 473075 h 440"/>
              <a:gd name="T26" fmla="*/ 322502 w 457"/>
              <a:gd name="T27" fmla="*/ 469900 h 440"/>
              <a:gd name="T28" fmla="*/ 331298 w 457"/>
              <a:gd name="T29" fmla="*/ 477838 h 440"/>
              <a:gd name="T30" fmla="*/ 357684 w 457"/>
              <a:gd name="T31" fmla="*/ 514350 h 440"/>
              <a:gd name="T32" fmla="*/ 395798 w 457"/>
              <a:gd name="T33" fmla="*/ 598488 h 440"/>
              <a:gd name="T34" fmla="*/ 425117 w 457"/>
              <a:gd name="T35" fmla="*/ 628650 h 440"/>
              <a:gd name="T36" fmla="*/ 460299 w 457"/>
              <a:gd name="T37" fmla="*/ 666750 h 440"/>
              <a:gd name="T38" fmla="*/ 485219 w 457"/>
              <a:gd name="T39" fmla="*/ 681038 h 440"/>
              <a:gd name="T40" fmla="*/ 517469 w 457"/>
              <a:gd name="T41" fmla="*/ 669925 h 440"/>
              <a:gd name="T42" fmla="*/ 533595 w 457"/>
              <a:gd name="T43" fmla="*/ 650875 h 440"/>
              <a:gd name="T44" fmla="*/ 548254 w 457"/>
              <a:gd name="T45" fmla="*/ 681038 h 440"/>
              <a:gd name="T46" fmla="*/ 564379 w 457"/>
              <a:gd name="T47" fmla="*/ 695325 h 440"/>
              <a:gd name="T48" fmla="*/ 571708 w 457"/>
              <a:gd name="T49" fmla="*/ 674688 h 440"/>
              <a:gd name="T50" fmla="*/ 571708 w 457"/>
              <a:gd name="T51" fmla="*/ 657225 h 440"/>
              <a:gd name="T52" fmla="*/ 565845 w 457"/>
              <a:gd name="T53" fmla="*/ 633413 h 440"/>
              <a:gd name="T54" fmla="*/ 558515 w 457"/>
              <a:gd name="T55" fmla="*/ 615950 h 440"/>
              <a:gd name="T56" fmla="*/ 568777 w 457"/>
              <a:gd name="T57" fmla="*/ 601663 h 440"/>
              <a:gd name="T58" fmla="*/ 593697 w 457"/>
              <a:gd name="T59" fmla="*/ 608013 h 440"/>
              <a:gd name="T60" fmla="*/ 645004 w 457"/>
              <a:gd name="T61" fmla="*/ 593725 h 440"/>
              <a:gd name="T62" fmla="*/ 666993 w 457"/>
              <a:gd name="T63" fmla="*/ 574675 h 440"/>
              <a:gd name="T64" fmla="*/ 634743 w 457"/>
              <a:gd name="T65" fmla="*/ 536575 h 440"/>
              <a:gd name="T66" fmla="*/ 623016 w 457"/>
              <a:gd name="T67" fmla="*/ 515938 h 440"/>
              <a:gd name="T68" fmla="*/ 639141 w 457"/>
              <a:gd name="T69" fmla="*/ 496888 h 440"/>
              <a:gd name="T70" fmla="*/ 609822 w 457"/>
              <a:gd name="T71" fmla="*/ 477838 h 440"/>
              <a:gd name="T72" fmla="*/ 558515 w 457"/>
              <a:gd name="T73" fmla="*/ 460375 h 440"/>
              <a:gd name="T74" fmla="*/ 530663 w 457"/>
              <a:gd name="T75" fmla="*/ 414338 h 440"/>
              <a:gd name="T76" fmla="*/ 485219 w 457"/>
              <a:gd name="T77" fmla="*/ 369887 h 440"/>
              <a:gd name="T78" fmla="*/ 458833 w 457"/>
              <a:gd name="T79" fmla="*/ 341313 h 440"/>
              <a:gd name="T80" fmla="*/ 408991 w 457"/>
              <a:gd name="T81" fmla="*/ 314325 h 440"/>
              <a:gd name="T82" fmla="*/ 379673 w 457"/>
              <a:gd name="T83" fmla="*/ 273050 h 440"/>
              <a:gd name="T84" fmla="*/ 357684 w 457"/>
              <a:gd name="T85" fmla="*/ 234950 h 440"/>
              <a:gd name="T86" fmla="*/ 328366 w 457"/>
              <a:gd name="T87" fmla="*/ 200025 h 440"/>
              <a:gd name="T88" fmla="*/ 322502 w 457"/>
              <a:gd name="T89" fmla="*/ 165100 h 440"/>
              <a:gd name="T90" fmla="*/ 341559 w 457"/>
              <a:gd name="T91" fmla="*/ 127000 h 440"/>
              <a:gd name="T92" fmla="*/ 354752 w 457"/>
              <a:gd name="T93" fmla="*/ 79375 h 440"/>
              <a:gd name="T94" fmla="*/ 354752 w 457"/>
              <a:gd name="T95" fmla="*/ 71438 h 440"/>
              <a:gd name="T96" fmla="*/ 344491 w 457"/>
              <a:gd name="T97" fmla="*/ 41275 h 440"/>
              <a:gd name="T98" fmla="*/ 322502 w 457"/>
              <a:gd name="T99" fmla="*/ 20638 h 440"/>
              <a:gd name="T100" fmla="*/ 293184 w 457"/>
              <a:gd name="T101" fmla="*/ 38100 h 440"/>
              <a:gd name="T102" fmla="*/ 258002 w 457"/>
              <a:gd name="T103" fmla="*/ 38100 h 440"/>
              <a:gd name="T104" fmla="*/ 244809 w 457"/>
              <a:gd name="T105" fmla="*/ 12700 h 440"/>
              <a:gd name="T106" fmla="*/ 197899 w 457"/>
              <a:gd name="T107" fmla="*/ 6350 h 440"/>
              <a:gd name="T108" fmla="*/ 190570 w 457"/>
              <a:gd name="T109" fmla="*/ 20638 h 440"/>
              <a:gd name="T110" fmla="*/ 159785 w 457"/>
              <a:gd name="T111" fmla="*/ 23812 h 440"/>
              <a:gd name="T112" fmla="*/ 124603 w 457"/>
              <a:gd name="T113" fmla="*/ 50800 h 440"/>
              <a:gd name="T114" fmla="*/ 108478 w 457"/>
              <a:gd name="T115" fmla="*/ 96837 h 440"/>
              <a:gd name="T116" fmla="*/ 82091 w 457"/>
              <a:gd name="T117" fmla="*/ 106363 h 440"/>
              <a:gd name="T118" fmla="*/ 65966 w 457"/>
              <a:gd name="T119" fmla="*/ 131763 h 440"/>
              <a:gd name="T120" fmla="*/ 54239 w 457"/>
              <a:gd name="T121" fmla="*/ 120650 h 440"/>
              <a:gd name="T122" fmla="*/ 30784 w 457"/>
              <a:gd name="T123" fmla="*/ 106363 h 440"/>
              <a:gd name="T124" fmla="*/ 14659 w 457"/>
              <a:gd name="T125" fmla="*/ 109538 h 4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7"/>
              <a:gd name="T190" fmla="*/ 0 h 440"/>
              <a:gd name="T191" fmla="*/ 457 w 457"/>
              <a:gd name="T192" fmla="*/ 440 h 44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7" h="440">
                <a:moveTo>
                  <a:pt x="10" y="69"/>
                </a:moveTo>
                <a:lnTo>
                  <a:pt x="4" y="80"/>
                </a:lnTo>
                <a:lnTo>
                  <a:pt x="0" y="89"/>
                </a:lnTo>
                <a:lnTo>
                  <a:pt x="2" y="94"/>
                </a:lnTo>
                <a:lnTo>
                  <a:pt x="4" y="100"/>
                </a:lnTo>
                <a:lnTo>
                  <a:pt x="8" y="104"/>
                </a:lnTo>
                <a:lnTo>
                  <a:pt x="15" y="111"/>
                </a:lnTo>
                <a:lnTo>
                  <a:pt x="17" y="130"/>
                </a:lnTo>
                <a:lnTo>
                  <a:pt x="17" y="152"/>
                </a:lnTo>
                <a:lnTo>
                  <a:pt x="28" y="152"/>
                </a:lnTo>
                <a:lnTo>
                  <a:pt x="37" y="154"/>
                </a:lnTo>
                <a:lnTo>
                  <a:pt x="43" y="157"/>
                </a:lnTo>
                <a:lnTo>
                  <a:pt x="48" y="165"/>
                </a:lnTo>
                <a:lnTo>
                  <a:pt x="50" y="179"/>
                </a:lnTo>
                <a:lnTo>
                  <a:pt x="50" y="194"/>
                </a:lnTo>
                <a:lnTo>
                  <a:pt x="65" y="198"/>
                </a:lnTo>
                <a:lnTo>
                  <a:pt x="78" y="200"/>
                </a:lnTo>
                <a:lnTo>
                  <a:pt x="87" y="213"/>
                </a:lnTo>
                <a:lnTo>
                  <a:pt x="100" y="224"/>
                </a:lnTo>
                <a:lnTo>
                  <a:pt x="113" y="222"/>
                </a:lnTo>
                <a:lnTo>
                  <a:pt x="122" y="220"/>
                </a:lnTo>
                <a:lnTo>
                  <a:pt x="128" y="228"/>
                </a:lnTo>
                <a:lnTo>
                  <a:pt x="128" y="237"/>
                </a:lnTo>
                <a:lnTo>
                  <a:pt x="128" y="248"/>
                </a:lnTo>
                <a:lnTo>
                  <a:pt x="126" y="259"/>
                </a:lnTo>
                <a:lnTo>
                  <a:pt x="126" y="270"/>
                </a:lnTo>
                <a:lnTo>
                  <a:pt x="128" y="281"/>
                </a:lnTo>
                <a:lnTo>
                  <a:pt x="130" y="287"/>
                </a:lnTo>
                <a:lnTo>
                  <a:pt x="133" y="292"/>
                </a:lnTo>
                <a:lnTo>
                  <a:pt x="137" y="296"/>
                </a:lnTo>
                <a:lnTo>
                  <a:pt x="143" y="301"/>
                </a:lnTo>
                <a:lnTo>
                  <a:pt x="156" y="292"/>
                </a:lnTo>
                <a:lnTo>
                  <a:pt x="170" y="281"/>
                </a:lnTo>
                <a:lnTo>
                  <a:pt x="176" y="283"/>
                </a:lnTo>
                <a:lnTo>
                  <a:pt x="181" y="285"/>
                </a:lnTo>
                <a:lnTo>
                  <a:pt x="187" y="289"/>
                </a:lnTo>
                <a:lnTo>
                  <a:pt x="193" y="292"/>
                </a:lnTo>
                <a:lnTo>
                  <a:pt x="198" y="296"/>
                </a:lnTo>
                <a:lnTo>
                  <a:pt x="204" y="298"/>
                </a:lnTo>
                <a:lnTo>
                  <a:pt x="209" y="298"/>
                </a:lnTo>
                <a:lnTo>
                  <a:pt x="218" y="296"/>
                </a:lnTo>
                <a:lnTo>
                  <a:pt x="220" y="296"/>
                </a:lnTo>
                <a:lnTo>
                  <a:pt x="222" y="296"/>
                </a:lnTo>
                <a:lnTo>
                  <a:pt x="224" y="298"/>
                </a:lnTo>
                <a:lnTo>
                  <a:pt x="226" y="301"/>
                </a:lnTo>
                <a:lnTo>
                  <a:pt x="229" y="309"/>
                </a:lnTo>
                <a:lnTo>
                  <a:pt x="235" y="314"/>
                </a:lnTo>
                <a:lnTo>
                  <a:pt x="244" y="324"/>
                </a:lnTo>
                <a:lnTo>
                  <a:pt x="253" y="335"/>
                </a:lnTo>
                <a:lnTo>
                  <a:pt x="261" y="351"/>
                </a:lnTo>
                <a:lnTo>
                  <a:pt x="270" y="377"/>
                </a:lnTo>
                <a:lnTo>
                  <a:pt x="274" y="383"/>
                </a:lnTo>
                <a:lnTo>
                  <a:pt x="281" y="390"/>
                </a:lnTo>
                <a:lnTo>
                  <a:pt x="290" y="396"/>
                </a:lnTo>
                <a:lnTo>
                  <a:pt x="300" y="401"/>
                </a:lnTo>
                <a:lnTo>
                  <a:pt x="307" y="410"/>
                </a:lnTo>
                <a:lnTo>
                  <a:pt x="314" y="420"/>
                </a:lnTo>
                <a:lnTo>
                  <a:pt x="320" y="423"/>
                </a:lnTo>
                <a:lnTo>
                  <a:pt x="326" y="427"/>
                </a:lnTo>
                <a:lnTo>
                  <a:pt x="331" y="429"/>
                </a:lnTo>
                <a:lnTo>
                  <a:pt x="340" y="429"/>
                </a:lnTo>
                <a:lnTo>
                  <a:pt x="348" y="427"/>
                </a:lnTo>
                <a:lnTo>
                  <a:pt x="353" y="422"/>
                </a:lnTo>
                <a:lnTo>
                  <a:pt x="357" y="416"/>
                </a:lnTo>
                <a:lnTo>
                  <a:pt x="361" y="409"/>
                </a:lnTo>
                <a:lnTo>
                  <a:pt x="364" y="410"/>
                </a:lnTo>
                <a:lnTo>
                  <a:pt x="368" y="414"/>
                </a:lnTo>
                <a:lnTo>
                  <a:pt x="372" y="422"/>
                </a:lnTo>
                <a:lnTo>
                  <a:pt x="374" y="429"/>
                </a:lnTo>
                <a:lnTo>
                  <a:pt x="377" y="434"/>
                </a:lnTo>
                <a:lnTo>
                  <a:pt x="383" y="440"/>
                </a:lnTo>
                <a:lnTo>
                  <a:pt x="385" y="438"/>
                </a:lnTo>
                <a:lnTo>
                  <a:pt x="388" y="436"/>
                </a:lnTo>
                <a:lnTo>
                  <a:pt x="390" y="431"/>
                </a:lnTo>
                <a:lnTo>
                  <a:pt x="390" y="425"/>
                </a:lnTo>
                <a:lnTo>
                  <a:pt x="388" y="422"/>
                </a:lnTo>
                <a:lnTo>
                  <a:pt x="386" y="418"/>
                </a:lnTo>
                <a:lnTo>
                  <a:pt x="390" y="414"/>
                </a:lnTo>
                <a:lnTo>
                  <a:pt x="394" y="410"/>
                </a:lnTo>
                <a:lnTo>
                  <a:pt x="390" y="405"/>
                </a:lnTo>
                <a:lnTo>
                  <a:pt x="386" y="399"/>
                </a:lnTo>
                <a:lnTo>
                  <a:pt x="385" y="398"/>
                </a:lnTo>
                <a:lnTo>
                  <a:pt x="383" y="394"/>
                </a:lnTo>
                <a:lnTo>
                  <a:pt x="381" y="388"/>
                </a:lnTo>
                <a:lnTo>
                  <a:pt x="383" y="383"/>
                </a:lnTo>
                <a:lnTo>
                  <a:pt x="386" y="379"/>
                </a:lnTo>
                <a:lnTo>
                  <a:pt x="388" y="379"/>
                </a:lnTo>
                <a:lnTo>
                  <a:pt x="394" y="381"/>
                </a:lnTo>
                <a:lnTo>
                  <a:pt x="399" y="381"/>
                </a:lnTo>
                <a:lnTo>
                  <a:pt x="405" y="383"/>
                </a:lnTo>
                <a:lnTo>
                  <a:pt x="414" y="381"/>
                </a:lnTo>
                <a:lnTo>
                  <a:pt x="425" y="379"/>
                </a:lnTo>
                <a:lnTo>
                  <a:pt x="440" y="374"/>
                </a:lnTo>
                <a:lnTo>
                  <a:pt x="446" y="370"/>
                </a:lnTo>
                <a:lnTo>
                  <a:pt x="451" y="366"/>
                </a:lnTo>
                <a:lnTo>
                  <a:pt x="455" y="362"/>
                </a:lnTo>
                <a:lnTo>
                  <a:pt x="457" y="357"/>
                </a:lnTo>
                <a:lnTo>
                  <a:pt x="444" y="348"/>
                </a:lnTo>
                <a:lnTo>
                  <a:pt x="433" y="338"/>
                </a:lnTo>
                <a:lnTo>
                  <a:pt x="427" y="333"/>
                </a:lnTo>
                <a:lnTo>
                  <a:pt x="425" y="329"/>
                </a:lnTo>
                <a:lnTo>
                  <a:pt x="425" y="325"/>
                </a:lnTo>
                <a:lnTo>
                  <a:pt x="427" y="322"/>
                </a:lnTo>
                <a:lnTo>
                  <a:pt x="433" y="318"/>
                </a:lnTo>
                <a:lnTo>
                  <a:pt x="436" y="313"/>
                </a:lnTo>
                <a:lnTo>
                  <a:pt x="433" y="305"/>
                </a:lnTo>
                <a:lnTo>
                  <a:pt x="427" y="301"/>
                </a:lnTo>
                <a:lnTo>
                  <a:pt x="416" y="301"/>
                </a:lnTo>
                <a:lnTo>
                  <a:pt x="405" y="305"/>
                </a:lnTo>
                <a:lnTo>
                  <a:pt x="392" y="298"/>
                </a:lnTo>
                <a:lnTo>
                  <a:pt x="381" y="290"/>
                </a:lnTo>
                <a:lnTo>
                  <a:pt x="377" y="276"/>
                </a:lnTo>
                <a:lnTo>
                  <a:pt x="375" y="264"/>
                </a:lnTo>
                <a:lnTo>
                  <a:pt x="362" y="261"/>
                </a:lnTo>
                <a:lnTo>
                  <a:pt x="344" y="255"/>
                </a:lnTo>
                <a:lnTo>
                  <a:pt x="335" y="242"/>
                </a:lnTo>
                <a:lnTo>
                  <a:pt x="331" y="233"/>
                </a:lnTo>
                <a:lnTo>
                  <a:pt x="324" y="229"/>
                </a:lnTo>
                <a:lnTo>
                  <a:pt x="316" y="228"/>
                </a:lnTo>
                <a:lnTo>
                  <a:pt x="313" y="215"/>
                </a:lnTo>
                <a:lnTo>
                  <a:pt x="309" y="202"/>
                </a:lnTo>
                <a:lnTo>
                  <a:pt x="294" y="198"/>
                </a:lnTo>
                <a:lnTo>
                  <a:pt x="279" y="198"/>
                </a:lnTo>
                <a:lnTo>
                  <a:pt x="274" y="189"/>
                </a:lnTo>
                <a:lnTo>
                  <a:pt x="268" y="179"/>
                </a:lnTo>
                <a:lnTo>
                  <a:pt x="259" y="172"/>
                </a:lnTo>
                <a:lnTo>
                  <a:pt x="252" y="167"/>
                </a:lnTo>
                <a:lnTo>
                  <a:pt x="248" y="155"/>
                </a:lnTo>
                <a:lnTo>
                  <a:pt x="244" y="148"/>
                </a:lnTo>
                <a:lnTo>
                  <a:pt x="237" y="135"/>
                </a:lnTo>
                <a:lnTo>
                  <a:pt x="228" y="130"/>
                </a:lnTo>
                <a:lnTo>
                  <a:pt x="224" y="126"/>
                </a:lnTo>
                <a:lnTo>
                  <a:pt x="222" y="120"/>
                </a:lnTo>
                <a:lnTo>
                  <a:pt x="220" y="113"/>
                </a:lnTo>
                <a:lnTo>
                  <a:pt x="220" y="104"/>
                </a:lnTo>
                <a:lnTo>
                  <a:pt x="224" y="94"/>
                </a:lnTo>
                <a:lnTo>
                  <a:pt x="229" y="85"/>
                </a:lnTo>
                <a:lnTo>
                  <a:pt x="233" y="80"/>
                </a:lnTo>
                <a:lnTo>
                  <a:pt x="237" y="72"/>
                </a:lnTo>
                <a:lnTo>
                  <a:pt x="241" y="61"/>
                </a:lnTo>
                <a:lnTo>
                  <a:pt x="242" y="50"/>
                </a:lnTo>
                <a:lnTo>
                  <a:pt x="242" y="45"/>
                </a:lnTo>
                <a:lnTo>
                  <a:pt x="241" y="39"/>
                </a:lnTo>
                <a:lnTo>
                  <a:pt x="239" y="34"/>
                </a:lnTo>
                <a:lnTo>
                  <a:pt x="235" y="26"/>
                </a:lnTo>
                <a:lnTo>
                  <a:pt x="231" y="21"/>
                </a:lnTo>
                <a:lnTo>
                  <a:pt x="226" y="17"/>
                </a:lnTo>
                <a:lnTo>
                  <a:pt x="220" y="13"/>
                </a:lnTo>
                <a:lnTo>
                  <a:pt x="217" y="13"/>
                </a:lnTo>
                <a:lnTo>
                  <a:pt x="207" y="21"/>
                </a:lnTo>
                <a:lnTo>
                  <a:pt x="200" y="24"/>
                </a:lnTo>
                <a:lnTo>
                  <a:pt x="191" y="26"/>
                </a:lnTo>
                <a:lnTo>
                  <a:pt x="183" y="26"/>
                </a:lnTo>
                <a:lnTo>
                  <a:pt x="176" y="24"/>
                </a:lnTo>
                <a:lnTo>
                  <a:pt x="170" y="21"/>
                </a:lnTo>
                <a:lnTo>
                  <a:pt x="167" y="15"/>
                </a:lnTo>
                <a:lnTo>
                  <a:pt x="167" y="8"/>
                </a:lnTo>
                <a:lnTo>
                  <a:pt x="154" y="6"/>
                </a:lnTo>
                <a:lnTo>
                  <a:pt x="139" y="0"/>
                </a:lnTo>
                <a:lnTo>
                  <a:pt x="135" y="4"/>
                </a:lnTo>
                <a:lnTo>
                  <a:pt x="133" y="8"/>
                </a:lnTo>
                <a:lnTo>
                  <a:pt x="133" y="11"/>
                </a:lnTo>
                <a:lnTo>
                  <a:pt x="130" y="13"/>
                </a:lnTo>
                <a:lnTo>
                  <a:pt x="128" y="13"/>
                </a:lnTo>
                <a:lnTo>
                  <a:pt x="122" y="13"/>
                </a:lnTo>
                <a:lnTo>
                  <a:pt x="109" y="15"/>
                </a:lnTo>
                <a:lnTo>
                  <a:pt x="100" y="17"/>
                </a:lnTo>
                <a:lnTo>
                  <a:pt x="91" y="22"/>
                </a:lnTo>
                <a:lnTo>
                  <a:pt x="85" y="32"/>
                </a:lnTo>
                <a:lnTo>
                  <a:pt x="78" y="41"/>
                </a:lnTo>
                <a:lnTo>
                  <a:pt x="72" y="50"/>
                </a:lnTo>
                <a:lnTo>
                  <a:pt x="74" y="61"/>
                </a:lnTo>
                <a:lnTo>
                  <a:pt x="74" y="74"/>
                </a:lnTo>
                <a:lnTo>
                  <a:pt x="65" y="70"/>
                </a:lnTo>
                <a:lnTo>
                  <a:pt x="56" y="67"/>
                </a:lnTo>
                <a:lnTo>
                  <a:pt x="52" y="76"/>
                </a:lnTo>
                <a:lnTo>
                  <a:pt x="48" y="83"/>
                </a:lnTo>
                <a:lnTo>
                  <a:pt x="45" y="83"/>
                </a:lnTo>
                <a:lnTo>
                  <a:pt x="43" y="82"/>
                </a:lnTo>
                <a:lnTo>
                  <a:pt x="39" y="80"/>
                </a:lnTo>
                <a:lnTo>
                  <a:pt x="37" y="76"/>
                </a:lnTo>
                <a:lnTo>
                  <a:pt x="35" y="70"/>
                </a:lnTo>
                <a:lnTo>
                  <a:pt x="32" y="67"/>
                </a:lnTo>
                <a:lnTo>
                  <a:pt x="21" y="67"/>
                </a:lnTo>
                <a:lnTo>
                  <a:pt x="11" y="70"/>
                </a:lnTo>
                <a:lnTo>
                  <a:pt x="10" y="69"/>
                </a:lnTo>
                <a:close/>
              </a:path>
            </a:pathLst>
          </a:custGeom>
          <a:solidFill>
            <a:srgbClr val="D8D8D8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5" name="Freeform 69"/>
          <p:cNvSpPr>
            <a:spLocks/>
          </p:cNvSpPr>
          <p:nvPr/>
        </p:nvSpPr>
        <p:spPr bwMode="auto">
          <a:xfrm>
            <a:off x="2097367" y="2397055"/>
            <a:ext cx="459197" cy="459197"/>
          </a:xfrm>
          <a:custGeom>
            <a:avLst/>
            <a:gdLst>
              <a:gd name="T0" fmla="*/ 7336 w 264"/>
              <a:gd name="T1" fmla="*/ 196850 h 244"/>
              <a:gd name="T2" fmla="*/ 26410 w 264"/>
              <a:gd name="T3" fmla="*/ 207963 h 244"/>
              <a:gd name="T4" fmla="*/ 54288 w 264"/>
              <a:gd name="T5" fmla="*/ 228600 h 244"/>
              <a:gd name="T6" fmla="*/ 92436 w 264"/>
              <a:gd name="T7" fmla="*/ 242888 h 244"/>
              <a:gd name="T8" fmla="*/ 132051 w 264"/>
              <a:gd name="T9" fmla="*/ 252413 h 244"/>
              <a:gd name="T10" fmla="*/ 167265 w 264"/>
              <a:gd name="T11" fmla="*/ 266700 h 244"/>
              <a:gd name="T12" fmla="*/ 195142 w 264"/>
              <a:gd name="T13" fmla="*/ 277813 h 244"/>
              <a:gd name="T14" fmla="*/ 214216 w 264"/>
              <a:gd name="T15" fmla="*/ 273050 h 244"/>
              <a:gd name="T16" fmla="*/ 224487 w 264"/>
              <a:gd name="T17" fmla="*/ 263525 h 244"/>
              <a:gd name="T18" fmla="*/ 227421 w 264"/>
              <a:gd name="T19" fmla="*/ 254000 h 244"/>
              <a:gd name="T20" fmla="*/ 224487 w 264"/>
              <a:gd name="T21" fmla="*/ 239713 h 244"/>
              <a:gd name="T22" fmla="*/ 243561 w 264"/>
              <a:gd name="T23" fmla="*/ 246063 h 244"/>
              <a:gd name="T24" fmla="*/ 271438 w 264"/>
              <a:gd name="T25" fmla="*/ 266700 h 244"/>
              <a:gd name="T26" fmla="*/ 278775 w 264"/>
              <a:gd name="T27" fmla="*/ 280988 h 244"/>
              <a:gd name="T28" fmla="*/ 275840 w 264"/>
              <a:gd name="T29" fmla="*/ 307975 h 244"/>
              <a:gd name="T30" fmla="*/ 287578 w 264"/>
              <a:gd name="T31" fmla="*/ 322263 h 244"/>
              <a:gd name="T32" fmla="*/ 303718 w 264"/>
              <a:gd name="T33" fmla="*/ 328613 h 244"/>
              <a:gd name="T34" fmla="*/ 327193 w 264"/>
              <a:gd name="T35" fmla="*/ 333375 h 244"/>
              <a:gd name="T36" fmla="*/ 360940 w 264"/>
              <a:gd name="T37" fmla="*/ 360363 h 244"/>
              <a:gd name="T38" fmla="*/ 378547 w 264"/>
              <a:gd name="T39" fmla="*/ 387350 h 244"/>
              <a:gd name="T40" fmla="*/ 387350 w 264"/>
              <a:gd name="T41" fmla="*/ 349250 h 244"/>
              <a:gd name="T42" fmla="*/ 374145 w 264"/>
              <a:gd name="T43" fmla="*/ 307975 h 244"/>
              <a:gd name="T44" fmla="*/ 365341 w 264"/>
              <a:gd name="T45" fmla="*/ 292100 h 244"/>
              <a:gd name="T46" fmla="*/ 368276 w 264"/>
              <a:gd name="T47" fmla="*/ 269875 h 244"/>
              <a:gd name="T48" fmla="*/ 368276 w 264"/>
              <a:gd name="T49" fmla="*/ 236538 h 244"/>
              <a:gd name="T50" fmla="*/ 368276 w 264"/>
              <a:gd name="T51" fmla="*/ 207963 h 244"/>
              <a:gd name="T52" fmla="*/ 362407 w 264"/>
              <a:gd name="T53" fmla="*/ 176213 h 244"/>
              <a:gd name="T54" fmla="*/ 346267 w 264"/>
              <a:gd name="T55" fmla="*/ 142875 h 244"/>
              <a:gd name="T56" fmla="*/ 327193 w 264"/>
              <a:gd name="T57" fmla="*/ 125413 h 244"/>
              <a:gd name="T58" fmla="*/ 316923 w 264"/>
              <a:gd name="T59" fmla="*/ 104775 h 244"/>
              <a:gd name="T60" fmla="*/ 319857 w 264"/>
              <a:gd name="T61" fmla="*/ 76200 h 244"/>
              <a:gd name="T62" fmla="*/ 284644 w 264"/>
              <a:gd name="T63" fmla="*/ 55563 h 244"/>
              <a:gd name="T64" fmla="*/ 265569 w 264"/>
              <a:gd name="T65" fmla="*/ 46038 h 244"/>
              <a:gd name="T66" fmla="*/ 246495 w 264"/>
              <a:gd name="T67" fmla="*/ 34925 h 244"/>
              <a:gd name="T68" fmla="*/ 218618 w 264"/>
              <a:gd name="T69" fmla="*/ 38100 h 244"/>
              <a:gd name="T70" fmla="*/ 201011 w 264"/>
              <a:gd name="T71" fmla="*/ 25400 h 244"/>
              <a:gd name="T72" fmla="*/ 179003 w 264"/>
              <a:gd name="T73" fmla="*/ 17463 h 244"/>
              <a:gd name="T74" fmla="*/ 162863 w 264"/>
              <a:gd name="T75" fmla="*/ 20638 h 244"/>
              <a:gd name="T76" fmla="*/ 148191 w 264"/>
              <a:gd name="T77" fmla="*/ 11113 h 244"/>
              <a:gd name="T78" fmla="*/ 130584 w 264"/>
              <a:gd name="T79" fmla="*/ 3175 h 244"/>
              <a:gd name="T80" fmla="*/ 112977 w 264"/>
              <a:gd name="T81" fmla="*/ 0 h 244"/>
              <a:gd name="T82" fmla="*/ 102706 w 264"/>
              <a:gd name="T83" fmla="*/ 3175 h 244"/>
              <a:gd name="T84" fmla="*/ 95370 w 264"/>
              <a:gd name="T85" fmla="*/ 42863 h 244"/>
              <a:gd name="T86" fmla="*/ 73362 w 264"/>
              <a:gd name="T87" fmla="*/ 111125 h 244"/>
              <a:gd name="T88" fmla="*/ 51353 w 264"/>
              <a:gd name="T89" fmla="*/ 125413 h 244"/>
              <a:gd name="T90" fmla="*/ 35214 w 264"/>
              <a:gd name="T91" fmla="*/ 134938 h 244"/>
              <a:gd name="T92" fmla="*/ 32279 w 264"/>
              <a:gd name="T93" fmla="*/ 152400 h 244"/>
              <a:gd name="T94" fmla="*/ 19074 w 264"/>
              <a:gd name="T95" fmla="*/ 166688 h 244"/>
              <a:gd name="T96" fmla="*/ 10271 w 264"/>
              <a:gd name="T97" fmla="*/ 180975 h 244"/>
              <a:gd name="T98" fmla="*/ 5869 w 264"/>
              <a:gd name="T99" fmla="*/ 193675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4"/>
              <a:gd name="T151" fmla="*/ 0 h 244"/>
              <a:gd name="T152" fmla="*/ 264 w 264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4" h="244">
                <a:moveTo>
                  <a:pt x="0" y="124"/>
                </a:moveTo>
                <a:lnTo>
                  <a:pt x="5" y="124"/>
                </a:lnTo>
                <a:lnTo>
                  <a:pt x="11" y="125"/>
                </a:lnTo>
                <a:lnTo>
                  <a:pt x="18" y="131"/>
                </a:lnTo>
                <a:lnTo>
                  <a:pt x="26" y="138"/>
                </a:lnTo>
                <a:lnTo>
                  <a:pt x="37" y="144"/>
                </a:lnTo>
                <a:lnTo>
                  <a:pt x="50" y="144"/>
                </a:lnTo>
                <a:lnTo>
                  <a:pt x="63" y="153"/>
                </a:lnTo>
                <a:lnTo>
                  <a:pt x="76" y="160"/>
                </a:lnTo>
                <a:lnTo>
                  <a:pt x="90" y="159"/>
                </a:lnTo>
                <a:lnTo>
                  <a:pt x="103" y="159"/>
                </a:lnTo>
                <a:lnTo>
                  <a:pt x="114" y="168"/>
                </a:lnTo>
                <a:lnTo>
                  <a:pt x="125" y="175"/>
                </a:lnTo>
                <a:lnTo>
                  <a:pt x="133" y="175"/>
                </a:lnTo>
                <a:lnTo>
                  <a:pt x="140" y="173"/>
                </a:lnTo>
                <a:lnTo>
                  <a:pt x="146" y="172"/>
                </a:lnTo>
                <a:lnTo>
                  <a:pt x="149" y="168"/>
                </a:lnTo>
                <a:lnTo>
                  <a:pt x="153" y="166"/>
                </a:lnTo>
                <a:lnTo>
                  <a:pt x="155" y="162"/>
                </a:lnTo>
                <a:lnTo>
                  <a:pt x="155" y="160"/>
                </a:lnTo>
                <a:lnTo>
                  <a:pt x="155" y="157"/>
                </a:lnTo>
                <a:lnTo>
                  <a:pt x="153" y="151"/>
                </a:lnTo>
                <a:lnTo>
                  <a:pt x="155" y="148"/>
                </a:lnTo>
                <a:lnTo>
                  <a:pt x="166" y="155"/>
                </a:lnTo>
                <a:lnTo>
                  <a:pt x="179" y="168"/>
                </a:lnTo>
                <a:lnTo>
                  <a:pt x="185" y="168"/>
                </a:lnTo>
                <a:lnTo>
                  <a:pt x="192" y="170"/>
                </a:lnTo>
                <a:lnTo>
                  <a:pt x="190" y="177"/>
                </a:lnTo>
                <a:lnTo>
                  <a:pt x="188" y="186"/>
                </a:lnTo>
                <a:lnTo>
                  <a:pt x="188" y="194"/>
                </a:lnTo>
                <a:lnTo>
                  <a:pt x="190" y="203"/>
                </a:lnTo>
                <a:lnTo>
                  <a:pt x="196" y="203"/>
                </a:lnTo>
                <a:lnTo>
                  <a:pt x="203" y="203"/>
                </a:lnTo>
                <a:lnTo>
                  <a:pt x="207" y="207"/>
                </a:lnTo>
                <a:lnTo>
                  <a:pt x="216" y="212"/>
                </a:lnTo>
                <a:lnTo>
                  <a:pt x="223" y="210"/>
                </a:lnTo>
                <a:lnTo>
                  <a:pt x="236" y="214"/>
                </a:lnTo>
                <a:lnTo>
                  <a:pt x="246" y="227"/>
                </a:lnTo>
                <a:lnTo>
                  <a:pt x="253" y="242"/>
                </a:lnTo>
                <a:lnTo>
                  <a:pt x="258" y="244"/>
                </a:lnTo>
                <a:lnTo>
                  <a:pt x="264" y="242"/>
                </a:lnTo>
                <a:lnTo>
                  <a:pt x="264" y="220"/>
                </a:lnTo>
                <a:lnTo>
                  <a:pt x="262" y="201"/>
                </a:lnTo>
                <a:lnTo>
                  <a:pt x="255" y="194"/>
                </a:lnTo>
                <a:lnTo>
                  <a:pt x="251" y="190"/>
                </a:lnTo>
                <a:lnTo>
                  <a:pt x="249" y="184"/>
                </a:lnTo>
                <a:lnTo>
                  <a:pt x="247" y="179"/>
                </a:lnTo>
                <a:lnTo>
                  <a:pt x="251" y="170"/>
                </a:lnTo>
                <a:lnTo>
                  <a:pt x="257" y="159"/>
                </a:lnTo>
                <a:lnTo>
                  <a:pt x="251" y="149"/>
                </a:lnTo>
                <a:lnTo>
                  <a:pt x="251" y="140"/>
                </a:lnTo>
                <a:lnTo>
                  <a:pt x="251" y="131"/>
                </a:lnTo>
                <a:lnTo>
                  <a:pt x="253" y="122"/>
                </a:lnTo>
                <a:lnTo>
                  <a:pt x="247" y="111"/>
                </a:lnTo>
                <a:lnTo>
                  <a:pt x="238" y="101"/>
                </a:lnTo>
                <a:lnTo>
                  <a:pt x="236" y="90"/>
                </a:lnTo>
                <a:lnTo>
                  <a:pt x="234" y="79"/>
                </a:lnTo>
                <a:lnTo>
                  <a:pt x="223" y="79"/>
                </a:lnTo>
                <a:lnTo>
                  <a:pt x="216" y="75"/>
                </a:lnTo>
                <a:lnTo>
                  <a:pt x="216" y="66"/>
                </a:lnTo>
                <a:lnTo>
                  <a:pt x="218" y="59"/>
                </a:lnTo>
                <a:lnTo>
                  <a:pt x="218" y="48"/>
                </a:lnTo>
                <a:lnTo>
                  <a:pt x="214" y="31"/>
                </a:lnTo>
                <a:lnTo>
                  <a:pt x="194" y="35"/>
                </a:lnTo>
                <a:lnTo>
                  <a:pt x="181" y="37"/>
                </a:lnTo>
                <a:lnTo>
                  <a:pt x="181" y="29"/>
                </a:lnTo>
                <a:lnTo>
                  <a:pt x="179" y="18"/>
                </a:lnTo>
                <a:lnTo>
                  <a:pt x="168" y="22"/>
                </a:lnTo>
                <a:lnTo>
                  <a:pt x="157" y="24"/>
                </a:lnTo>
                <a:lnTo>
                  <a:pt x="149" y="24"/>
                </a:lnTo>
                <a:lnTo>
                  <a:pt x="144" y="20"/>
                </a:lnTo>
                <a:lnTo>
                  <a:pt x="137" y="16"/>
                </a:lnTo>
                <a:lnTo>
                  <a:pt x="129" y="11"/>
                </a:lnTo>
                <a:lnTo>
                  <a:pt x="122" y="11"/>
                </a:lnTo>
                <a:lnTo>
                  <a:pt x="114" y="11"/>
                </a:lnTo>
                <a:lnTo>
                  <a:pt x="111" y="13"/>
                </a:lnTo>
                <a:lnTo>
                  <a:pt x="105" y="11"/>
                </a:lnTo>
                <a:lnTo>
                  <a:pt x="101" y="7"/>
                </a:lnTo>
                <a:lnTo>
                  <a:pt x="96" y="2"/>
                </a:lnTo>
                <a:lnTo>
                  <a:pt x="89" y="2"/>
                </a:lnTo>
                <a:lnTo>
                  <a:pt x="81" y="0"/>
                </a:lnTo>
                <a:lnTo>
                  <a:pt x="77" y="0"/>
                </a:lnTo>
                <a:lnTo>
                  <a:pt x="74" y="0"/>
                </a:lnTo>
                <a:lnTo>
                  <a:pt x="70" y="2"/>
                </a:lnTo>
                <a:lnTo>
                  <a:pt x="68" y="3"/>
                </a:lnTo>
                <a:lnTo>
                  <a:pt x="65" y="27"/>
                </a:lnTo>
                <a:lnTo>
                  <a:pt x="63" y="57"/>
                </a:lnTo>
                <a:lnTo>
                  <a:pt x="50" y="70"/>
                </a:lnTo>
                <a:lnTo>
                  <a:pt x="42" y="79"/>
                </a:lnTo>
                <a:lnTo>
                  <a:pt x="35" y="79"/>
                </a:lnTo>
                <a:lnTo>
                  <a:pt x="26" y="81"/>
                </a:lnTo>
                <a:lnTo>
                  <a:pt x="24" y="85"/>
                </a:lnTo>
                <a:lnTo>
                  <a:pt x="24" y="90"/>
                </a:lnTo>
                <a:lnTo>
                  <a:pt x="22" y="96"/>
                </a:lnTo>
                <a:lnTo>
                  <a:pt x="18" y="99"/>
                </a:lnTo>
                <a:lnTo>
                  <a:pt x="13" y="105"/>
                </a:lnTo>
                <a:lnTo>
                  <a:pt x="9" y="109"/>
                </a:lnTo>
                <a:lnTo>
                  <a:pt x="7" y="114"/>
                </a:lnTo>
                <a:lnTo>
                  <a:pt x="5" y="120"/>
                </a:lnTo>
                <a:lnTo>
                  <a:pt x="4" y="122"/>
                </a:lnTo>
                <a:lnTo>
                  <a:pt x="0" y="124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6" name="Freeform 70"/>
          <p:cNvSpPr>
            <a:spLocks/>
          </p:cNvSpPr>
          <p:nvPr/>
        </p:nvSpPr>
        <p:spPr bwMode="auto">
          <a:xfrm>
            <a:off x="1401043" y="1909627"/>
            <a:ext cx="167495" cy="257829"/>
          </a:xfrm>
          <a:custGeom>
            <a:avLst/>
            <a:gdLst>
              <a:gd name="T0" fmla="*/ 8831 w 96"/>
              <a:gd name="T1" fmla="*/ 11113 h 137"/>
              <a:gd name="T2" fmla="*/ 2944 w 96"/>
              <a:gd name="T3" fmla="*/ 26988 h 137"/>
              <a:gd name="T4" fmla="*/ 0 w 96"/>
              <a:gd name="T5" fmla="*/ 41275 h 137"/>
              <a:gd name="T6" fmla="*/ 10302 w 96"/>
              <a:gd name="T7" fmla="*/ 73025 h 137"/>
              <a:gd name="T8" fmla="*/ 22076 w 96"/>
              <a:gd name="T9" fmla="*/ 106363 h 137"/>
              <a:gd name="T10" fmla="*/ 32379 w 96"/>
              <a:gd name="T11" fmla="*/ 141288 h 137"/>
              <a:gd name="T12" fmla="*/ 44152 w 96"/>
              <a:gd name="T13" fmla="*/ 173038 h 137"/>
              <a:gd name="T14" fmla="*/ 48568 w 96"/>
              <a:gd name="T15" fmla="*/ 187325 h 137"/>
              <a:gd name="T16" fmla="*/ 54455 w 96"/>
              <a:gd name="T17" fmla="*/ 196850 h 137"/>
              <a:gd name="T18" fmla="*/ 61814 w 96"/>
              <a:gd name="T19" fmla="*/ 207963 h 137"/>
              <a:gd name="T20" fmla="*/ 70644 w 96"/>
              <a:gd name="T21" fmla="*/ 217488 h 137"/>
              <a:gd name="T22" fmla="*/ 95664 w 96"/>
              <a:gd name="T23" fmla="*/ 217488 h 137"/>
              <a:gd name="T24" fmla="*/ 125099 w 96"/>
              <a:gd name="T25" fmla="*/ 211138 h 137"/>
              <a:gd name="T26" fmla="*/ 135401 w 96"/>
              <a:gd name="T27" fmla="*/ 196850 h 137"/>
              <a:gd name="T28" fmla="*/ 141288 w 96"/>
              <a:gd name="T29" fmla="*/ 176213 h 137"/>
              <a:gd name="T30" fmla="*/ 135401 w 96"/>
              <a:gd name="T31" fmla="*/ 144463 h 137"/>
              <a:gd name="T32" fmla="*/ 135401 w 96"/>
              <a:gd name="T33" fmla="*/ 111125 h 137"/>
              <a:gd name="T34" fmla="*/ 133929 w 96"/>
              <a:gd name="T35" fmla="*/ 107950 h 137"/>
              <a:gd name="T36" fmla="*/ 125099 w 96"/>
              <a:gd name="T37" fmla="*/ 106363 h 137"/>
              <a:gd name="T38" fmla="*/ 122155 w 96"/>
              <a:gd name="T39" fmla="*/ 103188 h 137"/>
              <a:gd name="T40" fmla="*/ 119212 w 96"/>
              <a:gd name="T41" fmla="*/ 96838 h 137"/>
              <a:gd name="T42" fmla="*/ 119212 w 96"/>
              <a:gd name="T43" fmla="*/ 90488 h 137"/>
              <a:gd name="T44" fmla="*/ 122155 w 96"/>
              <a:gd name="T45" fmla="*/ 79375 h 137"/>
              <a:gd name="T46" fmla="*/ 111853 w 96"/>
              <a:gd name="T47" fmla="*/ 85725 h 137"/>
              <a:gd name="T48" fmla="*/ 103023 w 96"/>
              <a:gd name="T49" fmla="*/ 85725 h 137"/>
              <a:gd name="T50" fmla="*/ 95664 w 96"/>
              <a:gd name="T51" fmla="*/ 85725 h 137"/>
              <a:gd name="T52" fmla="*/ 89777 w 96"/>
              <a:gd name="T53" fmla="*/ 79375 h 137"/>
              <a:gd name="T54" fmla="*/ 86833 w 96"/>
              <a:gd name="T55" fmla="*/ 52388 h 137"/>
              <a:gd name="T56" fmla="*/ 80946 w 96"/>
              <a:gd name="T57" fmla="*/ 31750 h 137"/>
              <a:gd name="T58" fmla="*/ 76531 w 96"/>
              <a:gd name="T59" fmla="*/ 20638 h 137"/>
              <a:gd name="T60" fmla="*/ 70644 w 96"/>
              <a:gd name="T61" fmla="*/ 14288 h 137"/>
              <a:gd name="T62" fmla="*/ 61814 w 96"/>
              <a:gd name="T63" fmla="*/ 6350 h 137"/>
              <a:gd name="T64" fmla="*/ 54455 w 96"/>
              <a:gd name="T65" fmla="*/ 3175 h 137"/>
              <a:gd name="T66" fmla="*/ 51511 w 96"/>
              <a:gd name="T67" fmla="*/ 0 h 137"/>
              <a:gd name="T68" fmla="*/ 48568 w 96"/>
              <a:gd name="T69" fmla="*/ 3175 h 137"/>
              <a:gd name="T70" fmla="*/ 45624 w 96"/>
              <a:gd name="T71" fmla="*/ 6350 h 137"/>
              <a:gd name="T72" fmla="*/ 44152 w 96"/>
              <a:gd name="T73" fmla="*/ 11113 h 137"/>
              <a:gd name="T74" fmla="*/ 38265 w 96"/>
              <a:gd name="T75" fmla="*/ 26988 h 137"/>
              <a:gd name="T76" fmla="*/ 29435 w 96"/>
              <a:gd name="T77" fmla="*/ 41275 h 137"/>
              <a:gd name="T78" fmla="*/ 22076 w 96"/>
              <a:gd name="T79" fmla="*/ 34925 h 137"/>
              <a:gd name="T80" fmla="*/ 13246 w 96"/>
              <a:gd name="T81" fmla="*/ 28575 h 137"/>
              <a:gd name="T82" fmla="*/ 10302 w 96"/>
              <a:gd name="T83" fmla="*/ 20638 h 137"/>
              <a:gd name="T84" fmla="*/ 8831 w 96"/>
              <a:gd name="T85" fmla="*/ 11113 h 1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"/>
              <a:gd name="T130" fmla="*/ 0 h 137"/>
              <a:gd name="T131" fmla="*/ 96 w 96"/>
              <a:gd name="T132" fmla="*/ 137 h 1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" h="137">
                <a:moveTo>
                  <a:pt x="6" y="7"/>
                </a:moveTo>
                <a:lnTo>
                  <a:pt x="2" y="17"/>
                </a:lnTo>
                <a:lnTo>
                  <a:pt x="0" y="26"/>
                </a:lnTo>
                <a:lnTo>
                  <a:pt x="7" y="46"/>
                </a:lnTo>
                <a:lnTo>
                  <a:pt x="15" y="67"/>
                </a:lnTo>
                <a:lnTo>
                  <a:pt x="22" y="89"/>
                </a:lnTo>
                <a:lnTo>
                  <a:pt x="30" y="109"/>
                </a:lnTo>
                <a:lnTo>
                  <a:pt x="33" y="118"/>
                </a:lnTo>
                <a:lnTo>
                  <a:pt x="37" y="124"/>
                </a:lnTo>
                <a:lnTo>
                  <a:pt x="42" y="131"/>
                </a:lnTo>
                <a:lnTo>
                  <a:pt x="48" y="137"/>
                </a:lnTo>
                <a:lnTo>
                  <a:pt x="65" y="137"/>
                </a:lnTo>
                <a:lnTo>
                  <a:pt x="85" y="133"/>
                </a:lnTo>
                <a:lnTo>
                  <a:pt x="92" y="124"/>
                </a:lnTo>
                <a:lnTo>
                  <a:pt x="96" y="111"/>
                </a:lnTo>
                <a:lnTo>
                  <a:pt x="92" y="91"/>
                </a:lnTo>
                <a:lnTo>
                  <a:pt x="92" y="70"/>
                </a:lnTo>
                <a:lnTo>
                  <a:pt x="91" y="68"/>
                </a:lnTo>
                <a:lnTo>
                  <a:pt x="85" y="67"/>
                </a:lnTo>
                <a:lnTo>
                  <a:pt x="83" y="65"/>
                </a:lnTo>
                <a:lnTo>
                  <a:pt x="81" y="61"/>
                </a:lnTo>
                <a:lnTo>
                  <a:pt x="81" y="57"/>
                </a:lnTo>
                <a:lnTo>
                  <a:pt x="83" y="50"/>
                </a:lnTo>
                <a:lnTo>
                  <a:pt x="76" y="54"/>
                </a:lnTo>
                <a:lnTo>
                  <a:pt x="70" y="54"/>
                </a:lnTo>
                <a:lnTo>
                  <a:pt x="65" y="54"/>
                </a:lnTo>
                <a:lnTo>
                  <a:pt x="61" y="50"/>
                </a:lnTo>
                <a:lnTo>
                  <a:pt x="59" y="33"/>
                </a:lnTo>
                <a:lnTo>
                  <a:pt x="55" y="20"/>
                </a:lnTo>
                <a:lnTo>
                  <a:pt x="52" y="13"/>
                </a:lnTo>
                <a:lnTo>
                  <a:pt x="48" y="9"/>
                </a:lnTo>
                <a:lnTo>
                  <a:pt x="42" y="4"/>
                </a:lnTo>
                <a:lnTo>
                  <a:pt x="37" y="2"/>
                </a:lnTo>
                <a:lnTo>
                  <a:pt x="35" y="0"/>
                </a:lnTo>
                <a:lnTo>
                  <a:pt x="33" y="2"/>
                </a:lnTo>
                <a:lnTo>
                  <a:pt x="31" y="4"/>
                </a:lnTo>
                <a:lnTo>
                  <a:pt x="30" y="7"/>
                </a:lnTo>
                <a:lnTo>
                  <a:pt x="26" y="17"/>
                </a:lnTo>
                <a:lnTo>
                  <a:pt x="20" y="26"/>
                </a:lnTo>
                <a:lnTo>
                  <a:pt x="15" y="22"/>
                </a:lnTo>
                <a:lnTo>
                  <a:pt x="9" y="18"/>
                </a:lnTo>
                <a:lnTo>
                  <a:pt x="7" y="13"/>
                </a:lnTo>
                <a:lnTo>
                  <a:pt x="6" y="7"/>
                </a:lnTo>
                <a:close/>
              </a:path>
            </a:pathLst>
          </a:custGeom>
          <a:solidFill>
            <a:srgbClr val="D8D8D8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7" name="Freeform 71"/>
          <p:cNvSpPr>
            <a:spLocks/>
          </p:cNvSpPr>
          <p:nvPr/>
        </p:nvSpPr>
        <p:spPr bwMode="auto">
          <a:xfrm>
            <a:off x="3294291" y="3637265"/>
            <a:ext cx="760311" cy="688796"/>
          </a:xfrm>
          <a:custGeom>
            <a:avLst/>
            <a:gdLst>
              <a:gd name="T0" fmla="*/ 137641 w 438"/>
              <a:gd name="T1" fmla="*/ 193675 h 366"/>
              <a:gd name="T2" fmla="*/ 115677 w 438"/>
              <a:gd name="T3" fmla="*/ 227013 h 366"/>
              <a:gd name="T4" fmla="*/ 102499 w 438"/>
              <a:gd name="T5" fmla="*/ 258763 h 366"/>
              <a:gd name="T6" fmla="*/ 57107 w 438"/>
              <a:gd name="T7" fmla="*/ 323850 h 366"/>
              <a:gd name="T8" fmla="*/ 48321 w 438"/>
              <a:gd name="T9" fmla="*/ 365125 h 366"/>
              <a:gd name="T10" fmla="*/ 41000 w 438"/>
              <a:gd name="T11" fmla="*/ 382587 h 366"/>
              <a:gd name="T12" fmla="*/ 2929 w 438"/>
              <a:gd name="T13" fmla="*/ 404812 h 366"/>
              <a:gd name="T14" fmla="*/ 0 w 438"/>
              <a:gd name="T15" fmla="*/ 449263 h 366"/>
              <a:gd name="T16" fmla="*/ 35142 w 438"/>
              <a:gd name="T17" fmla="*/ 501650 h 366"/>
              <a:gd name="T18" fmla="*/ 80535 w 438"/>
              <a:gd name="T19" fmla="*/ 522288 h 366"/>
              <a:gd name="T20" fmla="*/ 105427 w 438"/>
              <a:gd name="T21" fmla="*/ 546100 h 366"/>
              <a:gd name="T22" fmla="*/ 121534 w 438"/>
              <a:gd name="T23" fmla="*/ 581025 h 366"/>
              <a:gd name="T24" fmla="*/ 140570 w 438"/>
              <a:gd name="T25" fmla="*/ 577850 h 366"/>
              <a:gd name="T26" fmla="*/ 165462 w 438"/>
              <a:gd name="T27" fmla="*/ 546100 h 366"/>
              <a:gd name="T28" fmla="*/ 194748 w 438"/>
              <a:gd name="T29" fmla="*/ 519113 h 366"/>
              <a:gd name="T30" fmla="*/ 207926 w 438"/>
              <a:gd name="T31" fmla="*/ 534988 h 366"/>
              <a:gd name="T32" fmla="*/ 232819 w 438"/>
              <a:gd name="T33" fmla="*/ 542925 h 366"/>
              <a:gd name="T34" fmla="*/ 251854 w 438"/>
              <a:gd name="T35" fmla="*/ 517525 h 366"/>
              <a:gd name="T36" fmla="*/ 259176 w 438"/>
              <a:gd name="T37" fmla="*/ 479425 h 366"/>
              <a:gd name="T38" fmla="*/ 272354 w 438"/>
              <a:gd name="T39" fmla="*/ 466725 h 366"/>
              <a:gd name="T40" fmla="*/ 291390 w 438"/>
              <a:gd name="T41" fmla="*/ 473075 h 366"/>
              <a:gd name="T42" fmla="*/ 307497 w 438"/>
              <a:gd name="T43" fmla="*/ 493713 h 366"/>
              <a:gd name="T44" fmla="*/ 338246 w 438"/>
              <a:gd name="T45" fmla="*/ 490538 h 366"/>
              <a:gd name="T46" fmla="*/ 380710 w 438"/>
              <a:gd name="T47" fmla="*/ 438150 h 366"/>
              <a:gd name="T48" fmla="*/ 424638 w 438"/>
              <a:gd name="T49" fmla="*/ 411163 h 366"/>
              <a:gd name="T50" fmla="*/ 421710 w 438"/>
              <a:gd name="T51" fmla="*/ 387350 h 366"/>
              <a:gd name="T52" fmla="*/ 440745 w 438"/>
              <a:gd name="T53" fmla="*/ 352425 h 366"/>
              <a:gd name="T54" fmla="*/ 434888 w 438"/>
              <a:gd name="T55" fmla="*/ 331787 h 366"/>
              <a:gd name="T56" fmla="*/ 427567 w 438"/>
              <a:gd name="T57" fmla="*/ 314325 h 366"/>
              <a:gd name="T58" fmla="*/ 449531 w 438"/>
              <a:gd name="T59" fmla="*/ 282575 h 366"/>
              <a:gd name="T60" fmla="*/ 470031 w 438"/>
              <a:gd name="T61" fmla="*/ 268288 h 366"/>
              <a:gd name="T62" fmla="*/ 505173 w 438"/>
              <a:gd name="T63" fmla="*/ 241300 h 366"/>
              <a:gd name="T64" fmla="*/ 573994 w 438"/>
              <a:gd name="T65" fmla="*/ 185737 h 366"/>
              <a:gd name="T66" fmla="*/ 606208 w 438"/>
              <a:gd name="T67" fmla="*/ 120650 h 366"/>
              <a:gd name="T68" fmla="*/ 641350 w 438"/>
              <a:gd name="T69" fmla="*/ 68263 h 366"/>
              <a:gd name="T70" fmla="*/ 625243 w 438"/>
              <a:gd name="T71" fmla="*/ 74612 h 366"/>
              <a:gd name="T72" fmla="*/ 587172 w 438"/>
              <a:gd name="T73" fmla="*/ 65088 h 366"/>
              <a:gd name="T74" fmla="*/ 535923 w 438"/>
              <a:gd name="T75" fmla="*/ 33338 h 366"/>
              <a:gd name="T76" fmla="*/ 465638 w 438"/>
              <a:gd name="T77" fmla="*/ 30163 h 366"/>
              <a:gd name="T78" fmla="*/ 431960 w 438"/>
              <a:gd name="T79" fmla="*/ 17463 h 366"/>
              <a:gd name="T80" fmla="*/ 396817 w 438"/>
              <a:gd name="T81" fmla="*/ 0 h 366"/>
              <a:gd name="T82" fmla="*/ 351425 w 438"/>
              <a:gd name="T83" fmla="*/ 33338 h 366"/>
              <a:gd name="T84" fmla="*/ 329461 w 438"/>
              <a:gd name="T85" fmla="*/ 100012 h 366"/>
              <a:gd name="T86" fmla="*/ 291390 w 438"/>
              <a:gd name="T87" fmla="*/ 158750 h 366"/>
              <a:gd name="T88" fmla="*/ 281140 w 438"/>
              <a:gd name="T89" fmla="*/ 193675 h 366"/>
              <a:gd name="T90" fmla="*/ 303104 w 438"/>
              <a:gd name="T91" fmla="*/ 238125 h 366"/>
              <a:gd name="T92" fmla="*/ 281140 w 438"/>
              <a:gd name="T93" fmla="*/ 249238 h 366"/>
              <a:gd name="T94" fmla="*/ 216712 w 438"/>
              <a:gd name="T95" fmla="*/ 230188 h 366"/>
              <a:gd name="T96" fmla="*/ 185962 w 438"/>
              <a:gd name="T97" fmla="*/ 230188 h 366"/>
              <a:gd name="T98" fmla="*/ 172784 w 438"/>
              <a:gd name="T99" fmla="*/ 234950 h 366"/>
              <a:gd name="T100" fmla="*/ 156677 w 438"/>
              <a:gd name="T101" fmla="*/ 214313 h 3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38"/>
              <a:gd name="T154" fmla="*/ 0 h 366"/>
              <a:gd name="T155" fmla="*/ 438 w 438"/>
              <a:gd name="T156" fmla="*/ 366 h 3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38" h="366">
                <a:moveTo>
                  <a:pt x="105" y="119"/>
                </a:moveTo>
                <a:lnTo>
                  <a:pt x="100" y="120"/>
                </a:lnTo>
                <a:lnTo>
                  <a:pt x="94" y="122"/>
                </a:lnTo>
                <a:lnTo>
                  <a:pt x="89" y="128"/>
                </a:lnTo>
                <a:lnTo>
                  <a:pt x="85" y="137"/>
                </a:lnTo>
                <a:lnTo>
                  <a:pt x="79" y="143"/>
                </a:lnTo>
                <a:lnTo>
                  <a:pt x="76" y="148"/>
                </a:lnTo>
                <a:lnTo>
                  <a:pt x="72" y="154"/>
                </a:lnTo>
                <a:lnTo>
                  <a:pt x="70" y="163"/>
                </a:lnTo>
                <a:lnTo>
                  <a:pt x="59" y="176"/>
                </a:lnTo>
                <a:lnTo>
                  <a:pt x="44" y="194"/>
                </a:lnTo>
                <a:lnTo>
                  <a:pt x="39" y="204"/>
                </a:lnTo>
                <a:lnTo>
                  <a:pt x="35" y="217"/>
                </a:lnTo>
                <a:lnTo>
                  <a:pt x="33" y="222"/>
                </a:lnTo>
                <a:lnTo>
                  <a:pt x="33" y="230"/>
                </a:lnTo>
                <a:lnTo>
                  <a:pt x="33" y="235"/>
                </a:lnTo>
                <a:lnTo>
                  <a:pt x="35" y="241"/>
                </a:lnTo>
                <a:lnTo>
                  <a:pt x="28" y="241"/>
                </a:lnTo>
                <a:lnTo>
                  <a:pt x="18" y="242"/>
                </a:lnTo>
                <a:lnTo>
                  <a:pt x="11" y="248"/>
                </a:lnTo>
                <a:lnTo>
                  <a:pt x="2" y="255"/>
                </a:lnTo>
                <a:lnTo>
                  <a:pt x="2" y="268"/>
                </a:lnTo>
                <a:lnTo>
                  <a:pt x="0" y="283"/>
                </a:lnTo>
                <a:lnTo>
                  <a:pt x="2" y="283"/>
                </a:lnTo>
                <a:lnTo>
                  <a:pt x="13" y="298"/>
                </a:lnTo>
                <a:lnTo>
                  <a:pt x="24" y="316"/>
                </a:lnTo>
                <a:lnTo>
                  <a:pt x="39" y="320"/>
                </a:lnTo>
                <a:lnTo>
                  <a:pt x="52" y="324"/>
                </a:lnTo>
                <a:lnTo>
                  <a:pt x="55" y="329"/>
                </a:lnTo>
                <a:lnTo>
                  <a:pt x="57" y="337"/>
                </a:lnTo>
                <a:lnTo>
                  <a:pt x="65" y="340"/>
                </a:lnTo>
                <a:lnTo>
                  <a:pt x="72" y="344"/>
                </a:lnTo>
                <a:lnTo>
                  <a:pt x="76" y="355"/>
                </a:lnTo>
                <a:lnTo>
                  <a:pt x="79" y="364"/>
                </a:lnTo>
                <a:lnTo>
                  <a:pt x="83" y="366"/>
                </a:lnTo>
                <a:lnTo>
                  <a:pt x="87" y="366"/>
                </a:lnTo>
                <a:lnTo>
                  <a:pt x="92" y="366"/>
                </a:lnTo>
                <a:lnTo>
                  <a:pt x="96" y="364"/>
                </a:lnTo>
                <a:lnTo>
                  <a:pt x="113" y="344"/>
                </a:lnTo>
                <a:lnTo>
                  <a:pt x="126" y="326"/>
                </a:lnTo>
                <a:lnTo>
                  <a:pt x="131" y="326"/>
                </a:lnTo>
                <a:lnTo>
                  <a:pt x="133" y="327"/>
                </a:lnTo>
                <a:lnTo>
                  <a:pt x="137" y="331"/>
                </a:lnTo>
                <a:lnTo>
                  <a:pt x="138" y="335"/>
                </a:lnTo>
                <a:lnTo>
                  <a:pt x="142" y="337"/>
                </a:lnTo>
                <a:lnTo>
                  <a:pt x="146" y="340"/>
                </a:lnTo>
                <a:lnTo>
                  <a:pt x="151" y="342"/>
                </a:lnTo>
                <a:lnTo>
                  <a:pt x="159" y="342"/>
                </a:lnTo>
                <a:lnTo>
                  <a:pt x="166" y="339"/>
                </a:lnTo>
                <a:lnTo>
                  <a:pt x="170" y="333"/>
                </a:lnTo>
                <a:lnTo>
                  <a:pt x="172" y="326"/>
                </a:lnTo>
                <a:lnTo>
                  <a:pt x="172" y="316"/>
                </a:lnTo>
                <a:lnTo>
                  <a:pt x="174" y="309"/>
                </a:lnTo>
                <a:lnTo>
                  <a:pt x="177" y="302"/>
                </a:lnTo>
                <a:lnTo>
                  <a:pt x="179" y="298"/>
                </a:lnTo>
                <a:lnTo>
                  <a:pt x="183" y="296"/>
                </a:lnTo>
                <a:lnTo>
                  <a:pt x="186" y="294"/>
                </a:lnTo>
                <a:lnTo>
                  <a:pt x="190" y="292"/>
                </a:lnTo>
                <a:lnTo>
                  <a:pt x="196" y="294"/>
                </a:lnTo>
                <a:lnTo>
                  <a:pt x="199" y="298"/>
                </a:lnTo>
                <a:lnTo>
                  <a:pt x="203" y="302"/>
                </a:lnTo>
                <a:lnTo>
                  <a:pt x="207" y="307"/>
                </a:lnTo>
                <a:lnTo>
                  <a:pt x="210" y="311"/>
                </a:lnTo>
                <a:lnTo>
                  <a:pt x="214" y="313"/>
                </a:lnTo>
                <a:lnTo>
                  <a:pt x="222" y="313"/>
                </a:lnTo>
                <a:lnTo>
                  <a:pt x="231" y="309"/>
                </a:lnTo>
                <a:lnTo>
                  <a:pt x="236" y="292"/>
                </a:lnTo>
                <a:lnTo>
                  <a:pt x="242" y="278"/>
                </a:lnTo>
                <a:lnTo>
                  <a:pt x="260" y="276"/>
                </a:lnTo>
                <a:lnTo>
                  <a:pt x="286" y="268"/>
                </a:lnTo>
                <a:lnTo>
                  <a:pt x="290" y="265"/>
                </a:lnTo>
                <a:lnTo>
                  <a:pt x="290" y="259"/>
                </a:lnTo>
                <a:lnTo>
                  <a:pt x="290" y="255"/>
                </a:lnTo>
                <a:lnTo>
                  <a:pt x="290" y="252"/>
                </a:lnTo>
                <a:lnTo>
                  <a:pt x="288" y="244"/>
                </a:lnTo>
                <a:lnTo>
                  <a:pt x="288" y="239"/>
                </a:lnTo>
                <a:lnTo>
                  <a:pt x="294" y="230"/>
                </a:lnTo>
                <a:lnTo>
                  <a:pt x="301" y="222"/>
                </a:lnTo>
                <a:lnTo>
                  <a:pt x="301" y="217"/>
                </a:lnTo>
                <a:lnTo>
                  <a:pt x="299" y="213"/>
                </a:lnTo>
                <a:lnTo>
                  <a:pt x="297" y="209"/>
                </a:lnTo>
                <a:lnTo>
                  <a:pt x="294" y="205"/>
                </a:lnTo>
                <a:lnTo>
                  <a:pt x="292" y="202"/>
                </a:lnTo>
                <a:lnTo>
                  <a:pt x="292" y="198"/>
                </a:lnTo>
                <a:lnTo>
                  <a:pt x="294" y="191"/>
                </a:lnTo>
                <a:lnTo>
                  <a:pt x="299" y="183"/>
                </a:lnTo>
                <a:lnTo>
                  <a:pt x="307" y="178"/>
                </a:lnTo>
                <a:lnTo>
                  <a:pt x="312" y="172"/>
                </a:lnTo>
                <a:lnTo>
                  <a:pt x="316" y="170"/>
                </a:lnTo>
                <a:lnTo>
                  <a:pt x="321" y="169"/>
                </a:lnTo>
                <a:lnTo>
                  <a:pt x="329" y="169"/>
                </a:lnTo>
                <a:lnTo>
                  <a:pt x="338" y="163"/>
                </a:lnTo>
                <a:lnTo>
                  <a:pt x="345" y="152"/>
                </a:lnTo>
                <a:lnTo>
                  <a:pt x="362" y="141"/>
                </a:lnTo>
                <a:lnTo>
                  <a:pt x="379" y="128"/>
                </a:lnTo>
                <a:lnTo>
                  <a:pt x="392" y="117"/>
                </a:lnTo>
                <a:lnTo>
                  <a:pt x="399" y="100"/>
                </a:lnTo>
                <a:lnTo>
                  <a:pt x="406" y="84"/>
                </a:lnTo>
                <a:lnTo>
                  <a:pt x="414" y="76"/>
                </a:lnTo>
                <a:lnTo>
                  <a:pt x="417" y="72"/>
                </a:lnTo>
                <a:lnTo>
                  <a:pt x="425" y="63"/>
                </a:lnTo>
                <a:lnTo>
                  <a:pt x="438" y="43"/>
                </a:lnTo>
                <a:lnTo>
                  <a:pt x="427" y="47"/>
                </a:lnTo>
                <a:lnTo>
                  <a:pt x="419" y="48"/>
                </a:lnTo>
                <a:lnTo>
                  <a:pt x="410" y="47"/>
                </a:lnTo>
                <a:lnTo>
                  <a:pt x="401" y="41"/>
                </a:lnTo>
                <a:lnTo>
                  <a:pt x="392" y="37"/>
                </a:lnTo>
                <a:lnTo>
                  <a:pt x="382" y="32"/>
                </a:lnTo>
                <a:lnTo>
                  <a:pt x="366" y="21"/>
                </a:lnTo>
                <a:lnTo>
                  <a:pt x="347" y="11"/>
                </a:lnTo>
                <a:lnTo>
                  <a:pt x="332" y="15"/>
                </a:lnTo>
                <a:lnTo>
                  <a:pt x="318" y="19"/>
                </a:lnTo>
                <a:lnTo>
                  <a:pt x="308" y="15"/>
                </a:lnTo>
                <a:lnTo>
                  <a:pt x="301" y="11"/>
                </a:lnTo>
                <a:lnTo>
                  <a:pt x="295" y="11"/>
                </a:lnTo>
                <a:lnTo>
                  <a:pt x="290" y="11"/>
                </a:lnTo>
                <a:lnTo>
                  <a:pt x="281" y="6"/>
                </a:lnTo>
                <a:lnTo>
                  <a:pt x="271" y="0"/>
                </a:lnTo>
                <a:lnTo>
                  <a:pt x="270" y="0"/>
                </a:lnTo>
                <a:lnTo>
                  <a:pt x="268" y="0"/>
                </a:lnTo>
                <a:lnTo>
                  <a:pt x="240" y="21"/>
                </a:lnTo>
                <a:lnTo>
                  <a:pt x="225" y="32"/>
                </a:lnTo>
                <a:lnTo>
                  <a:pt x="225" y="47"/>
                </a:lnTo>
                <a:lnTo>
                  <a:pt x="225" y="63"/>
                </a:lnTo>
                <a:lnTo>
                  <a:pt x="216" y="76"/>
                </a:lnTo>
                <a:lnTo>
                  <a:pt x="205" y="93"/>
                </a:lnTo>
                <a:lnTo>
                  <a:pt x="199" y="100"/>
                </a:lnTo>
                <a:lnTo>
                  <a:pt x="196" y="108"/>
                </a:lnTo>
                <a:lnTo>
                  <a:pt x="192" y="115"/>
                </a:lnTo>
                <a:lnTo>
                  <a:pt x="192" y="122"/>
                </a:lnTo>
                <a:lnTo>
                  <a:pt x="201" y="135"/>
                </a:lnTo>
                <a:lnTo>
                  <a:pt x="209" y="146"/>
                </a:lnTo>
                <a:lnTo>
                  <a:pt x="207" y="150"/>
                </a:lnTo>
                <a:lnTo>
                  <a:pt x="203" y="154"/>
                </a:lnTo>
                <a:lnTo>
                  <a:pt x="199" y="156"/>
                </a:lnTo>
                <a:lnTo>
                  <a:pt x="192" y="157"/>
                </a:lnTo>
                <a:lnTo>
                  <a:pt x="175" y="154"/>
                </a:lnTo>
                <a:lnTo>
                  <a:pt x="161" y="152"/>
                </a:lnTo>
                <a:lnTo>
                  <a:pt x="148" y="145"/>
                </a:lnTo>
                <a:lnTo>
                  <a:pt x="138" y="137"/>
                </a:lnTo>
                <a:lnTo>
                  <a:pt x="133" y="139"/>
                </a:lnTo>
                <a:lnTo>
                  <a:pt x="127" y="145"/>
                </a:lnTo>
                <a:lnTo>
                  <a:pt x="124" y="146"/>
                </a:lnTo>
                <a:lnTo>
                  <a:pt x="122" y="148"/>
                </a:lnTo>
                <a:lnTo>
                  <a:pt x="118" y="148"/>
                </a:lnTo>
                <a:lnTo>
                  <a:pt x="114" y="146"/>
                </a:lnTo>
                <a:lnTo>
                  <a:pt x="111" y="141"/>
                </a:lnTo>
                <a:lnTo>
                  <a:pt x="107" y="135"/>
                </a:lnTo>
                <a:lnTo>
                  <a:pt x="105" y="128"/>
                </a:lnTo>
                <a:lnTo>
                  <a:pt x="105" y="1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8" name="Freeform 72"/>
          <p:cNvSpPr>
            <a:spLocks/>
          </p:cNvSpPr>
          <p:nvPr/>
        </p:nvSpPr>
        <p:spPr bwMode="auto">
          <a:xfrm>
            <a:off x="2631843" y="4309123"/>
            <a:ext cx="713262" cy="948506"/>
          </a:xfrm>
          <a:custGeom>
            <a:avLst/>
            <a:gdLst>
              <a:gd name="T0" fmla="*/ 1464 w 411"/>
              <a:gd name="T1" fmla="*/ 217488 h 504"/>
              <a:gd name="T2" fmla="*/ 4392 w 411"/>
              <a:gd name="T3" fmla="*/ 241300 h 504"/>
              <a:gd name="T4" fmla="*/ 26350 w 411"/>
              <a:gd name="T5" fmla="*/ 242888 h 504"/>
              <a:gd name="T6" fmla="*/ 64412 w 411"/>
              <a:gd name="T7" fmla="*/ 241300 h 504"/>
              <a:gd name="T8" fmla="*/ 80515 w 411"/>
              <a:gd name="T9" fmla="*/ 260350 h 504"/>
              <a:gd name="T10" fmla="*/ 96617 w 411"/>
              <a:gd name="T11" fmla="*/ 319088 h 504"/>
              <a:gd name="T12" fmla="*/ 122968 w 411"/>
              <a:gd name="T13" fmla="*/ 436563 h 504"/>
              <a:gd name="T14" fmla="*/ 112720 w 411"/>
              <a:gd name="T15" fmla="*/ 481013 h 504"/>
              <a:gd name="T16" fmla="*/ 137607 w 411"/>
              <a:gd name="T17" fmla="*/ 490538 h 504"/>
              <a:gd name="T18" fmla="*/ 158101 w 411"/>
              <a:gd name="T19" fmla="*/ 442913 h 504"/>
              <a:gd name="T20" fmla="*/ 175668 w 411"/>
              <a:gd name="T21" fmla="*/ 460375 h 504"/>
              <a:gd name="T22" fmla="*/ 166885 w 411"/>
              <a:gd name="T23" fmla="*/ 522288 h 504"/>
              <a:gd name="T24" fmla="*/ 199090 w 411"/>
              <a:gd name="T25" fmla="*/ 554038 h 504"/>
              <a:gd name="T26" fmla="*/ 297172 w 411"/>
              <a:gd name="T27" fmla="*/ 557213 h 504"/>
              <a:gd name="T28" fmla="*/ 317666 w 411"/>
              <a:gd name="T29" fmla="*/ 601663 h 504"/>
              <a:gd name="T30" fmla="*/ 367439 w 411"/>
              <a:gd name="T31" fmla="*/ 608013 h 504"/>
              <a:gd name="T32" fmla="*/ 390861 w 411"/>
              <a:gd name="T33" fmla="*/ 665163 h 504"/>
              <a:gd name="T34" fmla="*/ 428923 w 411"/>
              <a:gd name="T35" fmla="*/ 739775 h 504"/>
              <a:gd name="T36" fmla="*/ 456737 w 411"/>
              <a:gd name="T37" fmla="*/ 739775 h 504"/>
              <a:gd name="T38" fmla="*/ 510901 w 411"/>
              <a:gd name="T39" fmla="*/ 788988 h 504"/>
              <a:gd name="T40" fmla="*/ 572385 w 411"/>
              <a:gd name="T41" fmla="*/ 795338 h 504"/>
              <a:gd name="T42" fmla="*/ 601663 w 411"/>
              <a:gd name="T43" fmla="*/ 768350 h 504"/>
              <a:gd name="T44" fmla="*/ 572385 w 411"/>
              <a:gd name="T45" fmla="*/ 685800 h 504"/>
              <a:gd name="T46" fmla="*/ 562138 w 411"/>
              <a:gd name="T47" fmla="*/ 601663 h 504"/>
              <a:gd name="T48" fmla="*/ 584096 w 411"/>
              <a:gd name="T49" fmla="*/ 557213 h 504"/>
              <a:gd name="T50" fmla="*/ 553354 w 411"/>
              <a:gd name="T51" fmla="*/ 525463 h 504"/>
              <a:gd name="T52" fmla="*/ 524076 w 411"/>
              <a:gd name="T53" fmla="*/ 533400 h 504"/>
              <a:gd name="T54" fmla="*/ 518221 w 411"/>
              <a:gd name="T55" fmla="*/ 512763 h 504"/>
              <a:gd name="T56" fmla="*/ 477232 w 411"/>
              <a:gd name="T57" fmla="*/ 525463 h 504"/>
              <a:gd name="T58" fmla="*/ 459665 w 411"/>
              <a:gd name="T59" fmla="*/ 549275 h 504"/>
              <a:gd name="T60" fmla="*/ 437706 w 411"/>
              <a:gd name="T61" fmla="*/ 528638 h 504"/>
              <a:gd name="T62" fmla="*/ 409892 w 411"/>
              <a:gd name="T63" fmla="*/ 519113 h 504"/>
              <a:gd name="T64" fmla="*/ 364511 w 411"/>
              <a:gd name="T65" fmla="*/ 490538 h 504"/>
              <a:gd name="T66" fmla="*/ 335233 w 411"/>
              <a:gd name="T67" fmla="*/ 504825 h 504"/>
              <a:gd name="T68" fmla="*/ 361583 w 411"/>
              <a:gd name="T69" fmla="*/ 449263 h 504"/>
              <a:gd name="T70" fmla="*/ 370367 w 411"/>
              <a:gd name="T71" fmla="*/ 390525 h 504"/>
              <a:gd name="T72" fmla="*/ 374759 w 411"/>
              <a:gd name="T73" fmla="*/ 355600 h 504"/>
              <a:gd name="T74" fmla="*/ 320594 w 411"/>
              <a:gd name="T75" fmla="*/ 357188 h 504"/>
              <a:gd name="T76" fmla="*/ 310347 w 411"/>
              <a:gd name="T77" fmla="*/ 322263 h 504"/>
              <a:gd name="T78" fmla="*/ 326450 w 411"/>
              <a:gd name="T79" fmla="*/ 293688 h 504"/>
              <a:gd name="T80" fmla="*/ 335233 w 411"/>
              <a:gd name="T81" fmla="*/ 211138 h 504"/>
              <a:gd name="T82" fmla="*/ 320594 w 411"/>
              <a:gd name="T83" fmla="*/ 107950 h 504"/>
              <a:gd name="T84" fmla="*/ 317666 w 411"/>
              <a:gd name="T85" fmla="*/ 52388 h 504"/>
              <a:gd name="T86" fmla="*/ 310347 w 411"/>
              <a:gd name="T87" fmla="*/ 23813 h 504"/>
              <a:gd name="T88" fmla="*/ 264966 w 411"/>
              <a:gd name="T89" fmla="*/ 34925 h 504"/>
              <a:gd name="T90" fmla="*/ 199090 w 411"/>
              <a:gd name="T91" fmla="*/ 107950 h 504"/>
              <a:gd name="T92" fmla="*/ 118576 w 411"/>
              <a:gd name="T93" fmla="*/ 134938 h 504"/>
              <a:gd name="T94" fmla="*/ 87834 w 411"/>
              <a:gd name="T95" fmla="*/ 141288 h 504"/>
              <a:gd name="T96" fmla="*/ 61484 w 411"/>
              <a:gd name="T97" fmla="*/ 166688 h 5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11"/>
              <a:gd name="T148" fmla="*/ 0 h 504"/>
              <a:gd name="T149" fmla="*/ 411 w 411"/>
              <a:gd name="T150" fmla="*/ 504 h 5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11" h="504">
                <a:moveTo>
                  <a:pt x="1" y="113"/>
                </a:moveTo>
                <a:lnTo>
                  <a:pt x="3" y="120"/>
                </a:lnTo>
                <a:lnTo>
                  <a:pt x="3" y="129"/>
                </a:lnTo>
                <a:lnTo>
                  <a:pt x="1" y="137"/>
                </a:lnTo>
                <a:lnTo>
                  <a:pt x="0" y="144"/>
                </a:lnTo>
                <a:lnTo>
                  <a:pt x="0" y="146"/>
                </a:lnTo>
                <a:lnTo>
                  <a:pt x="1" y="150"/>
                </a:lnTo>
                <a:lnTo>
                  <a:pt x="3" y="152"/>
                </a:lnTo>
                <a:lnTo>
                  <a:pt x="7" y="153"/>
                </a:lnTo>
                <a:lnTo>
                  <a:pt x="11" y="155"/>
                </a:lnTo>
                <a:lnTo>
                  <a:pt x="14" y="155"/>
                </a:lnTo>
                <a:lnTo>
                  <a:pt x="18" y="153"/>
                </a:lnTo>
                <a:lnTo>
                  <a:pt x="22" y="152"/>
                </a:lnTo>
                <a:lnTo>
                  <a:pt x="31" y="150"/>
                </a:lnTo>
                <a:lnTo>
                  <a:pt x="38" y="150"/>
                </a:lnTo>
                <a:lnTo>
                  <a:pt x="44" y="152"/>
                </a:lnTo>
                <a:lnTo>
                  <a:pt x="49" y="153"/>
                </a:lnTo>
                <a:lnTo>
                  <a:pt x="53" y="155"/>
                </a:lnTo>
                <a:lnTo>
                  <a:pt x="55" y="159"/>
                </a:lnTo>
                <a:lnTo>
                  <a:pt x="55" y="164"/>
                </a:lnTo>
                <a:lnTo>
                  <a:pt x="53" y="170"/>
                </a:lnTo>
                <a:lnTo>
                  <a:pt x="49" y="181"/>
                </a:lnTo>
                <a:lnTo>
                  <a:pt x="48" y="190"/>
                </a:lnTo>
                <a:lnTo>
                  <a:pt x="66" y="201"/>
                </a:lnTo>
                <a:lnTo>
                  <a:pt x="84" y="213"/>
                </a:lnTo>
                <a:lnTo>
                  <a:pt x="84" y="238"/>
                </a:lnTo>
                <a:lnTo>
                  <a:pt x="86" y="264"/>
                </a:lnTo>
                <a:lnTo>
                  <a:pt x="84" y="275"/>
                </a:lnTo>
                <a:lnTo>
                  <a:pt x="79" y="285"/>
                </a:lnTo>
                <a:lnTo>
                  <a:pt x="77" y="290"/>
                </a:lnTo>
                <a:lnTo>
                  <a:pt x="77" y="296"/>
                </a:lnTo>
                <a:lnTo>
                  <a:pt x="77" y="303"/>
                </a:lnTo>
                <a:lnTo>
                  <a:pt x="83" y="309"/>
                </a:lnTo>
                <a:lnTo>
                  <a:pt x="86" y="312"/>
                </a:lnTo>
                <a:lnTo>
                  <a:pt x="90" y="312"/>
                </a:lnTo>
                <a:lnTo>
                  <a:pt x="94" y="309"/>
                </a:lnTo>
                <a:lnTo>
                  <a:pt x="97" y="305"/>
                </a:lnTo>
                <a:lnTo>
                  <a:pt x="101" y="292"/>
                </a:lnTo>
                <a:lnTo>
                  <a:pt x="105" y="281"/>
                </a:lnTo>
                <a:lnTo>
                  <a:pt x="108" y="279"/>
                </a:lnTo>
                <a:lnTo>
                  <a:pt x="110" y="279"/>
                </a:lnTo>
                <a:lnTo>
                  <a:pt x="112" y="279"/>
                </a:lnTo>
                <a:lnTo>
                  <a:pt x="116" y="281"/>
                </a:lnTo>
                <a:lnTo>
                  <a:pt x="120" y="290"/>
                </a:lnTo>
                <a:lnTo>
                  <a:pt x="120" y="301"/>
                </a:lnTo>
                <a:lnTo>
                  <a:pt x="118" y="312"/>
                </a:lnTo>
                <a:lnTo>
                  <a:pt x="116" y="322"/>
                </a:lnTo>
                <a:lnTo>
                  <a:pt x="114" y="329"/>
                </a:lnTo>
                <a:lnTo>
                  <a:pt x="116" y="333"/>
                </a:lnTo>
                <a:lnTo>
                  <a:pt x="120" y="338"/>
                </a:lnTo>
                <a:lnTo>
                  <a:pt x="123" y="342"/>
                </a:lnTo>
                <a:lnTo>
                  <a:pt x="136" y="349"/>
                </a:lnTo>
                <a:lnTo>
                  <a:pt x="153" y="353"/>
                </a:lnTo>
                <a:lnTo>
                  <a:pt x="173" y="353"/>
                </a:lnTo>
                <a:lnTo>
                  <a:pt x="193" y="349"/>
                </a:lnTo>
                <a:lnTo>
                  <a:pt x="203" y="351"/>
                </a:lnTo>
                <a:lnTo>
                  <a:pt x="208" y="355"/>
                </a:lnTo>
                <a:lnTo>
                  <a:pt x="212" y="360"/>
                </a:lnTo>
                <a:lnTo>
                  <a:pt x="216" y="368"/>
                </a:lnTo>
                <a:lnTo>
                  <a:pt x="217" y="379"/>
                </a:lnTo>
                <a:lnTo>
                  <a:pt x="223" y="388"/>
                </a:lnTo>
                <a:lnTo>
                  <a:pt x="232" y="388"/>
                </a:lnTo>
                <a:lnTo>
                  <a:pt x="245" y="384"/>
                </a:lnTo>
                <a:lnTo>
                  <a:pt x="251" y="383"/>
                </a:lnTo>
                <a:lnTo>
                  <a:pt x="256" y="384"/>
                </a:lnTo>
                <a:lnTo>
                  <a:pt x="262" y="388"/>
                </a:lnTo>
                <a:lnTo>
                  <a:pt x="267" y="397"/>
                </a:lnTo>
                <a:lnTo>
                  <a:pt x="267" y="419"/>
                </a:lnTo>
                <a:lnTo>
                  <a:pt x="271" y="440"/>
                </a:lnTo>
                <a:lnTo>
                  <a:pt x="282" y="451"/>
                </a:lnTo>
                <a:lnTo>
                  <a:pt x="293" y="460"/>
                </a:lnTo>
                <a:lnTo>
                  <a:pt x="293" y="466"/>
                </a:lnTo>
                <a:lnTo>
                  <a:pt x="293" y="468"/>
                </a:lnTo>
                <a:lnTo>
                  <a:pt x="297" y="469"/>
                </a:lnTo>
                <a:lnTo>
                  <a:pt x="301" y="469"/>
                </a:lnTo>
                <a:lnTo>
                  <a:pt x="312" y="466"/>
                </a:lnTo>
                <a:lnTo>
                  <a:pt x="325" y="460"/>
                </a:lnTo>
                <a:lnTo>
                  <a:pt x="332" y="477"/>
                </a:lnTo>
                <a:lnTo>
                  <a:pt x="339" y="488"/>
                </a:lnTo>
                <a:lnTo>
                  <a:pt x="349" y="497"/>
                </a:lnTo>
                <a:lnTo>
                  <a:pt x="358" y="503"/>
                </a:lnTo>
                <a:lnTo>
                  <a:pt x="369" y="504"/>
                </a:lnTo>
                <a:lnTo>
                  <a:pt x="380" y="504"/>
                </a:lnTo>
                <a:lnTo>
                  <a:pt x="391" y="501"/>
                </a:lnTo>
                <a:lnTo>
                  <a:pt x="402" y="495"/>
                </a:lnTo>
                <a:lnTo>
                  <a:pt x="408" y="492"/>
                </a:lnTo>
                <a:lnTo>
                  <a:pt x="410" y="488"/>
                </a:lnTo>
                <a:lnTo>
                  <a:pt x="411" y="484"/>
                </a:lnTo>
                <a:lnTo>
                  <a:pt x="411" y="480"/>
                </a:lnTo>
                <a:lnTo>
                  <a:pt x="406" y="469"/>
                </a:lnTo>
                <a:lnTo>
                  <a:pt x="393" y="449"/>
                </a:lnTo>
                <a:lnTo>
                  <a:pt x="391" y="432"/>
                </a:lnTo>
                <a:lnTo>
                  <a:pt x="389" y="416"/>
                </a:lnTo>
                <a:lnTo>
                  <a:pt x="386" y="399"/>
                </a:lnTo>
                <a:lnTo>
                  <a:pt x="384" y="383"/>
                </a:lnTo>
                <a:lnTo>
                  <a:pt x="384" y="379"/>
                </a:lnTo>
                <a:lnTo>
                  <a:pt x="391" y="373"/>
                </a:lnTo>
                <a:lnTo>
                  <a:pt x="402" y="364"/>
                </a:lnTo>
                <a:lnTo>
                  <a:pt x="402" y="357"/>
                </a:lnTo>
                <a:lnTo>
                  <a:pt x="399" y="351"/>
                </a:lnTo>
                <a:lnTo>
                  <a:pt x="393" y="346"/>
                </a:lnTo>
                <a:lnTo>
                  <a:pt x="389" y="340"/>
                </a:lnTo>
                <a:lnTo>
                  <a:pt x="384" y="334"/>
                </a:lnTo>
                <a:lnTo>
                  <a:pt x="378" y="331"/>
                </a:lnTo>
                <a:lnTo>
                  <a:pt x="373" y="331"/>
                </a:lnTo>
                <a:lnTo>
                  <a:pt x="367" y="334"/>
                </a:lnTo>
                <a:lnTo>
                  <a:pt x="362" y="336"/>
                </a:lnTo>
                <a:lnTo>
                  <a:pt x="358" y="336"/>
                </a:lnTo>
                <a:lnTo>
                  <a:pt x="356" y="334"/>
                </a:lnTo>
                <a:lnTo>
                  <a:pt x="354" y="327"/>
                </a:lnTo>
                <a:lnTo>
                  <a:pt x="354" y="325"/>
                </a:lnTo>
                <a:lnTo>
                  <a:pt x="354" y="323"/>
                </a:lnTo>
                <a:lnTo>
                  <a:pt x="345" y="322"/>
                </a:lnTo>
                <a:lnTo>
                  <a:pt x="334" y="323"/>
                </a:lnTo>
                <a:lnTo>
                  <a:pt x="328" y="327"/>
                </a:lnTo>
                <a:lnTo>
                  <a:pt x="326" y="331"/>
                </a:lnTo>
                <a:lnTo>
                  <a:pt x="323" y="334"/>
                </a:lnTo>
                <a:lnTo>
                  <a:pt x="321" y="338"/>
                </a:lnTo>
                <a:lnTo>
                  <a:pt x="317" y="342"/>
                </a:lnTo>
                <a:lnTo>
                  <a:pt x="314" y="346"/>
                </a:lnTo>
                <a:lnTo>
                  <a:pt x="306" y="347"/>
                </a:lnTo>
                <a:lnTo>
                  <a:pt x="297" y="347"/>
                </a:lnTo>
                <a:lnTo>
                  <a:pt x="297" y="340"/>
                </a:lnTo>
                <a:lnTo>
                  <a:pt x="299" y="333"/>
                </a:lnTo>
                <a:lnTo>
                  <a:pt x="295" y="331"/>
                </a:lnTo>
                <a:lnTo>
                  <a:pt x="291" y="329"/>
                </a:lnTo>
                <a:lnTo>
                  <a:pt x="286" y="329"/>
                </a:lnTo>
                <a:lnTo>
                  <a:pt x="280" y="327"/>
                </a:lnTo>
                <a:lnTo>
                  <a:pt x="267" y="327"/>
                </a:lnTo>
                <a:lnTo>
                  <a:pt x="254" y="325"/>
                </a:lnTo>
                <a:lnTo>
                  <a:pt x="251" y="314"/>
                </a:lnTo>
                <a:lnTo>
                  <a:pt x="249" y="309"/>
                </a:lnTo>
                <a:lnTo>
                  <a:pt x="243" y="310"/>
                </a:lnTo>
                <a:lnTo>
                  <a:pt x="236" y="314"/>
                </a:lnTo>
                <a:lnTo>
                  <a:pt x="232" y="316"/>
                </a:lnTo>
                <a:lnTo>
                  <a:pt x="229" y="318"/>
                </a:lnTo>
                <a:lnTo>
                  <a:pt x="225" y="316"/>
                </a:lnTo>
                <a:lnTo>
                  <a:pt x="221" y="314"/>
                </a:lnTo>
                <a:lnTo>
                  <a:pt x="232" y="298"/>
                </a:lnTo>
                <a:lnTo>
                  <a:pt x="247" y="283"/>
                </a:lnTo>
                <a:lnTo>
                  <a:pt x="242" y="272"/>
                </a:lnTo>
                <a:lnTo>
                  <a:pt x="238" y="264"/>
                </a:lnTo>
                <a:lnTo>
                  <a:pt x="245" y="253"/>
                </a:lnTo>
                <a:lnTo>
                  <a:pt x="253" y="246"/>
                </a:lnTo>
                <a:lnTo>
                  <a:pt x="256" y="242"/>
                </a:lnTo>
                <a:lnTo>
                  <a:pt x="258" y="237"/>
                </a:lnTo>
                <a:lnTo>
                  <a:pt x="258" y="231"/>
                </a:lnTo>
                <a:lnTo>
                  <a:pt x="256" y="224"/>
                </a:lnTo>
                <a:lnTo>
                  <a:pt x="243" y="225"/>
                </a:lnTo>
                <a:lnTo>
                  <a:pt x="227" y="229"/>
                </a:lnTo>
                <a:lnTo>
                  <a:pt x="223" y="229"/>
                </a:lnTo>
                <a:lnTo>
                  <a:pt x="219" y="225"/>
                </a:lnTo>
                <a:lnTo>
                  <a:pt x="216" y="222"/>
                </a:lnTo>
                <a:lnTo>
                  <a:pt x="214" y="214"/>
                </a:lnTo>
                <a:lnTo>
                  <a:pt x="212" y="209"/>
                </a:lnTo>
                <a:lnTo>
                  <a:pt x="212" y="203"/>
                </a:lnTo>
                <a:lnTo>
                  <a:pt x="212" y="196"/>
                </a:lnTo>
                <a:lnTo>
                  <a:pt x="214" y="192"/>
                </a:lnTo>
                <a:lnTo>
                  <a:pt x="221" y="188"/>
                </a:lnTo>
                <a:lnTo>
                  <a:pt x="223" y="185"/>
                </a:lnTo>
                <a:lnTo>
                  <a:pt x="221" y="181"/>
                </a:lnTo>
                <a:lnTo>
                  <a:pt x="219" y="170"/>
                </a:lnTo>
                <a:lnTo>
                  <a:pt x="225" y="153"/>
                </a:lnTo>
                <a:lnTo>
                  <a:pt x="229" y="133"/>
                </a:lnTo>
                <a:lnTo>
                  <a:pt x="221" y="118"/>
                </a:lnTo>
                <a:lnTo>
                  <a:pt x="210" y="103"/>
                </a:lnTo>
                <a:lnTo>
                  <a:pt x="214" y="85"/>
                </a:lnTo>
                <a:lnTo>
                  <a:pt x="219" y="68"/>
                </a:lnTo>
                <a:lnTo>
                  <a:pt x="227" y="55"/>
                </a:lnTo>
                <a:lnTo>
                  <a:pt x="234" y="41"/>
                </a:lnTo>
                <a:lnTo>
                  <a:pt x="225" y="39"/>
                </a:lnTo>
                <a:lnTo>
                  <a:pt x="217" y="33"/>
                </a:lnTo>
                <a:lnTo>
                  <a:pt x="219" y="28"/>
                </a:lnTo>
                <a:lnTo>
                  <a:pt x="225" y="22"/>
                </a:lnTo>
                <a:lnTo>
                  <a:pt x="219" y="18"/>
                </a:lnTo>
                <a:lnTo>
                  <a:pt x="212" y="15"/>
                </a:lnTo>
                <a:lnTo>
                  <a:pt x="205" y="7"/>
                </a:lnTo>
                <a:lnTo>
                  <a:pt x="199" y="0"/>
                </a:lnTo>
                <a:lnTo>
                  <a:pt x="188" y="11"/>
                </a:lnTo>
                <a:lnTo>
                  <a:pt x="181" y="22"/>
                </a:lnTo>
                <a:lnTo>
                  <a:pt x="162" y="31"/>
                </a:lnTo>
                <a:lnTo>
                  <a:pt x="147" y="39"/>
                </a:lnTo>
                <a:lnTo>
                  <a:pt x="144" y="52"/>
                </a:lnTo>
                <a:lnTo>
                  <a:pt x="136" y="68"/>
                </a:lnTo>
                <a:lnTo>
                  <a:pt x="125" y="67"/>
                </a:lnTo>
                <a:lnTo>
                  <a:pt x="108" y="67"/>
                </a:lnTo>
                <a:lnTo>
                  <a:pt x="94" y="76"/>
                </a:lnTo>
                <a:lnTo>
                  <a:pt x="81" y="85"/>
                </a:lnTo>
                <a:lnTo>
                  <a:pt x="70" y="79"/>
                </a:lnTo>
                <a:lnTo>
                  <a:pt x="64" y="76"/>
                </a:lnTo>
                <a:lnTo>
                  <a:pt x="62" y="81"/>
                </a:lnTo>
                <a:lnTo>
                  <a:pt x="60" y="89"/>
                </a:lnTo>
                <a:lnTo>
                  <a:pt x="59" y="94"/>
                </a:lnTo>
                <a:lnTo>
                  <a:pt x="55" y="100"/>
                </a:lnTo>
                <a:lnTo>
                  <a:pt x="49" y="103"/>
                </a:lnTo>
                <a:lnTo>
                  <a:pt x="42" y="105"/>
                </a:lnTo>
                <a:lnTo>
                  <a:pt x="22" y="111"/>
                </a:lnTo>
                <a:lnTo>
                  <a:pt x="1" y="1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39" name="Freeform 73"/>
          <p:cNvSpPr>
            <a:spLocks/>
          </p:cNvSpPr>
          <p:nvPr/>
        </p:nvSpPr>
        <p:spPr bwMode="auto">
          <a:xfrm>
            <a:off x="2995061" y="4169859"/>
            <a:ext cx="572115" cy="792303"/>
          </a:xfrm>
          <a:custGeom>
            <a:avLst/>
            <a:gdLst>
              <a:gd name="T0" fmla="*/ 434193 w 329"/>
              <a:gd name="T1" fmla="*/ 185737 h 421"/>
              <a:gd name="T2" fmla="*/ 406323 w 329"/>
              <a:gd name="T3" fmla="*/ 166687 h 421"/>
              <a:gd name="T4" fmla="*/ 396055 w 329"/>
              <a:gd name="T5" fmla="*/ 128587 h 421"/>
              <a:gd name="T6" fmla="*/ 374052 w 329"/>
              <a:gd name="T7" fmla="*/ 131762 h 421"/>
              <a:gd name="T8" fmla="*/ 357916 w 329"/>
              <a:gd name="T9" fmla="*/ 96837 h 421"/>
              <a:gd name="T10" fmla="*/ 332979 w 329"/>
              <a:gd name="T11" fmla="*/ 73025 h 421"/>
              <a:gd name="T12" fmla="*/ 287506 w 329"/>
              <a:gd name="T13" fmla="*/ 52387 h 421"/>
              <a:gd name="T14" fmla="*/ 246434 w 329"/>
              <a:gd name="T15" fmla="*/ 6350 h 421"/>
              <a:gd name="T16" fmla="*/ 211229 w 329"/>
              <a:gd name="T17" fmla="*/ 30162 h 421"/>
              <a:gd name="T18" fmla="*/ 195094 w 329"/>
              <a:gd name="T19" fmla="*/ 50800 h 421"/>
              <a:gd name="T20" fmla="*/ 195094 w 329"/>
              <a:gd name="T21" fmla="*/ 76200 h 421"/>
              <a:gd name="T22" fmla="*/ 162822 w 329"/>
              <a:gd name="T23" fmla="*/ 79375 h 421"/>
              <a:gd name="T24" fmla="*/ 108548 w 329"/>
              <a:gd name="T25" fmla="*/ 79375 h 421"/>
              <a:gd name="T26" fmla="*/ 92413 w 329"/>
              <a:gd name="T27" fmla="*/ 73025 h 421"/>
              <a:gd name="T28" fmla="*/ 95347 w 329"/>
              <a:gd name="T29" fmla="*/ 123825 h 421"/>
              <a:gd name="T30" fmla="*/ 24937 w 329"/>
              <a:gd name="T31" fmla="*/ 204787 h 421"/>
              <a:gd name="T32" fmla="*/ 0 w 329"/>
              <a:gd name="T33" fmla="*/ 280987 h 421"/>
              <a:gd name="T34" fmla="*/ 22003 w 329"/>
              <a:gd name="T35" fmla="*/ 360362 h 421"/>
              <a:gd name="T36" fmla="*/ 19069 w 329"/>
              <a:gd name="T37" fmla="*/ 411162 h 421"/>
              <a:gd name="T38" fmla="*/ 2934 w 329"/>
              <a:gd name="T39" fmla="*/ 428625 h 421"/>
              <a:gd name="T40" fmla="*/ 5867 w 329"/>
              <a:gd name="T41" fmla="*/ 457200 h 421"/>
              <a:gd name="T42" fmla="*/ 19069 w 329"/>
              <a:gd name="T43" fmla="*/ 481012 h 421"/>
              <a:gd name="T44" fmla="*/ 67476 w 329"/>
              <a:gd name="T45" fmla="*/ 473075 h 421"/>
              <a:gd name="T46" fmla="*/ 67476 w 329"/>
              <a:gd name="T47" fmla="*/ 501650 h 421"/>
              <a:gd name="T48" fmla="*/ 41072 w 329"/>
              <a:gd name="T49" fmla="*/ 536575 h 421"/>
              <a:gd name="T50" fmla="*/ 32271 w 329"/>
              <a:gd name="T51" fmla="*/ 590550 h 421"/>
              <a:gd name="T52" fmla="*/ 27871 w 329"/>
              <a:gd name="T53" fmla="*/ 622300 h 421"/>
              <a:gd name="T54" fmla="*/ 48407 w 329"/>
              <a:gd name="T55" fmla="*/ 609600 h 421"/>
              <a:gd name="T56" fmla="*/ 64542 w 329"/>
              <a:gd name="T57" fmla="*/ 633412 h 421"/>
              <a:gd name="T58" fmla="*/ 111482 w 329"/>
              <a:gd name="T59" fmla="*/ 639762 h 421"/>
              <a:gd name="T60" fmla="*/ 130551 w 329"/>
              <a:gd name="T61" fmla="*/ 646112 h 421"/>
              <a:gd name="T62" fmla="*/ 140819 w 329"/>
              <a:gd name="T63" fmla="*/ 668337 h 421"/>
              <a:gd name="T64" fmla="*/ 162822 w 329"/>
              <a:gd name="T65" fmla="*/ 654050 h 421"/>
              <a:gd name="T66" fmla="*/ 173091 w 329"/>
              <a:gd name="T67" fmla="*/ 636587 h 421"/>
              <a:gd name="T68" fmla="*/ 211229 w 329"/>
              <a:gd name="T69" fmla="*/ 630237 h 421"/>
              <a:gd name="T70" fmla="*/ 220030 w 329"/>
              <a:gd name="T71" fmla="*/ 595312 h 421"/>
              <a:gd name="T72" fmla="*/ 242033 w 329"/>
              <a:gd name="T73" fmla="*/ 569912 h 421"/>
              <a:gd name="T74" fmla="*/ 306576 w 329"/>
              <a:gd name="T75" fmla="*/ 477837 h 421"/>
              <a:gd name="T76" fmla="*/ 338847 w 329"/>
              <a:gd name="T77" fmla="*/ 436562 h 421"/>
              <a:gd name="T78" fmla="*/ 393121 w 329"/>
              <a:gd name="T79" fmla="*/ 457200 h 421"/>
              <a:gd name="T80" fmla="*/ 412190 w 329"/>
              <a:gd name="T81" fmla="*/ 419100 h 421"/>
              <a:gd name="T82" fmla="*/ 434193 w 329"/>
              <a:gd name="T83" fmla="*/ 407987 h 421"/>
              <a:gd name="T84" fmla="*/ 422458 w 329"/>
              <a:gd name="T85" fmla="*/ 387350 h 421"/>
              <a:gd name="T86" fmla="*/ 406323 w 329"/>
              <a:gd name="T87" fmla="*/ 390525 h 421"/>
              <a:gd name="T88" fmla="*/ 371118 w 329"/>
              <a:gd name="T89" fmla="*/ 390525 h 421"/>
              <a:gd name="T90" fmla="*/ 335913 w 329"/>
              <a:gd name="T91" fmla="*/ 384175 h 421"/>
              <a:gd name="T92" fmla="*/ 306576 w 329"/>
              <a:gd name="T93" fmla="*/ 358775 h 421"/>
              <a:gd name="T94" fmla="*/ 274305 w 329"/>
              <a:gd name="T95" fmla="*/ 331787 h 421"/>
              <a:gd name="T96" fmla="*/ 281639 w 329"/>
              <a:gd name="T97" fmla="*/ 279400 h 421"/>
              <a:gd name="T98" fmla="*/ 309509 w 329"/>
              <a:gd name="T99" fmla="*/ 234950 h 421"/>
              <a:gd name="T100" fmla="*/ 330046 w 329"/>
              <a:gd name="T101" fmla="*/ 238125 h 421"/>
              <a:gd name="T102" fmla="*/ 354982 w 329"/>
              <a:gd name="T103" fmla="*/ 263525 h 421"/>
              <a:gd name="T104" fmla="*/ 347648 w 329"/>
              <a:gd name="T105" fmla="*/ 304800 h 421"/>
              <a:gd name="T106" fmla="*/ 393121 w 329"/>
              <a:gd name="T107" fmla="*/ 304800 h 421"/>
              <a:gd name="T108" fmla="*/ 406323 w 329"/>
              <a:gd name="T109" fmla="*/ 322262 h 421"/>
              <a:gd name="T110" fmla="*/ 428326 w 329"/>
              <a:gd name="T111" fmla="*/ 314325 h 421"/>
              <a:gd name="T112" fmla="*/ 444461 w 329"/>
              <a:gd name="T113" fmla="*/ 314325 h 421"/>
              <a:gd name="T114" fmla="*/ 460597 w 329"/>
              <a:gd name="T115" fmla="*/ 320675 h 421"/>
              <a:gd name="T116" fmla="*/ 466464 w 329"/>
              <a:gd name="T117" fmla="*/ 290512 h 421"/>
              <a:gd name="T118" fmla="*/ 482600 w 329"/>
              <a:gd name="T119" fmla="*/ 258762 h 4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"/>
              <a:gd name="T181" fmla="*/ 0 h 421"/>
              <a:gd name="T182" fmla="*/ 329 w 329"/>
              <a:gd name="T183" fmla="*/ 421 h 4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" h="421">
                <a:moveTo>
                  <a:pt x="329" y="148"/>
                </a:moveTo>
                <a:lnTo>
                  <a:pt x="310" y="131"/>
                </a:lnTo>
                <a:lnTo>
                  <a:pt x="296" y="117"/>
                </a:lnTo>
                <a:lnTo>
                  <a:pt x="288" y="113"/>
                </a:lnTo>
                <a:lnTo>
                  <a:pt x="281" y="109"/>
                </a:lnTo>
                <a:lnTo>
                  <a:pt x="277" y="105"/>
                </a:lnTo>
                <a:lnTo>
                  <a:pt x="275" y="100"/>
                </a:lnTo>
                <a:lnTo>
                  <a:pt x="272" y="92"/>
                </a:lnTo>
                <a:lnTo>
                  <a:pt x="270" y="81"/>
                </a:lnTo>
                <a:lnTo>
                  <a:pt x="264" y="83"/>
                </a:lnTo>
                <a:lnTo>
                  <a:pt x="261" y="83"/>
                </a:lnTo>
                <a:lnTo>
                  <a:pt x="255" y="83"/>
                </a:lnTo>
                <a:lnTo>
                  <a:pt x="251" y="81"/>
                </a:lnTo>
                <a:lnTo>
                  <a:pt x="248" y="72"/>
                </a:lnTo>
                <a:lnTo>
                  <a:pt x="244" y="61"/>
                </a:lnTo>
                <a:lnTo>
                  <a:pt x="237" y="57"/>
                </a:lnTo>
                <a:lnTo>
                  <a:pt x="229" y="54"/>
                </a:lnTo>
                <a:lnTo>
                  <a:pt x="227" y="46"/>
                </a:lnTo>
                <a:lnTo>
                  <a:pt x="224" y="41"/>
                </a:lnTo>
                <a:lnTo>
                  <a:pt x="211" y="37"/>
                </a:lnTo>
                <a:lnTo>
                  <a:pt x="196" y="33"/>
                </a:lnTo>
                <a:lnTo>
                  <a:pt x="185" y="15"/>
                </a:lnTo>
                <a:lnTo>
                  <a:pt x="174" y="0"/>
                </a:lnTo>
                <a:lnTo>
                  <a:pt x="168" y="4"/>
                </a:lnTo>
                <a:lnTo>
                  <a:pt x="155" y="9"/>
                </a:lnTo>
                <a:lnTo>
                  <a:pt x="150" y="17"/>
                </a:lnTo>
                <a:lnTo>
                  <a:pt x="144" y="19"/>
                </a:lnTo>
                <a:lnTo>
                  <a:pt x="139" y="19"/>
                </a:lnTo>
                <a:lnTo>
                  <a:pt x="129" y="19"/>
                </a:lnTo>
                <a:lnTo>
                  <a:pt x="133" y="32"/>
                </a:lnTo>
                <a:lnTo>
                  <a:pt x="139" y="48"/>
                </a:lnTo>
                <a:lnTo>
                  <a:pt x="135" y="50"/>
                </a:lnTo>
                <a:lnTo>
                  <a:pt x="133" y="48"/>
                </a:lnTo>
                <a:lnTo>
                  <a:pt x="131" y="46"/>
                </a:lnTo>
                <a:lnTo>
                  <a:pt x="128" y="44"/>
                </a:lnTo>
                <a:lnTo>
                  <a:pt x="111" y="50"/>
                </a:lnTo>
                <a:lnTo>
                  <a:pt x="92" y="56"/>
                </a:lnTo>
                <a:lnTo>
                  <a:pt x="83" y="54"/>
                </a:lnTo>
                <a:lnTo>
                  <a:pt x="74" y="50"/>
                </a:lnTo>
                <a:lnTo>
                  <a:pt x="70" y="48"/>
                </a:lnTo>
                <a:lnTo>
                  <a:pt x="67" y="46"/>
                </a:lnTo>
                <a:lnTo>
                  <a:pt x="63" y="46"/>
                </a:lnTo>
                <a:lnTo>
                  <a:pt x="59" y="48"/>
                </a:lnTo>
                <a:lnTo>
                  <a:pt x="63" y="61"/>
                </a:lnTo>
                <a:lnTo>
                  <a:pt x="65" y="78"/>
                </a:lnTo>
                <a:lnTo>
                  <a:pt x="46" y="96"/>
                </a:lnTo>
                <a:lnTo>
                  <a:pt x="24" y="115"/>
                </a:lnTo>
                <a:lnTo>
                  <a:pt x="17" y="129"/>
                </a:lnTo>
                <a:lnTo>
                  <a:pt x="9" y="142"/>
                </a:lnTo>
                <a:lnTo>
                  <a:pt x="4" y="159"/>
                </a:lnTo>
                <a:lnTo>
                  <a:pt x="0" y="177"/>
                </a:lnTo>
                <a:lnTo>
                  <a:pt x="11" y="192"/>
                </a:lnTo>
                <a:lnTo>
                  <a:pt x="19" y="207"/>
                </a:lnTo>
                <a:lnTo>
                  <a:pt x="15" y="227"/>
                </a:lnTo>
                <a:lnTo>
                  <a:pt x="9" y="244"/>
                </a:lnTo>
                <a:lnTo>
                  <a:pt x="11" y="255"/>
                </a:lnTo>
                <a:lnTo>
                  <a:pt x="13" y="259"/>
                </a:lnTo>
                <a:lnTo>
                  <a:pt x="11" y="262"/>
                </a:lnTo>
                <a:lnTo>
                  <a:pt x="4" y="266"/>
                </a:lnTo>
                <a:lnTo>
                  <a:pt x="2" y="270"/>
                </a:lnTo>
                <a:lnTo>
                  <a:pt x="2" y="277"/>
                </a:lnTo>
                <a:lnTo>
                  <a:pt x="2" y="283"/>
                </a:lnTo>
                <a:lnTo>
                  <a:pt x="4" y="288"/>
                </a:lnTo>
                <a:lnTo>
                  <a:pt x="6" y="296"/>
                </a:lnTo>
                <a:lnTo>
                  <a:pt x="9" y="299"/>
                </a:lnTo>
                <a:lnTo>
                  <a:pt x="13" y="303"/>
                </a:lnTo>
                <a:lnTo>
                  <a:pt x="17" y="303"/>
                </a:lnTo>
                <a:lnTo>
                  <a:pt x="33" y="299"/>
                </a:lnTo>
                <a:lnTo>
                  <a:pt x="46" y="298"/>
                </a:lnTo>
                <a:lnTo>
                  <a:pt x="48" y="305"/>
                </a:lnTo>
                <a:lnTo>
                  <a:pt x="48" y="311"/>
                </a:lnTo>
                <a:lnTo>
                  <a:pt x="46" y="316"/>
                </a:lnTo>
                <a:lnTo>
                  <a:pt x="43" y="320"/>
                </a:lnTo>
                <a:lnTo>
                  <a:pt x="35" y="327"/>
                </a:lnTo>
                <a:lnTo>
                  <a:pt x="28" y="338"/>
                </a:lnTo>
                <a:lnTo>
                  <a:pt x="32" y="346"/>
                </a:lnTo>
                <a:lnTo>
                  <a:pt x="37" y="357"/>
                </a:lnTo>
                <a:lnTo>
                  <a:pt x="22" y="372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22" y="390"/>
                </a:lnTo>
                <a:lnTo>
                  <a:pt x="26" y="388"/>
                </a:lnTo>
                <a:lnTo>
                  <a:pt x="33" y="384"/>
                </a:lnTo>
                <a:lnTo>
                  <a:pt x="39" y="383"/>
                </a:lnTo>
                <a:lnTo>
                  <a:pt x="41" y="388"/>
                </a:lnTo>
                <a:lnTo>
                  <a:pt x="44" y="399"/>
                </a:lnTo>
                <a:lnTo>
                  <a:pt x="57" y="401"/>
                </a:lnTo>
                <a:lnTo>
                  <a:pt x="70" y="401"/>
                </a:lnTo>
                <a:lnTo>
                  <a:pt x="76" y="403"/>
                </a:lnTo>
                <a:lnTo>
                  <a:pt x="81" y="403"/>
                </a:lnTo>
                <a:lnTo>
                  <a:pt x="85" y="405"/>
                </a:lnTo>
                <a:lnTo>
                  <a:pt x="89" y="407"/>
                </a:lnTo>
                <a:lnTo>
                  <a:pt x="87" y="414"/>
                </a:lnTo>
                <a:lnTo>
                  <a:pt x="87" y="421"/>
                </a:lnTo>
                <a:lnTo>
                  <a:pt x="96" y="421"/>
                </a:lnTo>
                <a:lnTo>
                  <a:pt x="104" y="420"/>
                </a:lnTo>
                <a:lnTo>
                  <a:pt x="107" y="416"/>
                </a:lnTo>
                <a:lnTo>
                  <a:pt x="111" y="412"/>
                </a:lnTo>
                <a:lnTo>
                  <a:pt x="113" y="408"/>
                </a:lnTo>
                <a:lnTo>
                  <a:pt x="116" y="405"/>
                </a:lnTo>
                <a:lnTo>
                  <a:pt x="118" y="401"/>
                </a:lnTo>
                <a:lnTo>
                  <a:pt x="124" y="397"/>
                </a:lnTo>
                <a:lnTo>
                  <a:pt x="135" y="396"/>
                </a:lnTo>
                <a:lnTo>
                  <a:pt x="144" y="397"/>
                </a:lnTo>
                <a:lnTo>
                  <a:pt x="146" y="384"/>
                </a:lnTo>
                <a:lnTo>
                  <a:pt x="150" y="375"/>
                </a:lnTo>
                <a:lnTo>
                  <a:pt x="153" y="370"/>
                </a:lnTo>
                <a:lnTo>
                  <a:pt x="157" y="364"/>
                </a:lnTo>
                <a:lnTo>
                  <a:pt x="165" y="359"/>
                </a:lnTo>
                <a:lnTo>
                  <a:pt x="172" y="351"/>
                </a:lnTo>
                <a:lnTo>
                  <a:pt x="192" y="323"/>
                </a:lnTo>
                <a:lnTo>
                  <a:pt x="209" y="301"/>
                </a:lnTo>
                <a:lnTo>
                  <a:pt x="214" y="285"/>
                </a:lnTo>
                <a:lnTo>
                  <a:pt x="218" y="275"/>
                </a:lnTo>
                <a:lnTo>
                  <a:pt x="231" y="275"/>
                </a:lnTo>
                <a:lnTo>
                  <a:pt x="248" y="279"/>
                </a:lnTo>
                <a:lnTo>
                  <a:pt x="259" y="285"/>
                </a:lnTo>
                <a:lnTo>
                  <a:pt x="268" y="288"/>
                </a:lnTo>
                <a:lnTo>
                  <a:pt x="272" y="279"/>
                </a:lnTo>
                <a:lnTo>
                  <a:pt x="275" y="268"/>
                </a:lnTo>
                <a:lnTo>
                  <a:pt x="281" y="264"/>
                </a:lnTo>
                <a:lnTo>
                  <a:pt x="290" y="262"/>
                </a:lnTo>
                <a:lnTo>
                  <a:pt x="294" y="261"/>
                </a:lnTo>
                <a:lnTo>
                  <a:pt x="296" y="257"/>
                </a:lnTo>
                <a:lnTo>
                  <a:pt x="296" y="253"/>
                </a:lnTo>
                <a:lnTo>
                  <a:pt x="292" y="246"/>
                </a:lnTo>
                <a:lnTo>
                  <a:pt x="288" y="244"/>
                </a:lnTo>
                <a:lnTo>
                  <a:pt x="285" y="244"/>
                </a:lnTo>
                <a:lnTo>
                  <a:pt x="281" y="244"/>
                </a:lnTo>
                <a:lnTo>
                  <a:pt x="277" y="246"/>
                </a:lnTo>
                <a:lnTo>
                  <a:pt x="272" y="248"/>
                </a:lnTo>
                <a:lnTo>
                  <a:pt x="264" y="250"/>
                </a:lnTo>
                <a:lnTo>
                  <a:pt x="253" y="246"/>
                </a:lnTo>
                <a:lnTo>
                  <a:pt x="244" y="240"/>
                </a:lnTo>
                <a:lnTo>
                  <a:pt x="237" y="242"/>
                </a:lnTo>
                <a:lnTo>
                  <a:pt x="229" y="242"/>
                </a:lnTo>
                <a:lnTo>
                  <a:pt x="224" y="233"/>
                </a:lnTo>
                <a:lnTo>
                  <a:pt x="218" y="224"/>
                </a:lnTo>
                <a:lnTo>
                  <a:pt x="209" y="226"/>
                </a:lnTo>
                <a:lnTo>
                  <a:pt x="198" y="226"/>
                </a:lnTo>
                <a:lnTo>
                  <a:pt x="190" y="218"/>
                </a:lnTo>
                <a:lnTo>
                  <a:pt x="187" y="209"/>
                </a:lnTo>
                <a:lnTo>
                  <a:pt x="187" y="198"/>
                </a:lnTo>
                <a:lnTo>
                  <a:pt x="189" y="187"/>
                </a:lnTo>
                <a:lnTo>
                  <a:pt x="192" y="176"/>
                </a:lnTo>
                <a:lnTo>
                  <a:pt x="198" y="165"/>
                </a:lnTo>
                <a:lnTo>
                  <a:pt x="205" y="153"/>
                </a:lnTo>
                <a:lnTo>
                  <a:pt x="211" y="148"/>
                </a:lnTo>
                <a:lnTo>
                  <a:pt x="216" y="148"/>
                </a:lnTo>
                <a:lnTo>
                  <a:pt x="222" y="148"/>
                </a:lnTo>
                <a:lnTo>
                  <a:pt x="225" y="150"/>
                </a:lnTo>
                <a:lnTo>
                  <a:pt x="229" y="152"/>
                </a:lnTo>
                <a:lnTo>
                  <a:pt x="237" y="157"/>
                </a:lnTo>
                <a:lnTo>
                  <a:pt x="242" y="166"/>
                </a:lnTo>
                <a:lnTo>
                  <a:pt x="237" y="181"/>
                </a:lnTo>
                <a:lnTo>
                  <a:pt x="229" y="190"/>
                </a:lnTo>
                <a:lnTo>
                  <a:pt x="237" y="192"/>
                </a:lnTo>
                <a:lnTo>
                  <a:pt x="249" y="190"/>
                </a:lnTo>
                <a:lnTo>
                  <a:pt x="261" y="190"/>
                </a:lnTo>
                <a:lnTo>
                  <a:pt x="268" y="192"/>
                </a:lnTo>
                <a:lnTo>
                  <a:pt x="273" y="194"/>
                </a:lnTo>
                <a:lnTo>
                  <a:pt x="275" y="198"/>
                </a:lnTo>
                <a:lnTo>
                  <a:pt x="277" y="203"/>
                </a:lnTo>
                <a:lnTo>
                  <a:pt x="283" y="205"/>
                </a:lnTo>
                <a:lnTo>
                  <a:pt x="288" y="203"/>
                </a:lnTo>
                <a:lnTo>
                  <a:pt x="292" y="198"/>
                </a:lnTo>
                <a:lnTo>
                  <a:pt x="296" y="196"/>
                </a:lnTo>
                <a:lnTo>
                  <a:pt x="299" y="196"/>
                </a:lnTo>
                <a:lnTo>
                  <a:pt x="303" y="198"/>
                </a:lnTo>
                <a:lnTo>
                  <a:pt x="307" y="200"/>
                </a:lnTo>
                <a:lnTo>
                  <a:pt x="310" y="202"/>
                </a:lnTo>
                <a:lnTo>
                  <a:pt x="314" y="202"/>
                </a:lnTo>
                <a:lnTo>
                  <a:pt x="318" y="200"/>
                </a:lnTo>
                <a:lnTo>
                  <a:pt x="322" y="196"/>
                </a:lnTo>
                <a:lnTo>
                  <a:pt x="318" y="183"/>
                </a:lnTo>
                <a:lnTo>
                  <a:pt x="312" y="174"/>
                </a:lnTo>
                <a:lnTo>
                  <a:pt x="320" y="166"/>
                </a:lnTo>
                <a:lnTo>
                  <a:pt x="329" y="163"/>
                </a:lnTo>
                <a:lnTo>
                  <a:pt x="329" y="155"/>
                </a:lnTo>
                <a:lnTo>
                  <a:pt x="329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0" name="Freeform 74"/>
          <p:cNvSpPr>
            <a:spLocks/>
          </p:cNvSpPr>
          <p:nvPr/>
        </p:nvSpPr>
        <p:spPr bwMode="auto">
          <a:xfrm>
            <a:off x="2902844" y="3230761"/>
            <a:ext cx="686915" cy="792304"/>
          </a:xfrm>
          <a:custGeom>
            <a:avLst/>
            <a:gdLst>
              <a:gd name="T0" fmla="*/ 327126 w 395"/>
              <a:gd name="T1" fmla="*/ 33338 h 421"/>
              <a:gd name="T2" fmla="*/ 259647 w 395"/>
              <a:gd name="T3" fmla="*/ 44450 h 421"/>
              <a:gd name="T4" fmla="*/ 243511 w 395"/>
              <a:gd name="T5" fmla="*/ 65088 h 421"/>
              <a:gd name="T6" fmla="*/ 253779 w 395"/>
              <a:gd name="T7" fmla="*/ 96838 h 421"/>
              <a:gd name="T8" fmla="*/ 250845 w 395"/>
              <a:gd name="T9" fmla="*/ 131763 h 421"/>
              <a:gd name="T10" fmla="*/ 218573 w 395"/>
              <a:gd name="T11" fmla="*/ 185738 h 421"/>
              <a:gd name="T12" fmla="*/ 202437 w 395"/>
              <a:gd name="T13" fmla="*/ 207963 h 421"/>
              <a:gd name="T14" fmla="*/ 126156 w 395"/>
              <a:gd name="T15" fmla="*/ 207963 h 421"/>
              <a:gd name="T16" fmla="*/ 86549 w 395"/>
              <a:gd name="T17" fmla="*/ 234950 h 421"/>
              <a:gd name="T18" fmla="*/ 74814 w 395"/>
              <a:gd name="T19" fmla="*/ 328613 h 421"/>
              <a:gd name="T20" fmla="*/ 0 w 395"/>
              <a:gd name="T21" fmla="*/ 360363 h 421"/>
              <a:gd name="T22" fmla="*/ 55743 w 395"/>
              <a:gd name="T23" fmla="*/ 419100 h 421"/>
              <a:gd name="T24" fmla="*/ 107086 w 395"/>
              <a:gd name="T25" fmla="*/ 431800 h 421"/>
              <a:gd name="T26" fmla="*/ 134958 w 395"/>
              <a:gd name="T27" fmla="*/ 452438 h 421"/>
              <a:gd name="T28" fmla="*/ 132024 w 395"/>
              <a:gd name="T29" fmla="*/ 542925 h 421"/>
              <a:gd name="T30" fmla="*/ 132024 w 395"/>
              <a:gd name="T31" fmla="*/ 598488 h 421"/>
              <a:gd name="T32" fmla="*/ 134958 w 395"/>
              <a:gd name="T33" fmla="*/ 657225 h 421"/>
              <a:gd name="T34" fmla="*/ 167230 w 395"/>
              <a:gd name="T35" fmla="*/ 666750 h 421"/>
              <a:gd name="T36" fmla="*/ 170164 w 395"/>
              <a:gd name="T37" fmla="*/ 615950 h 421"/>
              <a:gd name="T38" fmla="*/ 218573 w 395"/>
              <a:gd name="T39" fmla="*/ 612775 h 421"/>
              <a:gd name="T40" fmla="*/ 221507 w 395"/>
              <a:gd name="T41" fmla="*/ 574675 h 421"/>
              <a:gd name="T42" fmla="*/ 243511 w 395"/>
              <a:gd name="T43" fmla="*/ 533400 h 421"/>
              <a:gd name="T44" fmla="*/ 262581 w 395"/>
              <a:gd name="T45" fmla="*/ 557213 h 421"/>
              <a:gd name="T46" fmla="*/ 310990 w 395"/>
              <a:gd name="T47" fmla="*/ 533400 h 421"/>
              <a:gd name="T48" fmla="*/ 332993 w 395"/>
              <a:gd name="T49" fmla="*/ 477838 h 421"/>
              <a:gd name="T50" fmla="*/ 390204 w 395"/>
              <a:gd name="T51" fmla="*/ 469900 h 421"/>
              <a:gd name="T52" fmla="*/ 432745 w 395"/>
              <a:gd name="T53" fmla="*/ 493713 h 421"/>
              <a:gd name="T54" fmla="*/ 445947 w 395"/>
              <a:gd name="T55" fmla="*/ 539750 h 421"/>
              <a:gd name="T56" fmla="*/ 484087 w 395"/>
              <a:gd name="T57" fmla="*/ 531813 h 421"/>
              <a:gd name="T58" fmla="*/ 484087 w 395"/>
              <a:gd name="T59" fmla="*/ 531813 h 421"/>
              <a:gd name="T60" fmla="*/ 481154 w 395"/>
              <a:gd name="T61" fmla="*/ 525463 h 421"/>
              <a:gd name="T62" fmla="*/ 481154 w 395"/>
              <a:gd name="T63" fmla="*/ 514350 h 421"/>
              <a:gd name="T64" fmla="*/ 481154 w 395"/>
              <a:gd name="T65" fmla="*/ 508000 h 421"/>
              <a:gd name="T66" fmla="*/ 481154 w 395"/>
              <a:gd name="T67" fmla="*/ 508000 h 421"/>
              <a:gd name="T68" fmla="*/ 481154 w 395"/>
              <a:gd name="T69" fmla="*/ 504825 h 421"/>
              <a:gd name="T70" fmla="*/ 481154 w 395"/>
              <a:gd name="T71" fmla="*/ 501650 h 421"/>
              <a:gd name="T72" fmla="*/ 481154 w 395"/>
              <a:gd name="T73" fmla="*/ 498475 h 421"/>
              <a:gd name="T74" fmla="*/ 492889 w 395"/>
              <a:gd name="T75" fmla="*/ 487363 h 421"/>
              <a:gd name="T76" fmla="*/ 506091 w 395"/>
              <a:gd name="T77" fmla="*/ 481013 h 421"/>
              <a:gd name="T78" fmla="*/ 506091 w 395"/>
              <a:gd name="T79" fmla="*/ 481013 h 421"/>
              <a:gd name="T80" fmla="*/ 506091 w 395"/>
              <a:gd name="T81" fmla="*/ 481013 h 421"/>
              <a:gd name="T82" fmla="*/ 509025 w 395"/>
              <a:gd name="T83" fmla="*/ 473075 h 421"/>
              <a:gd name="T84" fmla="*/ 495823 w 395"/>
              <a:gd name="T85" fmla="*/ 442913 h 421"/>
              <a:gd name="T86" fmla="*/ 541298 w 395"/>
              <a:gd name="T87" fmla="*/ 404813 h 421"/>
              <a:gd name="T88" fmla="*/ 579438 w 395"/>
              <a:gd name="T89" fmla="*/ 373063 h 421"/>
              <a:gd name="T90" fmla="*/ 551566 w 395"/>
              <a:gd name="T91" fmla="*/ 331788 h 421"/>
              <a:gd name="T92" fmla="*/ 522228 w 395"/>
              <a:gd name="T93" fmla="*/ 282575 h 421"/>
              <a:gd name="T94" fmla="*/ 465017 w 395"/>
              <a:gd name="T95" fmla="*/ 304800 h 421"/>
              <a:gd name="T96" fmla="*/ 457683 w 395"/>
              <a:gd name="T97" fmla="*/ 276225 h 421"/>
              <a:gd name="T98" fmla="*/ 368200 w 395"/>
              <a:gd name="T99" fmla="*/ 255588 h 421"/>
              <a:gd name="T100" fmla="*/ 343262 w 395"/>
              <a:gd name="T101" fmla="*/ 290513 h 421"/>
              <a:gd name="T102" fmla="*/ 313923 w 395"/>
              <a:gd name="T103" fmla="*/ 258763 h 421"/>
              <a:gd name="T104" fmla="*/ 300721 w 395"/>
              <a:gd name="T105" fmla="*/ 190500 h 421"/>
              <a:gd name="T106" fmla="*/ 352064 w 395"/>
              <a:gd name="T107" fmla="*/ 144463 h 421"/>
              <a:gd name="T108" fmla="*/ 397539 w 395"/>
              <a:gd name="T109" fmla="*/ 65088 h 421"/>
              <a:gd name="T110" fmla="*/ 390204 w 395"/>
              <a:gd name="T111" fmla="*/ 41275 h 421"/>
              <a:gd name="T112" fmla="*/ 371134 w 395"/>
              <a:gd name="T113" fmla="*/ 0 h 421"/>
              <a:gd name="T114" fmla="*/ 352064 w 395"/>
              <a:gd name="T115" fmla="*/ 6350 h 4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95"/>
              <a:gd name="T175" fmla="*/ 0 h 421"/>
              <a:gd name="T176" fmla="*/ 395 w 395"/>
              <a:gd name="T177" fmla="*/ 421 h 4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95" h="421">
                <a:moveTo>
                  <a:pt x="240" y="4"/>
                </a:moveTo>
                <a:lnTo>
                  <a:pt x="238" y="9"/>
                </a:lnTo>
                <a:lnTo>
                  <a:pt x="234" y="13"/>
                </a:lnTo>
                <a:lnTo>
                  <a:pt x="229" y="17"/>
                </a:lnTo>
                <a:lnTo>
                  <a:pt x="223" y="21"/>
                </a:lnTo>
                <a:lnTo>
                  <a:pt x="208" y="26"/>
                </a:lnTo>
                <a:lnTo>
                  <a:pt x="197" y="28"/>
                </a:lnTo>
                <a:lnTo>
                  <a:pt x="188" y="30"/>
                </a:lnTo>
                <a:lnTo>
                  <a:pt x="182" y="28"/>
                </a:lnTo>
                <a:lnTo>
                  <a:pt x="177" y="28"/>
                </a:lnTo>
                <a:lnTo>
                  <a:pt x="171" y="26"/>
                </a:lnTo>
                <a:lnTo>
                  <a:pt x="169" y="26"/>
                </a:lnTo>
                <a:lnTo>
                  <a:pt x="166" y="30"/>
                </a:lnTo>
                <a:lnTo>
                  <a:pt x="164" y="35"/>
                </a:lnTo>
                <a:lnTo>
                  <a:pt x="166" y="41"/>
                </a:lnTo>
                <a:lnTo>
                  <a:pt x="168" y="45"/>
                </a:lnTo>
                <a:lnTo>
                  <a:pt x="169" y="46"/>
                </a:lnTo>
                <a:lnTo>
                  <a:pt x="173" y="52"/>
                </a:lnTo>
                <a:lnTo>
                  <a:pt x="177" y="57"/>
                </a:lnTo>
                <a:lnTo>
                  <a:pt x="173" y="61"/>
                </a:lnTo>
                <a:lnTo>
                  <a:pt x="169" y="65"/>
                </a:lnTo>
                <a:lnTo>
                  <a:pt x="171" y="69"/>
                </a:lnTo>
                <a:lnTo>
                  <a:pt x="173" y="72"/>
                </a:lnTo>
                <a:lnTo>
                  <a:pt x="173" y="78"/>
                </a:lnTo>
                <a:lnTo>
                  <a:pt x="171" y="83"/>
                </a:lnTo>
                <a:lnTo>
                  <a:pt x="162" y="89"/>
                </a:lnTo>
                <a:lnTo>
                  <a:pt x="155" y="94"/>
                </a:lnTo>
                <a:lnTo>
                  <a:pt x="149" y="100"/>
                </a:lnTo>
                <a:lnTo>
                  <a:pt x="149" y="107"/>
                </a:lnTo>
                <a:lnTo>
                  <a:pt x="149" y="117"/>
                </a:lnTo>
                <a:lnTo>
                  <a:pt x="149" y="126"/>
                </a:lnTo>
                <a:lnTo>
                  <a:pt x="147" y="131"/>
                </a:lnTo>
                <a:lnTo>
                  <a:pt x="145" y="133"/>
                </a:lnTo>
                <a:lnTo>
                  <a:pt x="144" y="133"/>
                </a:lnTo>
                <a:lnTo>
                  <a:pt x="138" y="131"/>
                </a:lnTo>
                <a:lnTo>
                  <a:pt x="133" y="131"/>
                </a:lnTo>
                <a:lnTo>
                  <a:pt x="123" y="130"/>
                </a:lnTo>
                <a:lnTo>
                  <a:pt x="112" y="131"/>
                </a:lnTo>
                <a:lnTo>
                  <a:pt x="97" y="135"/>
                </a:lnTo>
                <a:lnTo>
                  <a:pt x="86" y="131"/>
                </a:lnTo>
                <a:lnTo>
                  <a:pt x="79" y="131"/>
                </a:lnTo>
                <a:lnTo>
                  <a:pt x="75" y="135"/>
                </a:lnTo>
                <a:lnTo>
                  <a:pt x="70" y="139"/>
                </a:lnTo>
                <a:lnTo>
                  <a:pt x="62" y="144"/>
                </a:lnTo>
                <a:lnTo>
                  <a:pt x="59" y="148"/>
                </a:lnTo>
                <a:lnTo>
                  <a:pt x="68" y="168"/>
                </a:lnTo>
                <a:lnTo>
                  <a:pt x="75" y="198"/>
                </a:lnTo>
                <a:lnTo>
                  <a:pt x="66" y="200"/>
                </a:lnTo>
                <a:lnTo>
                  <a:pt x="57" y="202"/>
                </a:lnTo>
                <a:lnTo>
                  <a:pt x="51" y="207"/>
                </a:lnTo>
                <a:lnTo>
                  <a:pt x="46" y="209"/>
                </a:lnTo>
                <a:lnTo>
                  <a:pt x="35" y="200"/>
                </a:lnTo>
                <a:lnTo>
                  <a:pt x="25" y="194"/>
                </a:lnTo>
                <a:lnTo>
                  <a:pt x="16" y="207"/>
                </a:lnTo>
                <a:lnTo>
                  <a:pt x="0" y="227"/>
                </a:lnTo>
                <a:lnTo>
                  <a:pt x="7" y="239"/>
                </a:lnTo>
                <a:lnTo>
                  <a:pt x="16" y="248"/>
                </a:lnTo>
                <a:lnTo>
                  <a:pt x="24" y="255"/>
                </a:lnTo>
                <a:lnTo>
                  <a:pt x="31" y="261"/>
                </a:lnTo>
                <a:lnTo>
                  <a:pt x="38" y="264"/>
                </a:lnTo>
                <a:lnTo>
                  <a:pt x="46" y="266"/>
                </a:lnTo>
                <a:lnTo>
                  <a:pt x="53" y="266"/>
                </a:lnTo>
                <a:lnTo>
                  <a:pt x="60" y="266"/>
                </a:lnTo>
                <a:lnTo>
                  <a:pt x="68" y="268"/>
                </a:lnTo>
                <a:lnTo>
                  <a:pt x="73" y="272"/>
                </a:lnTo>
                <a:lnTo>
                  <a:pt x="77" y="277"/>
                </a:lnTo>
                <a:lnTo>
                  <a:pt x="81" y="285"/>
                </a:lnTo>
                <a:lnTo>
                  <a:pt x="86" y="279"/>
                </a:lnTo>
                <a:lnTo>
                  <a:pt x="92" y="276"/>
                </a:lnTo>
                <a:lnTo>
                  <a:pt x="92" y="285"/>
                </a:lnTo>
                <a:lnTo>
                  <a:pt x="88" y="296"/>
                </a:lnTo>
                <a:lnTo>
                  <a:pt x="92" y="300"/>
                </a:lnTo>
                <a:lnTo>
                  <a:pt x="96" y="307"/>
                </a:lnTo>
                <a:lnTo>
                  <a:pt x="94" y="324"/>
                </a:lnTo>
                <a:lnTo>
                  <a:pt x="90" y="342"/>
                </a:lnTo>
                <a:lnTo>
                  <a:pt x="92" y="351"/>
                </a:lnTo>
                <a:lnTo>
                  <a:pt x="96" y="361"/>
                </a:lnTo>
                <a:lnTo>
                  <a:pt x="94" y="368"/>
                </a:lnTo>
                <a:lnTo>
                  <a:pt x="92" y="373"/>
                </a:lnTo>
                <a:lnTo>
                  <a:pt x="90" y="377"/>
                </a:lnTo>
                <a:lnTo>
                  <a:pt x="90" y="381"/>
                </a:lnTo>
                <a:lnTo>
                  <a:pt x="92" y="388"/>
                </a:lnTo>
                <a:lnTo>
                  <a:pt x="94" y="396"/>
                </a:lnTo>
                <a:lnTo>
                  <a:pt x="92" y="407"/>
                </a:lnTo>
                <a:lnTo>
                  <a:pt x="92" y="414"/>
                </a:lnTo>
                <a:lnTo>
                  <a:pt x="96" y="418"/>
                </a:lnTo>
                <a:lnTo>
                  <a:pt x="103" y="421"/>
                </a:lnTo>
                <a:lnTo>
                  <a:pt x="107" y="421"/>
                </a:lnTo>
                <a:lnTo>
                  <a:pt x="110" y="421"/>
                </a:lnTo>
                <a:lnTo>
                  <a:pt x="114" y="420"/>
                </a:lnTo>
                <a:lnTo>
                  <a:pt x="116" y="416"/>
                </a:lnTo>
                <a:lnTo>
                  <a:pt x="118" y="412"/>
                </a:lnTo>
                <a:lnTo>
                  <a:pt x="120" y="407"/>
                </a:lnTo>
                <a:lnTo>
                  <a:pt x="118" y="399"/>
                </a:lnTo>
                <a:lnTo>
                  <a:pt x="116" y="388"/>
                </a:lnTo>
                <a:lnTo>
                  <a:pt x="121" y="388"/>
                </a:lnTo>
                <a:lnTo>
                  <a:pt x="129" y="390"/>
                </a:lnTo>
                <a:lnTo>
                  <a:pt x="136" y="390"/>
                </a:lnTo>
                <a:lnTo>
                  <a:pt x="144" y="388"/>
                </a:lnTo>
                <a:lnTo>
                  <a:pt x="149" y="386"/>
                </a:lnTo>
                <a:lnTo>
                  <a:pt x="153" y="385"/>
                </a:lnTo>
                <a:lnTo>
                  <a:pt x="155" y="379"/>
                </a:lnTo>
                <a:lnTo>
                  <a:pt x="155" y="373"/>
                </a:lnTo>
                <a:lnTo>
                  <a:pt x="153" y="368"/>
                </a:lnTo>
                <a:lnTo>
                  <a:pt x="151" y="362"/>
                </a:lnTo>
                <a:lnTo>
                  <a:pt x="151" y="357"/>
                </a:lnTo>
                <a:lnTo>
                  <a:pt x="151" y="351"/>
                </a:lnTo>
                <a:lnTo>
                  <a:pt x="155" y="346"/>
                </a:lnTo>
                <a:lnTo>
                  <a:pt x="160" y="340"/>
                </a:lnTo>
                <a:lnTo>
                  <a:pt x="166" y="336"/>
                </a:lnTo>
                <a:lnTo>
                  <a:pt x="169" y="338"/>
                </a:lnTo>
                <a:lnTo>
                  <a:pt x="171" y="340"/>
                </a:lnTo>
                <a:lnTo>
                  <a:pt x="173" y="344"/>
                </a:lnTo>
                <a:lnTo>
                  <a:pt x="177" y="348"/>
                </a:lnTo>
                <a:lnTo>
                  <a:pt x="179" y="351"/>
                </a:lnTo>
                <a:lnTo>
                  <a:pt x="184" y="353"/>
                </a:lnTo>
                <a:lnTo>
                  <a:pt x="190" y="353"/>
                </a:lnTo>
                <a:lnTo>
                  <a:pt x="201" y="349"/>
                </a:lnTo>
                <a:lnTo>
                  <a:pt x="206" y="344"/>
                </a:lnTo>
                <a:lnTo>
                  <a:pt x="212" y="336"/>
                </a:lnTo>
                <a:lnTo>
                  <a:pt x="214" y="329"/>
                </a:lnTo>
                <a:lnTo>
                  <a:pt x="216" y="324"/>
                </a:lnTo>
                <a:lnTo>
                  <a:pt x="218" y="316"/>
                </a:lnTo>
                <a:lnTo>
                  <a:pt x="221" y="307"/>
                </a:lnTo>
                <a:lnTo>
                  <a:pt x="227" y="301"/>
                </a:lnTo>
                <a:lnTo>
                  <a:pt x="238" y="294"/>
                </a:lnTo>
                <a:lnTo>
                  <a:pt x="253" y="288"/>
                </a:lnTo>
                <a:lnTo>
                  <a:pt x="258" y="288"/>
                </a:lnTo>
                <a:lnTo>
                  <a:pt x="262" y="292"/>
                </a:lnTo>
                <a:lnTo>
                  <a:pt x="266" y="296"/>
                </a:lnTo>
                <a:lnTo>
                  <a:pt x="267" y="300"/>
                </a:lnTo>
                <a:lnTo>
                  <a:pt x="269" y="311"/>
                </a:lnTo>
                <a:lnTo>
                  <a:pt x="273" y="316"/>
                </a:lnTo>
                <a:lnTo>
                  <a:pt x="286" y="314"/>
                </a:lnTo>
                <a:lnTo>
                  <a:pt x="295" y="311"/>
                </a:lnTo>
                <a:lnTo>
                  <a:pt x="295" y="320"/>
                </a:lnTo>
                <a:lnTo>
                  <a:pt x="297" y="327"/>
                </a:lnTo>
                <a:lnTo>
                  <a:pt x="299" y="333"/>
                </a:lnTo>
                <a:lnTo>
                  <a:pt x="301" y="336"/>
                </a:lnTo>
                <a:lnTo>
                  <a:pt x="304" y="340"/>
                </a:lnTo>
                <a:lnTo>
                  <a:pt x="308" y="340"/>
                </a:lnTo>
                <a:lnTo>
                  <a:pt x="312" y="342"/>
                </a:lnTo>
                <a:lnTo>
                  <a:pt x="317" y="340"/>
                </a:lnTo>
                <a:lnTo>
                  <a:pt x="323" y="336"/>
                </a:lnTo>
                <a:lnTo>
                  <a:pt x="330" y="335"/>
                </a:lnTo>
                <a:lnTo>
                  <a:pt x="328" y="333"/>
                </a:lnTo>
                <a:lnTo>
                  <a:pt x="328" y="331"/>
                </a:lnTo>
                <a:lnTo>
                  <a:pt x="328" y="327"/>
                </a:lnTo>
                <a:lnTo>
                  <a:pt x="328" y="324"/>
                </a:lnTo>
                <a:lnTo>
                  <a:pt x="328" y="322"/>
                </a:lnTo>
                <a:lnTo>
                  <a:pt x="328" y="320"/>
                </a:lnTo>
                <a:lnTo>
                  <a:pt x="328" y="318"/>
                </a:lnTo>
                <a:lnTo>
                  <a:pt x="328" y="316"/>
                </a:lnTo>
                <a:lnTo>
                  <a:pt x="328" y="314"/>
                </a:lnTo>
                <a:lnTo>
                  <a:pt x="330" y="314"/>
                </a:lnTo>
                <a:lnTo>
                  <a:pt x="330" y="312"/>
                </a:lnTo>
                <a:lnTo>
                  <a:pt x="336" y="307"/>
                </a:lnTo>
                <a:lnTo>
                  <a:pt x="345" y="303"/>
                </a:lnTo>
                <a:lnTo>
                  <a:pt x="345" y="301"/>
                </a:lnTo>
                <a:lnTo>
                  <a:pt x="347" y="298"/>
                </a:lnTo>
                <a:lnTo>
                  <a:pt x="345" y="294"/>
                </a:lnTo>
                <a:lnTo>
                  <a:pt x="343" y="290"/>
                </a:lnTo>
                <a:lnTo>
                  <a:pt x="341" y="287"/>
                </a:lnTo>
                <a:lnTo>
                  <a:pt x="338" y="283"/>
                </a:lnTo>
                <a:lnTo>
                  <a:pt x="338" y="279"/>
                </a:lnTo>
                <a:lnTo>
                  <a:pt x="339" y="274"/>
                </a:lnTo>
                <a:lnTo>
                  <a:pt x="345" y="266"/>
                </a:lnTo>
                <a:lnTo>
                  <a:pt x="352" y="259"/>
                </a:lnTo>
                <a:lnTo>
                  <a:pt x="362" y="255"/>
                </a:lnTo>
                <a:lnTo>
                  <a:pt x="369" y="255"/>
                </a:lnTo>
                <a:lnTo>
                  <a:pt x="375" y="255"/>
                </a:lnTo>
                <a:lnTo>
                  <a:pt x="380" y="255"/>
                </a:lnTo>
                <a:lnTo>
                  <a:pt x="386" y="253"/>
                </a:lnTo>
                <a:lnTo>
                  <a:pt x="391" y="248"/>
                </a:lnTo>
                <a:lnTo>
                  <a:pt x="395" y="235"/>
                </a:lnTo>
                <a:lnTo>
                  <a:pt x="395" y="227"/>
                </a:lnTo>
                <a:lnTo>
                  <a:pt x="393" y="222"/>
                </a:lnTo>
                <a:lnTo>
                  <a:pt x="389" y="218"/>
                </a:lnTo>
                <a:lnTo>
                  <a:pt x="382" y="215"/>
                </a:lnTo>
                <a:lnTo>
                  <a:pt x="376" y="209"/>
                </a:lnTo>
                <a:lnTo>
                  <a:pt x="371" y="203"/>
                </a:lnTo>
                <a:lnTo>
                  <a:pt x="365" y="196"/>
                </a:lnTo>
                <a:lnTo>
                  <a:pt x="363" y="187"/>
                </a:lnTo>
                <a:lnTo>
                  <a:pt x="360" y="183"/>
                </a:lnTo>
                <a:lnTo>
                  <a:pt x="356" y="178"/>
                </a:lnTo>
                <a:lnTo>
                  <a:pt x="352" y="176"/>
                </a:lnTo>
                <a:lnTo>
                  <a:pt x="347" y="176"/>
                </a:lnTo>
                <a:lnTo>
                  <a:pt x="334" y="185"/>
                </a:lnTo>
                <a:lnTo>
                  <a:pt x="321" y="192"/>
                </a:lnTo>
                <a:lnTo>
                  <a:pt x="317" y="192"/>
                </a:lnTo>
                <a:lnTo>
                  <a:pt x="315" y="189"/>
                </a:lnTo>
                <a:lnTo>
                  <a:pt x="314" y="187"/>
                </a:lnTo>
                <a:lnTo>
                  <a:pt x="314" y="185"/>
                </a:lnTo>
                <a:lnTo>
                  <a:pt x="315" y="179"/>
                </a:lnTo>
                <a:lnTo>
                  <a:pt x="312" y="174"/>
                </a:lnTo>
                <a:lnTo>
                  <a:pt x="299" y="170"/>
                </a:lnTo>
                <a:lnTo>
                  <a:pt x="284" y="168"/>
                </a:lnTo>
                <a:lnTo>
                  <a:pt x="273" y="165"/>
                </a:lnTo>
                <a:lnTo>
                  <a:pt x="260" y="163"/>
                </a:lnTo>
                <a:lnTo>
                  <a:pt x="251" y="161"/>
                </a:lnTo>
                <a:lnTo>
                  <a:pt x="243" y="161"/>
                </a:lnTo>
                <a:lnTo>
                  <a:pt x="242" y="168"/>
                </a:lnTo>
                <a:lnTo>
                  <a:pt x="238" y="178"/>
                </a:lnTo>
                <a:lnTo>
                  <a:pt x="236" y="181"/>
                </a:lnTo>
                <a:lnTo>
                  <a:pt x="234" y="183"/>
                </a:lnTo>
                <a:lnTo>
                  <a:pt x="229" y="183"/>
                </a:lnTo>
                <a:lnTo>
                  <a:pt x="223" y="181"/>
                </a:lnTo>
                <a:lnTo>
                  <a:pt x="218" y="174"/>
                </a:lnTo>
                <a:lnTo>
                  <a:pt x="214" y="168"/>
                </a:lnTo>
                <a:lnTo>
                  <a:pt x="214" y="163"/>
                </a:lnTo>
                <a:lnTo>
                  <a:pt x="216" y="159"/>
                </a:lnTo>
                <a:lnTo>
                  <a:pt x="221" y="152"/>
                </a:lnTo>
                <a:lnTo>
                  <a:pt x="223" y="146"/>
                </a:lnTo>
                <a:lnTo>
                  <a:pt x="214" y="133"/>
                </a:lnTo>
                <a:lnTo>
                  <a:pt x="205" y="120"/>
                </a:lnTo>
                <a:lnTo>
                  <a:pt x="212" y="113"/>
                </a:lnTo>
                <a:lnTo>
                  <a:pt x="221" y="107"/>
                </a:lnTo>
                <a:lnTo>
                  <a:pt x="223" y="102"/>
                </a:lnTo>
                <a:lnTo>
                  <a:pt x="225" y="96"/>
                </a:lnTo>
                <a:lnTo>
                  <a:pt x="240" y="91"/>
                </a:lnTo>
                <a:lnTo>
                  <a:pt x="253" y="85"/>
                </a:lnTo>
                <a:lnTo>
                  <a:pt x="256" y="72"/>
                </a:lnTo>
                <a:lnTo>
                  <a:pt x="260" y="59"/>
                </a:lnTo>
                <a:lnTo>
                  <a:pt x="266" y="52"/>
                </a:lnTo>
                <a:lnTo>
                  <a:pt x="271" y="41"/>
                </a:lnTo>
                <a:lnTo>
                  <a:pt x="267" y="39"/>
                </a:lnTo>
                <a:lnTo>
                  <a:pt x="266" y="37"/>
                </a:lnTo>
                <a:lnTo>
                  <a:pt x="266" y="32"/>
                </a:lnTo>
                <a:lnTo>
                  <a:pt x="266" y="26"/>
                </a:lnTo>
                <a:lnTo>
                  <a:pt x="267" y="17"/>
                </a:lnTo>
                <a:lnTo>
                  <a:pt x="266" y="9"/>
                </a:lnTo>
                <a:lnTo>
                  <a:pt x="262" y="6"/>
                </a:lnTo>
                <a:lnTo>
                  <a:pt x="258" y="2"/>
                </a:lnTo>
                <a:lnTo>
                  <a:pt x="253" y="0"/>
                </a:lnTo>
                <a:lnTo>
                  <a:pt x="247" y="0"/>
                </a:lnTo>
                <a:lnTo>
                  <a:pt x="243" y="2"/>
                </a:lnTo>
                <a:lnTo>
                  <a:pt x="240" y="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1" name="Freeform 75"/>
          <p:cNvSpPr>
            <a:spLocks/>
          </p:cNvSpPr>
          <p:nvPr/>
        </p:nvSpPr>
        <p:spPr bwMode="auto">
          <a:xfrm>
            <a:off x="3473079" y="3498000"/>
            <a:ext cx="287939" cy="434733"/>
          </a:xfrm>
          <a:custGeom>
            <a:avLst/>
            <a:gdLst>
              <a:gd name="T0" fmla="*/ 54466 w 165"/>
              <a:gd name="T1" fmla="*/ 85725 h 231"/>
              <a:gd name="T2" fmla="*/ 70658 w 165"/>
              <a:gd name="T3" fmla="*/ 106363 h 231"/>
              <a:gd name="T4" fmla="*/ 89795 w 165"/>
              <a:gd name="T5" fmla="*/ 120650 h 231"/>
              <a:gd name="T6" fmla="*/ 98627 w 165"/>
              <a:gd name="T7" fmla="*/ 134938 h 231"/>
              <a:gd name="T8" fmla="*/ 92739 w 165"/>
              <a:gd name="T9" fmla="*/ 168275 h 231"/>
              <a:gd name="T10" fmla="*/ 76546 w 165"/>
              <a:gd name="T11" fmla="*/ 179388 h 231"/>
              <a:gd name="T12" fmla="*/ 60354 w 165"/>
              <a:gd name="T13" fmla="*/ 179388 h 231"/>
              <a:gd name="T14" fmla="*/ 35329 w 165"/>
              <a:gd name="T15" fmla="*/ 185738 h 231"/>
              <a:gd name="T16" fmla="*/ 16192 w 165"/>
              <a:gd name="T17" fmla="*/ 209550 h 231"/>
              <a:gd name="T18" fmla="*/ 14720 w 165"/>
              <a:gd name="T19" fmla="*/ 223838 h 231"/>
              <a:gd name="T20" fmla="*/ 22081 w 165"/>
              <a:gd name="T21" fmla="*/ 234950 h 231"/>
              <a:gd name="T22" fmla="*/ 27969 w 165"/>
              <a:gd name="T23" fmla="*/ 247650 h 231"/>
              <a:gd name="T24" fmla="*/ 16192 w 165"/>
              <a:gd name="T25" fmla="*/ 258763 h 231"/>
              <a:gd name="T26" fmla="*/ 2944 w 165"/>
              <a:gd name="T27" fmla="*/ 269875 h 231"/>
              <a:gd name="T28" fmla="*/ 0 w 165"/>
              <a:gd name="T29" fmla="*/ 290513 h 231"/>
              <a:gd name="T30" fmla="*/ 2944 w 165"/>
              <a:gd name="T31" fmla="*/ 306388 h 231"/>
              <a:gd name="T32" fmla="*/ 2944 w 165"/>
              <a:gd name="T33" fmla="*/ 306388 h 231"/>
              <a:gd name="T34" fmla="*/ 2944 w 165"/>
              <a:gd name="T35" fmla="*/ 306388 h 231"/>
              <a:gd name="T36" fmla="*/ 2944 w 165"/>
              <a:gd name="T37" fmla="*/ 320675 h 231"/>
              <a:gd name="T38" fmla="*/ 11776 w 165"/>
              <a:gd name="T39" fmla="*/ 341313 h 231"/>
              <a:gd name="T40" fmla="*/ 22081 w 165"/>
              <a:gd name="T41" fmla="*/ 352425 h 231"/>
              <a:gd name="T42" fmla="*/ 30913 w 165"/>
              <a:gd name="T43" fmla="*/ 349250 h 231"/>
              <a:gd name="T44" fmla="*/ 44161 w 165"/>
              <a:gd name="T45" fmla="*/ 338138 h 231"/>
              <a:gd name="T46" fmla="*/ 66242 w 165"/>
              <a:gd name="T47" fmla="*/ 347663 h 231"/>
              <a:gd name="T48" fmla="*/ 105987 w 165"/>
              <a:gd name="T49" fmla="*/ 361950 h 231"/>
              <a:gd name="T50" fmla="*/ 141316 w 165"/>
              <a:gd name="T51" fmla="*/ 365125 h 231"/>
              <a:gd name="T52" fmla="*/ 153092 w 165"/>
              <a:gd name="T53" fmla="*/ 355600 h 231"/>
              <a:gd name="T54" fmla="*/ 144260 w 165"/>
              <a:gd name="T55" fmla="*/ 331788 h 231"/>
              <a:gd name="T56" fmla="*/ 131012 w 165"/>
              <a:gd name="T57" fmla="*/ 300038 h 231"/>
              <a:gd name="T58" fmla="*/ 141316 w 165"/>
              <a:gd name="T59" fmla="*/ 276225 h 231"/>
              <a:gd name="T60" fmla="*/ 166341 w 165"/>
              <a:gd name="T61" fmla="*/ 238125 h 231"/>
              <a:gd name="T62" fmla="*/ 179589 w 165"/>
              <a:gd name="T63" fmla="*/ 192088 h 231"/>
              <a:gd name="T64" fmla="*/ 201670 w 165"/>
              <a:gd name="T65" fmla="*/ 150813 h 231"/>
              <a:gd name="T66" fmla="*/ 242887 w 165"/>
              <a:gd name="T67" fmla="*/ 117475 h 231"/>
              <a:gd name="T68" fmla="*/ 236999 w 165"/>
              <a:gd name="T69" fmla="*/ 120650 h 231"/>
              <a:gd name="T70" fmla="*/ 229639 w 165"/>
              <a:gd name="T71" fmla="*/ 123825 h 231"/>
              <a:gd name="T72" fmla="*/ 229639 w 165"/>
              <a:gd name="T73" fmla="*/ 123825 h 231"/>
              <a:gd name="T74" fmla="*/ 229639 w 165"/>
              <a:gd name="T75" fmla="*/ 123825 h 231"/>
              <a:gd name="T76" fmla="*/ 223750 w 165"/>
              <a:gd name="T77" fmla="*/ 123825 h 231"/>
              <a:gd name="T78" fmla="*/ 204614 w 165"/>
              <a:gd name="T79" fmla="*/ 96838 h 231"/>
              <a:gd name="T80" fmla="*/ 175173 w 165"/>
              <a:gd name="T81" fmla="*/ 74613 h 231"/>
              <a:gd name="T82" fmla="*/ 160453 w 165"/>
              <a:gd name="T83" fmla="*/ 61913 h 231"/>
              <a:gd name="T84" fmla="*/ 150148 w 165"/>
              <a:gd name="T85" fmla="*/ 30163 h 231"/>
              <a:gd name="T86" fmla="*/ 120707 w 165"/>
              <a:gd name="T87" fmla="*/ 19050 h 231"/>
              <a:gd name="T88" fmla="*/ 108931 w 165"/>
              <a:gd name="T89" fmla="*/ 12700 h 231"/>
              <a:gd name="T90" fmla="*/ 101571 w 165"/>
              <a:gd name="T91" fmla="*/ 12700 h 231"/>
              <a:gd name="T92" fmla="*/ 89795 w 165"/>
              <a:gd name="T93" fmla="*/ 6350 h 231"/>
              <a:gd name="T94" fmla="*/ 76546 w 165"/>
              <a:gd name="T95" fmla="*/ 3175 h 231"/>
              <a:gd name="T96" fmla="*/ 60354 w 165"/>
              <a:gd name="T97" fmla="*/ 19050 h 231"/>
              <a:gd name="T98" fmla="*/ 60354 w 165"/>
              <a:gd name="T99" fmla="*/ 38100 h 231"/>
              <a:gd name="T100" fmla="*/ 66242 w 165"/>
              <a:gd name="T101" fmla="*/ 57150 h 231"/>
              <a:gd name="T102" fmla="*/ 63298 w 165"/>
              <a:gd name="T103" fmla="*/ 68263 h 231"/>
              <a:gd name="T104" fmla="*/ 54466 w 165"/>
              <a:gd name="T105" fmla="*/ 71438 h 2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5"/>
              <a:gd name="T160" fmla="*/ 0 h 231"/>
              <a:gd name="T161" fmla="*/ 165 w 165"/>
              <a:gd name="T162" fmla="*/ 231 h 23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5" h="231">
                <a:moveTo>
                  <a:pt x="35" y="45"/>
                </a:moveTo>
                <a:lnTo>
                  <a:pt x="37" y="54"/>
                </a:lnTo>
                <a:lnTo>
                  <a:pt x="43" y="61"/>
                </a:lnTo>
                <a:lnTo>
                  <a:pt x="48" y="67"/>
                </a:lnTo>
                <a:lnTo>
                  <a:pt x="54" y="73"/>
                </a:lnTo>
                <a:lnTo>
                  <a:pt x="61" y="76"/>
                </a:lnTo>
                <a:lnTo>
                  <a:pt x="65" y="80"/>
                </a:lnTo>
                <a:lnTo>
                  <a:pt x="67" y="85"/>
                </a:lnTo>
                <a:lnTo>
                  <a:pt x="67" y="93"/>
                </a:lnTo>
                <a:lnTo>
                  <a:pt x="63" y="106"/>
                </a:lnTo>
                <a:lnTo>
                  <a:pt x="58" y="111"/>
                </a:lnTo>
                <a:lnTo>
                  <a:pt x="52" y="113"/>
                </a:lnTo>
                <a:lnTo>
                  <a:pt x="47" y="113"/>
                </a:lnTo>
                <a:lnTo>
                  <a:pt x="41" y="113"/>
                </a:lnTo>
                <a:lnTo>
                  <a:pt x="34" y="113"/>
                </a:lnTo>
                <a:lnTo>
                  <a:pt x="24" y="117"/>
                </a:lnTo>
                <a:lnTo>
                  <a:pt x="17" y="124"/>
                </a:lnTo>
                <a:lnTo>
                  <a:pt x="11" y="132"/>
                </a:lnTo>
                <a:lnTo>
                  <a:pt x="10" y="137"/>
                </a:lnTo>
                <a:lnTo>
                  <a:pt x="10" y="141"/>
                </a:lnTo>
                <a:lnTo>
                  <a:pt x="13" y="145"/>
                </a:lnTo>
                <a:lnTo>
                  <a:pt x="15" y="148"/>
                </a:lnTo>
                <a:lnTo>
                  <a:pt x="17" y="152"/>
                </a:lnTo>
                <a:lnTo>
                  <a:pt x="19" y="156"/>
                </a:lnTo>
                <a:lnTo>
                  <a:pt x="17" y="159"/>
                </a:lnTo>
                <a:lnTo>
                  <a:pt x="11" y="163"/>
                </a:lnTo>
                <a:lnTo>
                  <a:pt x="4" y="167"/>
                </a:lnTo>
                <a:lnTo>
                  <a:pt x="2" y="170"/>
                </a:lnTo>
                <a:lnTo>
                  <a:pt x="0" y="176"/>
                </a:lnTo>
                <a:lnTo>
                  <a:pt x="0" y="183"/>
                </a:lnTo>
                <a:lnTo>
                  <a:pt x="2" y="193"/>
                </a:lnTo>
                <a:lnTo>
                  <a:pt x="2" y="202"/>
                </a:lnTo>
                <a:lnTo>
                  <a:pt x="4" y="209"/>
                </a:lnTo>
                <a:lnTo>
                  <a:pt x="8" y="215"/>
                </a:lnTo>
                <a:lnTo>
                  <a:pt x="11" y="220"/>
                </a:lnTo>
                <a:lnTo>
                  <a:pt x="15" y="222"/>
                </a:lnTo>
                <a:lnTo>
                  <a:pt x="19" y="222"/>
                </a:lnTo>
                <a:lnTo>
                  <a:pt x="21" y="220"/>
                </a:lnTo>
                <a:lnTo>
                  <a:pt x="24" y="219"/>
                </a:lnTo>
                <a:lnTo>
                  <a:pt x="30" y="213"/>
                </a:lnTo>
                <a:lnTo>
                  <a:pt x="35" y="211"/>
                </a:lnTo>
                <a:lnTo>
                  <a:pt x="45" y="219"/>
                </a:lnTo>
                <a:lnTo>
                  <a:pt x="58" y="226"/>
                </a:lnTo>
                <a:lnTo>
                  <a:pt x="72" y="228"/>
                </a:lnTo>
                <a:lnTo>
                  <a:pt x="89" y="231"/>
                </a:lnTo>
                <a:lnTo>
                  <a:pt x="96" y="230"/>
                </a:lnTo>
                <a:lnTo>
                  <a:pt x="100" y="228"/>
                </a:lnTo>
                <a:lnTo>
                  <a:pt x="104" y="224"/>
                </a:lnTo>
                <a:lnTo>
                  <a:pt x="106" y="220"/>
                </a:lnTo>
                <a:lnTo>
                  <a:pt x="98" y="209"/>
                </a:lnTo>
                <a:lnTo>
                  <a:pt x="89" y="196"/>
                </a:lnTo>
                <a:lnTo>
                  <a:pt x="89" y="189"/>
                </a:lnTo>
                <a:lnTo>
                  <a:pt x="93" y="182"/>
                </a:lnTo>
                <a:lnTo>
                  <a:pt x="96" y="174"/>
                </a:lnTo>
                <a:lnTo>
                  <a:pt x="102" y="167"/>
                </a:lnTo>
                <a:lnTo>
                  <a:pt x="113" y="150"/>
                </a:lnTo>
                <a:lnTo>
                  <a:pt x="122" y="137"/>
                </a:lnTo>
                <a:lnTo>
                  <a:pt x="122" y="121"/>
                </a:lnTo>
                <a:lnTo>
                  <a:pt x="122" y="106"/>
                </a:lnTo>
                <a:lnTo>
                  <a:pt x="137" y="95"/>
                </a:lnTo>
                <a:lnTo>
                  <a:pt x="165" y="74"/>
                </a:lnTo>
                <a:lnTo>
                  <a:pt x="161" y="76"/>
                </a:lnTo>
                <a:lnTo>
                  <a:pt x="156" y="78"/>
                </a:lnTo>
                <a:lnTo>
                  <a:pt x="152" y="78"/>
                </a:lnTo>
                <a:lnTo>
                  <a:pt x="148" y="78"/>
                </a:lnTo>
                <a:lnTo>
                  <a:pt x="139" y="61"/>
                </a:lnTo>
                <a:lnTo>
                  <a:pt x="128" y="47"/>
                </a:lnTo>
                <a:lnTo>
                  <a:pt x="119" y="47"/>
                </a:lnTo>
                <a:lnTo>
                  <a:pt x="109" y="47"/>
                </a:lnTo>
                <a:lnTo>
                  <a:pt x="109" y="39"/>
                </a:lnTo>
                <a:lnTo>
                  <a:pt x="111" y="34"/>
                </a:lnTo>
                <a:lnTo>
                  <a:pt x="102" y="19"/>
                </a:lnTo>
                <a:lnTo>
                  <a:pt x="91" y="10"/>
                </a:lnTo>
                <a:lnTo>
                  <a:pt x="82" y="12"/>
                </a:lnTo>
                <a:lnTo>
                  <a:pt x="76" y="10"/>
                </a:lnTo>
                <a:lnTo>
                  <a:pt x="74" y="8"/>
                </a:lnTo>
                <a:lnTo>
                  <a:pt x="72" y="6"/>
                </a:lnTo>
                <a:lnTo>
                  <a:pt x="69" y="8"/>
                </a:lnTo>
                <a:lnTo>
                  <a:pt x="67" y="10"/>
                </a:lnTo>
                <a:lnTo>
                  <a:pt x="61" y="4"/>
                </a:lnTo>
                <a:lnTo>
                  <a:pt x="58" y="0"/>
                </a:lnTo>
                <a:lnTo>
                  <a:pt x="52" y="2"/>
                </a:lnTo>
                <a:lnTo>
                  <a:pt x="47" y="6"/>
                </a:lnTo>
                <a:lnTo>
                  <a:pt x="41" y="12"/>
                </a:lnTo>
                <a:lnTo>
                  <a:pt x="39" y="17"/>
                </a:lnTo>
                <a:lnTo>
                  <a:pt x="41" y="24"/>
                </a:lnTo>
                <a:lnTo>
                  <a:pt x="45" y="32"/>
                </a:lnTo>
                <a:lnTo>
                  <a:pt x="45" y="36"/>
                </a:lnTo>
                <a:lnTo>
                  <a:pt x="45" y="39"/>
                </a:lnTo>
                <a:lnTo>
                  <a:pt x="43" y="43"/>
                </a:lnTo>
                <a:lnTo>
                  <a:pt x="39" y="45"/>
                </a:lnTo>
                <a:lnTo>
                  <a:pt x="37" y="45"/>
                </a:lnTo>
                <a:lnTo>
                  <a:pt x="35" y="4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2" name="Freeform 76"/>
          <p:cNvSpPr>
            <a:spLocks/>
          </p:cNvSpPr>
          <p:nvPr/>
        </p:nvSpPr>
        <p:spPr bwMode="auto">
          <a:xfrm>
            <a:off x="2684537" y="3853689"/>
            <a:ext cx="572115" cy="532593"/>
          </a:xfrm>
          <a:custGeom>
            <a:avLst/>
            <a:gdLst>
              <a:gd name="T0" fmla="*/ 425392 w 329"/>
              <a:gd name="T1" fmla="*/ 263525 h 283"/>
              <a:gd name="T2" fmla="*/ 444461 w 329"/>
              <a:gd name="T3" fmla="*/ 255587 h 283"/>
              <a:gd name="T4" fmla="*/ 463531 w 329"/>
              <a:gd name="T5" fmla="*/ 242887 h 283"/>
              <a:gd name="T6" fmla="*/ 454729 w 329"/>
              <a:gd name="T7" fmla="*/ 201612 h 283"/>
              <a:gd name="T8" fmla="*/ 479666 w 329"/>
              <a:gd name="T9" fmla="*/ 184150 h 283"/>
              <a:gd name="T10" fmla="*/ 467931 w 329"/>
              <a:gd name="T11" fmla="*/ 163512 h 283"/>
              <a:gd name="T12" fmla="*/ 454729 w 329"/>
              <a:gd name="T13" fmla="*/ 166687 h 283"/>
              <a:gd name="T14" fmla="*/ 425392 w 329"/>
              <a:gd name="T15" fmla="*/ 184150 h 283"/>
              <a:gd name="T16" fmla="*/ 415124 w 329"/>
              <a:gd name="T17" fmla="*/ 217487 h 283"/>
              <a:gd name="T18" fmla="*/ 400455 w 329"/>
              <a:gd name="T19" fmla="*/ 228600 h 283"/>
              <a:gd name="T20" fmla="*/ 390187 w 329"/>
              <a:gd name="T21" fmla="*/ 196850 h 283"/>
              <a:gd name="T22" fmla="*/ 349115 w 329"/>
              <a:gd name="T23" fmla="*/ 193675 h 283"/>
              <a:gd name="T24" fmla="*/ 344714 w 329"/>
              <a:gd name="T25" fmla="*/ 173037 h 283"/>
              <a:gd name="T26" fmla="*/ 332979 w 329"/>
              <a:gd name="T27" fmla="*/ 152400 h 283"/>
              <a:gd name="T28" fmla="*/ 319777 w 329"/>
              <a:gd name="T29" fmla="*/ 131762 h 283"/>
              <a:gd name="T30" fmla="*/ 319777 w 329"/>
              <a:gd name="T31" fmla="*/ 90487 h 283"/>
              <a:gd name="T32" fmla="*/ 319777 w 329"/>
              <a:gd name="T33" fmla="*/ 66675 h 283"/>
              <a:gd name="T34" fmla="*/ 319777 w 329"/>
              <a:gd name="T35" fmla="*/ 31750 h 283"/>
              <a:gd name="T36" fmla="*/ 316844 w 329"/>
              <a:gd name="T37" fmla="*/ 11112 h 283"/>
              <a:gd name="T38" fmla="*/ 294841 w 329"/>
              <a:gd name="T39" fmla="*/ 31750 h 283"/>
              <a:gd name="T40" fmla="*/ 278705 w 329"/>
              <a:gd name="T41" fmla="*/ 11112 h 283"/>
              <a:gd name="T42" fmla="*/ 255235 w 329"/>
              <a:gd name="T43" fmla="*/ 6350 h 283"/>
              <a:gd name="T44" fmla="*/ 227365 w 329"/>
              <a:gd name="T45" fmla="*/ 6350 h 283"/>
              <a:gd name="T46" fmla="*/ 178958 w 329"/>
              <a:gd name="T47" fmla="*/ 14287 h 283"/>
              <a:gd name="T48" fmla="*/ 105615 w 329"/>
              <a:gd name="T49" fmla="*/ 11112 h 283"/>
              <a:gd name="T50" fmla="*/ 89479 w 329"/>
              <a:gd name="T51" fmla="*/ 23812 h 283"/>
              <a:gd name="T52" fmla="*/ 92413 w 329"/>
              <a:gd name="T53" fmla="*/ 38100 h 283"/>
              <a:gd name="T54" fmla="*/ 96813 w 329"/>
              <a:gd name="T55" fmla="*/ 47625 h 283"/>
              <a:gd name="T56" fmla="*/ 76277 w 329"/>
              <a:gd name="T57" fmla="*/ 79375 h 283"/>
              <a:gd name="T58" fmla="*/ 41072 w 329"/>
              <a:gd name="T59" fmla="*/ 93662 h 283"/>
              <a:gd name="T60" fmla="*/ 32271 w 329"/>
              <a:gd name="T61" fmla="*/ 85725 h 283"/>
              <a:gd name="T62" fmla="*/ 22003 w 329"/>
              <a:gd name="T63" fmla="*/ 73025 h 283"/>
              <a:gd name="T64" fmla="*/ 0 w 329"/>
              <a:gd name="T65" fmla="*/ 85725 h 283"/>
              <a:gd name="T66" fmla="*/ 0 w 329"/>
              <a:gd name="T67" fmla="*/ 103187 h 283"/>
              <a:gd name="T68" fmla="*/ 29337 w 329"/>
              <a:gd name="T69" fmla="*/ 114300 h 283"/>
              <a:gd name="T70" fmla="*/ 42539 w 329"/>
              <a:gd name="T71" fmla="*/ 142875 h 283"/>
              <a:gd name="T72" fmla="*/ 64542 w 329"/>
              <a:gd name="T73" fmla="*/ 146050 h 283"/>
              <a:gd name="T74" fmla="*/ 83612 w 329"/>
              <a:gd name="T75" fmla="*/ 163512 h 283"/>
              <a:gd name="T76" fmla="*/ 137886 w 329"/>
              <a:gd name="T77" fmla="*/ 179387 h 283"/>
              <a:gd name="T78" fmla="*/ 140819 w 329"/>
              <a:gd name="T79" fmla="*/ 234950 h 283"/>
              <a:gd name="T80" fmla="*/ 162822 w 329"/>
              <a:gd name="T81" fmla="*/ 273050 h 283"/>
              <a:gd name="T82" fmla="*/ 189226 w 329"/>
              <a:gd name="T83" fmla="*/ 277812 h 283"/>
              <a:gd name="T84" fmla="*/ 211229 w 329"/>
              <a:gd name="T85" fmla="*/ 287337 h 283"/>
              <a:gd name="T86" fmla="*/ 214163 w 329"/>
              <a:gd name="T87" fmla="*/ 311150 h 283"/>
              <a:gd name="T88" fmla="*/ 227365 w 329"/>
              <a:gd name="T89" fmla="*/ 322262 h 283"/>
              <a:gd name="T90" fmla="*/ 236166 w 329"/>
              <a:gd name="T91" fmla="*/ 366712 h 283"/>
              <a:gd name="T92" fmla="*/ 246434 w 329"/>
              <a:gd name="T93" fmla="*/ 384175 h 283"/>
              <a:gd name="T94" fmla="*/ 275771 w 329"/>
              <a:gd name="T95" fmla="*/ 412750 h 283"/>
              <a:gd name="T96" fmla="*/ 272838 w 329"/>
              <a:gd name="T97" fmla="*/ 436562 h 283"/>
              <a:gd name="T98" fmla="*/ 297774 w 329"/>
              <a:gd name="T99" fmla="*/ 449262 h 283"/>
              <a:gd name="T100" fmla="*/ 354982 w 329"/>
              <a:gd name="T101" fmla="*/ 363537 h 283"/>
              <a:gd name="T102" fmla="*/ 360850 w 329"/>
              <a:gd name="T103" fmla="*/ 339725 h 283"/>
              <a:gd name="T104" fmla="*/ 384320 w 329"/>
              <a:gd name="T105" fmla="*/ 352425 h 283"/>
              <a:gd name="T106" fmla="*/ 450329 w 329"/>
              <a:gd name="T107" fmla="*/ 336550 h 283"/>
              <a:gd name="T108" fmla="*/ 460597 w 329"/>
              <a:gd name="T109" fmla="*/ 346075 h 283"/>
              <a:gd name="T110" fmla="*/ 451796 w 329"/>
              <a:gd name="T111" fmla="*/ 296862 h 283"/>
              <a:gd name="T112" fmla="*/ 438594 w 329"/>
              <a:gd name="T113" fmla="*/ 277812 h 28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9"/>
              <a:gd name="T172" fmla="*/ 0 h 283"/>
              <a:gd name="T173" fmla="*/ 329 w 329"/>
              <a:gd name="T174" fmla="*/ 283 h 28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9" h="283">
                <a:moveTo>
                  <a:pt x="292" y="174"/>
                </a:moveTo>
                <a:lnTo>
                  <a:pt x="290" y="170"/>
                </a:lnTo>
                <a:lnTo>
                  <a:pt x="290" y="166"/>
                </a:lnTo>
                <a:lnTo>
                  <a:pt x="292" y="164"/>
                </a:lnTo>
                <a:lnTo>
                  <a:pt x="297" y="163"/>
                </a:lnTo>
                <a:lnTo>
                  <a:pt x="303" y="161"/>
                </a:lnTo>
                <a:lnTo>
                  <a:pt x="308" y="159"/>
                </a:lnTo>
                <a:lnTo>
                  <a:pt x="314" y="157"/>
                </a:lnTo>
                <a:lnTo>
                  <a:pt x="316" y="153"/>
                </a:lnTo>
                <a:lnTo>
                  <a:pt x="310" y="142"/>
                </a:lnTo>
                <a:lnTo>
                  <a:pt x="301" y="133"/>
                </a:lnTo>
                <a:lnTo>
                  <a:pt x="310" y="127"/>
                </a:lnTo>
                <a:lnTo>
                  <a:pt x="319" y="122"/>
                </a:lnTo>
                <a:lnTo>
                  <a:pt x="325" y="120"/>
                </a:lnTo>
                <a:lnTo>
                  <a:pt x="327" y="116"/>
                </a:lnTo>
                <a:lnTo>
                  <a:pt x="329" y="113"/>
                </a:lnTo>
                <a:lnTo>
                  <a:pt x="325" y="107"/>
                </a:lnTo>
                <a:lnTo>
                  <a:pt x="319" y="103"/>
                </a:lnTo>
                <a:lnTo>
                  <a:pt x="316" y="103"/>
                </a:lnTo>
                <a:lnTo>
                  <a:pt x="312" y="103"/>
                </a:lnTo>
                <a:lnTo>
                  <a:pt x="310" y="105"/>
                </a:lnTo>
                <a:lnTo>
                  <a:pt x="305" y="109"/>
                </a:lnTo>
                <a:lnTo>
                  <a:pt x="299" y="113"/>
                </a:lnTo>
                <a:lnTo>
                  <a:pt x="290" y="116"/>
                </a:lnTo>
                <a:lnTo>
                  <a:pt x="283" y="118"/>
                </a:lnTo>
                <a:lnTo>
                  <a:pt x="283" y="126"/>
                </a:lnTo>
                <a:lnTo>
                  <a:pt x="283" y="137"/>
                </a:lnTo>
                <a:lnTo>
                  <a:pt x="279" y="140"/>
                </a:lnTo>
                <a:lnTo>
                  <a:pt x="277" y="144"/>
                </a:lnTo>
                <a:lnTo>
                  <a:pt x="273" y="144"/>
                </a:lnTo>
                <a:lnTo>
                  <a:pt x="270" y="142"/>
                </a:lnTo>
                <a:lnTo>
                  <a:pt x="268" y="133"/>
                </a:lnTo>
                <a:lnTo>
                  <a:pt x="266" y="124"/>
                </a:lnTo>
                <a:lnTo>
                  <a:pt x="255" y="126"/>
                </a:lnTo>
                <a:lnTo>
                  <a:pt x="240" y="127"/>
                </a:lnTo>
                <a:lnTo>
                  <a:pt x="238" y="122"/>
                </a:lnTo>
                <a:lnTo>
                  <a:pt x="236" y="116"/>
                </a:lnTo>
                <a:lnTo>
                  <a:pt x="236" y="113"/>
                </a:lnTo>
                <a:lnTo>
                  <a:pt x="235" y="109"/>
                </a:lnTo>
                <a:lnTo>
                  <a:pt x="231" y="105"/>
                </a:lnTo>
                <a:lnTo>
                  <a:pt x="225" y="103"/>
                </a:lnTo>
                <a:lnTo>
                  <a:pt x="227" y="96"/>
                </a:lnTo>
                <a:lnTo>
                  <a:pt x="227" y="90"/>
                </a:lnTo>
                <a:lnTo>
                  <a:pt x="222" y="87"/>
                </a:lnTo>
                <a:lnTo>
                  <a:pt x="218" y="83"/>
                </a:lnTo>
                <a:lnTo>
                  <a:pt x="218" y="76"/>
                </a:lnTo>
                <a:lnTo>
                  <a:pt x="220" y="65"/>
                </a:lnTo>
                <a:lnTo>
                  <a:pt x="218" y="57"/>
                </a:lnTo>
                <a:lnTo>
                  <a:pt x="216" y="50"/>
                </a:lnTo>
                <a:lnTo>
                  <a:pt x="216" y="46"/>
                </a:lnTo>
                <a:lnTo>
                  <a:pt x="218" y="42"/>
                </a:lnTo>
                <a:lnTo>
                  <a:pt x="220" y="37"/>
                </a:lnTo>
                <a:lnTo>
                  <a:pt x="222" y="30"/>
                </a:lnTo>
                <a:lnTo>
                  <a:pt x="218" y="20"/>
                </a:lnTo>
                <a:lnTo>
                  <a:pt x="216" y="11"/>
                </a:lnTo>
                <a:lnTo>
                  <a:pt x="216" y="9"/>
                </a:lnTo>
                <a:lnTo>
                  <a:pt x="216" y="7"/>
                </a:lnTo>
                <a:lnTo>
                  <a:pt x="212" y="13"/>
                </a:lnTo>
                <a:lnTo>
                  <a:pt x="207" y="17"/>
                </a:lnTo>
                <a:lnTo>
                  <a:pt x="201" y="20"/>
                </a:lnTo>
                <a:lnTo>
                  <a:pt x="194" y="20"/>
                </a:lnTo>
                <a:lnTo>
                  <a:pt x="194" y="13"/>
                </a:lnTo>
                <a:lnTo>
                  <a:pt x="190" y="7"/>
                </a:lnTo>
                <a:lnTo>
                  <a:pt x="183" y="9"/>
                </a:lnTo>
                <a:lnTo>
                  <a:pt x="175" y="9"/>
                </a:lnTo>
                <a:lnTo>
                  <a:pt x="174" y="4"/>
                </a:lnTo>
                <a:lnTo>
                  <a:pt x="174" y="0"/>
                </a:lnTo>
                <a:lnTo>
                  <a:pt x="162" y="0"/>
                </a:lnTo>
                <a:lnTo>
                  <a:pt x="155" y="4"/>
                </a:lnTo>
                <a:lnTo>
                  <a:pt x="151" y="7"/>
                </a:lnTo>
                <a:lnTo>
                  <a:pt x="146" y="11"/>
                </a:lnTo>
                <a:lnTo>
                  <a:pt x="122" y="9"/>
                </a:lnTo>
                <a:lnTo>
                  <a:pt x="98" y="5"/>
                </a:lnTo>
                <a:lnTo>
                  <a:pt x="85" y="5"/>
                </a:lnTo>
                <a:lnTo>
                  <a:pt x="72" y="7"/>
                </a:lnTo>
                <a:lnTo>
                  <a:pt x="68" y="9"/>
                </a:lnTo>
                <a:lnTo>
                  <a:pt x="65" y="11"/>
                </a:lnTo>
                <a:lnTo>
                  <a:pt x="61" y="15"/>
                </a:lnTo>
                <a:lnTo>
                  <a:pt x="59" y="18"/>
                </a:lnTo>
                <a:lnTo>
                  <a:pt x="59" y="20"/>
                </a:lnTo>
                <a:lnTo>
                  <a:pt x="63" y="24"/>
                </a:lnTo>
                <a:lnTo>
                  <a:pt x="65" y="24"/>
                </a:lnTo>
                <a:lnTo>
                  <a:pt x="66" y="26"/>
                </a:lnTo>
                <a:lnTo>
                  <a:pt x="66" y="30"/>
                </a:lnTo>
                <a:lnTo>
                  <a:pt x="66" y="33"/>
                </a:lnTo>
                <a:lnTo>
                  <a:pt x="59" y="42"/>
                </a:lnTo>
                <a:lnTo>
                  <a:pt x="52" y="50"/>
                </a:lnTo>
                <a:lnTo>
                  <a:pt x="41" y="54"/>
                </a:lnTo>
                <a:lnTo>
                  <a:pt x="29" y="59"/>
                </a:lnTo>
                <a:lnTo>
                  <a:pt x="28" y="59"/>
                </a:lnTo>
                <a:lnTo>
                  <a:pt x="26" y="57"/>
                </a:lnTo>
                <a:lnTo>
                  <a:pt x="24" y="57"/>
                </a:lnTo>
                <a:lnTo>
                  <a:pt x="22" y="54"/>
                </a:lnTo>
                <a:lnTo>
                  <a:pt x="20" y="50"/>
                </a:lnTo>
                <a:lnTo>
                  <a:pt x="18" y="46"/>
                </a:lnTo>
                <a:lnTo>
                  <a:pt x="15" y="46"/>
                </a:lnTo>
                <a:lnTo>
                  <a:pt x="9" y="46"/>
                </a:lnTo>
                <a:lnTo>
                  <a:pt x="4" y="48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0" y="65"/>
                </a:lnTo>
                <a:lnTo>
                  <a:pt x="2" y="68"/>
                </a:lnTo>
                <a:lnTo>
                  <a:pt x="9" y="72"/>
                </a:lnTo>
                <a:lnTo>
                  <a:pt x="20" y="72"/>
                </a:lnTo>
                <a:lnTo>
                  <a:pt x="24" y="81"/>
                </a:lnTo>
                <a:lnTo>
                  <a:pt x="28" y="87"/>
                </a:lnTo>
                <a:lnTo>
                  <a:pt x="29" y="90"/>
                </a:lnTo>
                <a:lnTo>
                  <a:pt x="35" y="92"/>
                </a:lnTo>
                <a:lnTo>
                  <a:pt x="41" y="90"/>
                </a:lnTo>
                <a:lnTo>
                  <a:pt x="44" y="92"/>
                </a:lnTo>
                <a:lnTo>
                  <a:pt x="48" y="94"/>
                </a:lnTo>
                <a:lnTo>
                  <a:pt x="52" y="98"/>
                </a:lnTo>
                <a:lnTo>
                  <a:pt x="57" y="103"/>
                </a:lnTo>
                <a:lnTo>
                  <a:pt x="65" y="109"/>
                </a:lnTo>
                <a:lnTo>
                  <a:pt x="79" y="109"/>
                </a:lnTo>
                <a:lnTo>
                  <a:pt x="94" y="113"/>
                </a:lnTo>
                <a:lnTo>
                  <a:pt x="94" y="124"/>
                </a:lnTo>
                <a:lnTo>
                  <a:pt x="92" y="137"/>
                </a:lnTo>
                <a:lnTo>
                  <a:pt x="96" y="148"/>
                </a:lnTo>
                <a:lnTo>
                  <a:pt x="100" y="157"/>
                </a:lnTo>
                <a:lnTo>
                  <a:pt x="105" y="166"/>
                </a:lnTo>
                <a:lnTo>
                  <a:pt x="111" y="172"/>
                </a:lnTo>
                <a:lnTo>
                  <a:pt x="118" y="174"/>
                </a:lnTo>
                <a:lnTo>
                  <a:pt x="124" y="175"/>
                </a:lnTo>
                <a:lnTo>
                  <a:pt x="129" y="175"/>
                </a:lnTo>
                <a:lnTo>
                  <a:pt x="135" y="177"/>
                </a:lnTo>
                <a:lnTo>
                  <a:pt x="140" y="179"/>
                </a:lnTo>
                <a:lnTo>
                  <a:pt x="144" y="181"/>
                </a:lnTo>
                <a:lnTo>
                  <a:pt x="146" y="187"/>
                </a:lnTo>
                <a:lnTo>
                  <a:pt x="146" y="192"/>
                </a:lnTo>
                <a:lnTo>
                  <a:pt x="146" y="196"/>
                </a:lnTo>
                <a:lnTo>
                  <a:pt x="148" y="198"/>
                </a:lnTo>
                <a:lnTo>
                  <a:pt x="151" y="200"/>
                </a:lnTo>
                <a:lnTo>
                  <a:pt x="155" y="203"/>
                </a:lnTo>
                <a:lnTo>
                  <a:pt x="155" y="211"/>
                </a:lnTo>
                <a:lnTo>
                  <a:pt x="155" y="220"/>
                </a:lnTo>
                <a:lnTo>
                  <a:pt x="161" y="231"/>
                </a:lnTo>
                <a:lnTo>
                  <a:pt x="168" y="242"/>
                </a:lnTo>
                <a:lnTo>
                  <a:pt x="174" y="249"/>
                </a:lnTo>
                <a:lnTo>
                  <a:pt x="181" y="257"/>
                </a:lnTo>
                <a:lnTo>
                  <a:pt x="188" y="260"/>
                </a:lnTo>
                <a:lnTo>
                  <a:pt x="194" y="264"/>
                </a:lnTo>
                <a:lnTo>
                  <a:pt x="188" y="270"/>
                </a:lnTo>
                <a:lnTo>
                  <a:pt x="186" y="275"/>
                </a:lnTo>
                <a:lnTo>
                  <a:pt x="194" y="281"/>
                </a:lnTo>
                <a:lnTo>
                  <a:pt x="203" y="283"/>
                </a:lnTo>
                <a:lnTo>
                  <a:pt x="225" y="264"/>
                </a:lnTo>
                <a:lnTo>
                  <a:pt x="244" y="246"/>
                </a:lnTo>
                <a:lnTo>
                  <a:pt x="242" y="229"/>
                </a:lnTo>
                <a:lnTo>
                  <a:pt x="238" y="216"/>
                </a:lnTo>
                <a:lnTo>
                  <a:pt x="242" y="214"/>
                </a:lnTo>
                <a:lnTo>
                  <a:pt x="246" y="214"/>
                </a:lnTo>
                <a:lnTo>
                  <a:pt x="249" y="216"/>
                </a:lnTo>
                <a:lnTo>
                  <a:pt x="253" y="218"/>
                </a:lnTo>
                <a:lnTo>
                  <a:pt x="262" y="222"/>
                </a:lnTo>
                <a:lnTo>
                  <a:pt x="271" y="224"/>
                </a:lnTo>
                <a:lnTo>
                  <a:pt x="290" y="218"/>
                </a:lnTo>
                <a:lnTo>
                  <a:pt x="307" y="212"/>
                </a:lnTo>
                <a:lnTo>
                  <a:pt x="310" y="214"/>
                </a:lnTo>
                <a:lnTo>
                  <a:pt x="312" y="216"/>
                </a:lnTo>
                <a:lnTo>
                  <a:pt x="314" y="218"/>
                </a:lnTo>
                <a:lnTo>
                  <a:pt x="318" y="216"/>
                </a:lnTo>
                <a:lnTo>
                  <a:pt x="312" y="200"/>
                </a:lnTo>
                <a:lnTo>
                  <a:pt x="308" y="187"/>
                </a:lnTo>
                <a:lnTo>
                  <a:pt x="308" y="183"/>
                </a:lnTo>
                <a:lnTo>
                  <a:pt x="305" y="179"/>
                </a:lnTo>
                <a:lnTo>
                  <a:pt x="299" y="175"/>
                </a:lnTo>
                <a:lnTo>
                  <a:pt x="292" y="1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3" name="Freeform 77"/>
          <p:cNvSpPr>
            <a:spLocks/>
          </p:cNvSpPr>
          <p:nvPr/>
        </p:nvSpPr>
        <p:spPr bwMode="auto">
          <a:xfrm>
            <a:off x="3075984" y="3772766"/>
            <a:ext cx="378274" cy="432850"/>
          </a:xfrm>
          <a:custGeom>
            <a:avLst/>
            <a:gdLst>
              <a:gd name="T0" fmla="*/ 143443 w 218"/>
              <a:gd name="T1" fmla="*/ 365125 h 230"/>
              <a:gd name="T2" fmla="*/ 178572 w 218"/>
              <a:gd name="T3" fmla="*/ 344488 h 230"/>
              <a:gd name="T4" fmla="*/ 187354 w 218"/>
              <a:gd name="T5" fmla="*/ 311150 h 230"/>
              <a:gd name="T6" fmla="*/ 210774 w 218"/>
              <a:gd name="T7" fmla="*/ 269875 h 230"/>
              <a:gd name="T8" fmla="*/ 232729 w 218"/>
              <a:gd name="T9" fmla="*/ 258763 h 230"/>
              <a:gd name="T10" fmla="*/ 235657 w 218"/>
              <a:gd name="T11" fmla="*/ 230188 h 230"/>
              <a:gd name="T12" fmla="*/ 270786 w 218"/>
              <a:gd name="T13" fmla="*/ 165100 h 230"/>
              <a:gd name="T14" fmla="*/ 295669 w 218"/>
              <a:gd name="T15" fmla="*/ 120650 h 230"/>
              <a:gd name="T16" fmla="*/ 314697 w 218"/>
              <a:gd name="T17" fmla="*/ 92075 h 230"/>
              <a:gd name="T18" fmla="*/ 305915 w 218"/>
              <a:gd name="T19" fmla="*/ 82550 h 230"/>
              <a:gd name="T20" fmla="*/ 292741 w 218"/>
              <a:gd name="T21" fmla="*/ 71438 h 230"/>
              <a:gd name="T22" fmla="*/ 286886 w 218"/>
              <a:gd name="T23" fmla="*/ 36513 h 230"/>
              <a:gd name="T24" fmla="*/ 248830 w 218"/>
              <a:gd name="T25" fmla="*/ 36513 h 230"/>
              <a:gd name="T26" fmla="*/ 238584 w 218"/>
              <a:gd name="T27" fmla="*/ 6350 h 230"/>
              <a:gd name="T28" fmla="*/ 203455 w 218"/>
              <a:gd name="T29" fmla="*/ 9525 h 230"/>
              <a:gd name="T30" fmla="*/ 174181 w 218"/>
              <a:gd name="T31" fmla="*/ 44450 h 230"/>
              <a:gd name="T32" fmla="*/ 165399 w 218"/>
              <a:gd name="T33" fmla="*/ 76200 h 230"/>
              <a:gd name="T34" fmla="*/ 133197 w 218"/>
              <a:gd name="T35" fmla="*/ 103188 h 230"/>
              <a:gd name="T36" fmla="*/ 114169 w 218"/>
              <a:gd name="T37" fmla="*/ 95250 h 230"/>
              <a:gd name="T38" fmla="*/ 102459 w 218"/>
              <a:gd name="T39" fmla="*/ 79375 h 230"/>
              <a:gd name="T40" fmla="*/ 81968 w 218"/>
              <a:gd name="T41" fmla="*/ 92075 h 230"/>
              <a:gd name="T42" fmla="*/ 76113 w 218"/>
              <a:gd name="T43" fmla="*/ 117475 h 230"/>
              <a:gd name="T44" fmla="*/ 81968 w 218"/>
              <a:gd name="T45" fmla="*/ 144463 h 230"/>
              <a:gd name="T46" fmla="*/ 65867 w 218"/>
              <a:gd name="T47" fmla="*/ 158750 h 230"/>
              <a:gd name="T48" fmla="*/ 32202 w 218"/>
              <a:gd name="T49" fmla="*/ 158750 h 230"/>
              <a:gd name="T50" fmla="*/ 30738 w 218"/>
              <a:gd name="T51" fmla="*/ 188912 h 230"/>
              <a:gd name="T52" fmla="*/ 21956 w 218"/>
              <a:gd name="T53" fmla="*/ 209550 h 230"/>
              <a:gd name="T54" fmla="*/ 5855 w 218"/>
              <a:gd name="T55" fmla="*/ 211138 h 230"/>
              <a:gd name="T56" fmla="*/ 0 w 218"/>
              <a:gd name="T57" fmla="*/ 231775 h 230"/>
              <a:gd name="T58" fmla="*/ 16101 w 218"/>
              <a:gd name="T59" fmla="*/ 247650 h 230"/>
              <a:gd name="T60" fmla="*/ 21956 w 218"/>
              <a:gd name="T61" fmla="*/ 269875 h 230"/>
              <a:gd name="T62" fmla="*/ 62939 w 218"/>
              <a:gd name="T63" fmla="*/ 279400 h 230"/>
              <a:gd name="T64" fmla="*/ 76113 w 218"/>
              <a:gd name="T65" fmla="*/ 296863 h 230"/>
              <a:gd name="T66" fmla="*/ 84895 w 218"/>
              <a:gd name="T67" fmla="*/ 268288 h 230"/>
              <a:gd name="T68" fmla="*/ 108314 w 218"/>
              <a:gd name="T69" fmla="*/ 247650 h 230"/>
              <a:gd name="T70" fmla="*/ 127342 w 218"/>
              <a:gd name="T71" fmla="*/ 231775 h 230"/>
              <a:gd name="T72" fmla="*/ 146371 w 218"/>
              <a:gd name="T73" fmla="*/ 238125 h 230"/>
              <a:gd name="T74" fmla="*/ 146371 w 218"/>
              <a:gd name="T75" fmla="*/ 258763 h 230"/>
              <a:gd name="T76" fmla="*/ 111242 w 218"/>
              <a:gd name="T77" fmla="*/ 279400 h 230"/>
              <a:gd name="T78" fmla="*/ 130270 w 218"/>
              <a:gd name="T79" fmla="*/ 317500 h 230"/>
              <a:gd name="T80" fmla="*/ 105387 w 218"/>
              <a:gd name="T81" fmla="*/ 327025 h 230"/>
              <a:gd name="T82" fmla="*/ 95141 w 218"/>
              <a:gd name="T83" fmla="*/ 338138 h 230"/>
              <a:gd name="T84" fmla="*/ 117097 w 218"/>
              <a:gd name="T85" fmla="*/ 352425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8"/>
              <a:gd name="T130" fmla="*/ 0 h 230"/>
              <a:gd name="T131" fmla="*/ 218 w 218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8" h="230">
                <a:moveTo>
                  <a:pt x="83" y="230"/>
                </a:moveTo>
                <a:lnTo>
                  <a:pt x="93" y="230"/>
                </a:lnTo>
                <a:lnTo>
                  <a:pt x="98" y="230"/>
                </a:lnTo>
                <a:lnTo>
                  <a:pt x="104" y="228"/>
                </a:lnTo>
                <a:lnTo>
                  <a:pt x="109" y="220"/>
                </a:lnTo>
                <a:lnTo>
                  <a:pt x="122" y="217"/>
                </a:lnTo>
                <a:lnTo>
                  <a:pt x="126" y="211"/>
                </a:lnTo>
                <a:lnTo>
                  <a:pt x="128" y="196"/>
                </a:lnTo>
                <a:lnTo>
                  <a:pt x="128" y="183"/>
                </a:lnTo>
                <a:lnTo>
                  <a:pt x="137" y="176"/>
                </a:lnTo>
                <a:lnTo>
                  <a:pt x="144" y="170"/>
                </a:lnTo>
                <a:lnTo>
                  <a:pt x="154" y="169"/>
                </a:lnTo>
                <a:lnTo>
                  <a:pt x="161" y="169"/>
                </a:lnTo>
                <a:lnTo>
                  <a:pt x="159" y="163"/>
                </a:lnTo>
                <a:lnTo>
                  <a:pt x="159" y="158"/>
                </a:lnTo>
                <a:lnTo>
                  <a:pt x="159" y="150"/>
                </a:lnTo>
                <a:lnTo>
                  <a:pt x="161" y="145"/>
                </a:lnTo>
                <a:lnTo>
                  <a:pt x="165" y="132"/>
                </a:lnTo>
                <a:lnTo>
                  <a:pt x="170" y="122"/>
                </a:lnTo>
                <a:lnTo>
                  <a:pt x="185" y="104"/>
                </a:lnTo>
                <a:lnTo>
                  <a:pt x="196" y="91"/>
                </a:lnTo>
                <a:lnTo>
                  <a:pt x="198" y="82"/>
                </a:lnTo>
                <a:lnTo>
                  <a:pt x="202" y="76"/>
                </a:lnTo>
                <a:lnTo>
                  <a:pt x="205" y="71"/>
                </a:lnTo>
                <a:lnTo>
                  <a:pt x="211" y="65"/>
                </a:lnTo>
                <a:lnTo>
                  <a:pt x="215" y="58"/>
                </a:lnTo>
                <a:lnTo>
                  <a:pt x="218" y="52"/>
                </a:lnTo>
                <a:lnTo>
                  <a:pt x="213" y="54"/>
                </a:lnTo>
                <a:lnTo>
                  <a:pt x="209" y="52"/>
                </a:lnTo>
                <a:lnTo>
                  <a:pt x="205" y="52"/>
                </a:lnTo>
                <a:lnTo>
                  <a:pt x="202" y="48"/>
                </a:lnTo>
                <a:lnTo>
                  <a:pt x="200" y="45"/>
                </a:lnTo>
                <a:lnTo>
                  <a:pt x="198" y="39"/>
                </a:lnTo>
                <a:lnTo>
                  <a:pt x="196" y="32"/>
                </a:lnTo>
                <a:lnTo>
                  <a:pt x="196" y="23"/>
                </a:lnTo>
                <a:lnTo>
                  <a:pt x="187" y="26"/>
                </a:lnTo>
                <a:lnTo>
                  <a:pt x="174" y="28"/>
                </a:lnTo>
                <a:lnTo>
                  <a:pt x="170" y="23"/>
                </a:lnTo>
                <a:lnTo>
                  <a:pt x="168" y="12"/>
                </a:lnTo>
                <a:lnTo>
                  <a:pt x="167" y="8"/>
                </a:lnTo>
                <a:lnTo>
                  <a:pt x="163" y="4"/>
                </a:lnTo>
                <a:lnTo>
                  <a:pt x="159" y="0"/>
                </a:lnTo>
                <a:lnTo>
                  <a:pt x="154" y="0"/>
                </a:lnTo>
                <a:lnTo>
                  <a:pt x="139" y="6"/>
                </a:lnTo>
                <a:lnTo>
                  <a:pt x="128" y="13"/>
                </a:lnTo>
                <a:lnTo>
                  <a:pt x="122" y="19"/>
                </a:lnTo>
                <a:lnTo>
                  <a:pt x="119" y="28"/>
                </a:lnTo>
                <a:lnTo>
                  <a:pt x="117" y="36"/>
                </a:lnTo>
                <a:lnTo>
                  <a:pt x="115" y="41"/>
                </a:lnTo>
                <a:lnTo>
                  <a:pt x="113" y="48"/>
                </a:lnTo>
                <a:lnTo>
                  <a:pt x="107" y="56"/>
                </a:lnTo>
                <a:lnTo>
                  <a:pt x="102" y="61"/>
                </a:lnTo>
                <a:lnTo>
                  <a:pt x="91" y="65"/>
                </a:lnTo>
                <a:lnTo>
                  <a:pt x="85" y="65"/>
                </a:lnTo>
                <a:lnTo>
                  <a:pt x="80" y="63"/>
                </a:lnTo>
                <a:lnTo>
                  <a:pt x="78" y="60"/>
                </a:lnTo>
                <a:lnTo>
                  <a:pt x="74" y="56"/>
                </a:lnTo>
                <a:lnTo>
                  <a:pt x="72" y="52"/>
                </a:lnTo>
                <a:lnTo>
                  <a:pt x="70" y="50"/>
                </a:lnTo>
                <a:lnTo>
                  <a:pt x="67" y="48"/>
                </a:lnTo>
                <a:lnTo>
                  <a:pt x="61" y="52"/>
                </a:lnTo>
                <a:lnTo>
                  <a:pt x="56" y="58"/>
                </a:lnTo>
                <a:lnTo>
                  <a:pt x="52" y="63"/>
                </a:lnTo>
                <a:lnTo>
                  <a:pt x="52" y="69"/>
                </a:lnTo>
                <a:lnTo>
                  <a:pt x="52" y="74"/>
                </a:lnTo>
                <a:lnTo>
                  <a:pt x="54" y="80"/>
                </a:lnTo>
                <a:lnTo>
                  <a:pt x="56" y="85"/>
                </a:lnTo>
                <a:lnTo>
                  <a:pt x="56" y="91"/>
                </a:lnTo>
                <a:lnTo>
                  <a:pt x="54" y="97"/>
                </a:lnTo>
                <a:lnTo>
                  <a:pt x="50" y="98"/>
                </a:lnTo>
                <a:lnTo>
                  <a:pt x="45" y="100"/>
                </a:lnTo>
                <a:lnTo>
                  <a:pt x="37" y="102"/>
                </a:lnTo>
                <a:lnTo>
                  <a:pt x="30" y="102"/>
                </a:lnTo>
                <a:lnTo>
                  <a:pt x="22" y="100"/>
                </a:lnTo>
                <a:lnTo>
                  <a:pt x="17" y="100"/>
                </a:lnTo>
                <a:lnTo>
                  <a:pt x="19" y="111"/>
                </a:lnTo>
                <a:lnTo>
                  <a:pt x="21" y="119"/>
                </a:lnTo>
                <a:lnTo>
                  <a:pt x="19" y="124"/>
                </a:lnTo>
                <a:lnTo>
                  <a:pt x="17" y="128"/>
                </a:lnTo>
                <a:lnTo>
                  <a:pt x="15" y="132"/>
                </a:lnTo>
                <a:lnTo>
                  <a:pt x="11" y="133"/>
                </a:lnTo>
                <a:lnTo>
                  <a:pt x="8" y="133"/>
                </a:lnTo>
                <a:lnTo>
                  <a:pt x="4" y="133"/>
                </a:lnTo>
                <a:lnTo>
                  <a:pt x="2" y="133"/>
                </a:lnTo>
                <a:lnTo>
                  <a:pt x="2" y="139"/>
                </a:lnTo>
                <a:lnTo>
                  <a:pt x="0" y="146"/>
                </a:lnTo>
                <a:lnTo>
                  <a:pt x="6" y="148"/>
                </a:lnTo>
                <a:lnTo>
                  <a:pt x="10" y="152"/>
                </a:lnTo>
                <a:lnTo>
                  <a:pt x="11" y="156"/>
                </a:lnTo>
                <a:lnTo>
                  <a:pt x="11" y="159"/>
                </a:lnTo>
                <a:lnTo>
                  <a:pt x="13" y="165"/>
                </a:lnTo>
                <a:lnTo>
                  <a:pt x="15" y="170"/>
                </a:lnTo>
                <a:lnTo>
                  <a:pt x="30" y="169"/>
                </a:lnTo>
                <a:lnTo>
                  <a:pt x="41" y="167"/>
                </a:lnTo>
                <a:lnTo>
                  <a:pt x="43" y="176"/>
                </a:lnTo>
                <a:lnTo>
                  <a:pt x="45" y="185"/>
                </a:lnTo>
                <a:lnTo>
                  <a:pt x="48" y="187"/>
                </a:lnTo>
                <a:lnTo>
                  <a:pt x="52" y="187"/>
                </a:lnTo>
                <a:lnTo>
                  <a:pt x="54" y="183"/>
                </a:lnTo>
                <a:lnTo>
                  <a:pt x="58" y="180"/>
                </a:lnTo>
                <a:lnTo>
                  <a:pt x="58" y="169"/>
                </a:lnTo>
                <a:lnTo>
                  <a:pt x="58" y="161"/>
                </a:lnTo>
                <a:lnTo>
                  <a:pt x="65" y="159"/>
                </a:lnTo>
                <a:lnTo>
                  <a:pt x="74" y="156"/>
                </a:lnTo>
                <a:lnTo>
                  <a:pt x="80" y="152"/>
                </a:lnTo>
                <a:lnTo>
                  <a:pt x="85" y="148"/>
                </a:lnTo>
                <a:lnTo>
                  <a:pt x="87" y="146"/>
                </a:lnTo>
                <a:lnTo>
                  <a:pt x="91" y="146"/>
                </a:lnTo>
                <a:lnTo>
                  <a:pt x="94" y="146"/>
                </a:lnTo>
                <a:lnTo>
                  <a:pt x="100" y="150"/>
                </a:lnTo>
                <a:lnTo>
                  <a:pt x="104" y="156"/>
                </a:lnTo>
                <a:lnTo>
                  <a:pt x="102" y="159"/>
                </a:lnTo>
                <a:lnTo>
                  <a:pt x="100" y="163"/>
                </a:lnTo>
                <a:lnTo>
                  <a:pt x="94" y="165"/>
                </a:lnTo>
                <a:lnTo>
                  <a:pt x="85" y="170"/>
                </a:lnTo>
                <a:lnTo>
                  <a:pt x="76" y="176"/>
                </a:lnTo>
                <a:lnTo>
                  <a:pt x="85" y="185"/>
                </a:lnTo>
                <a:lnTo>
                  <a:pt x="91" y="196"/>
                </a:lnTo>
                <a:lnTo>
                  <a:pt x="89" y="200"/>
                </a:lnTo>
                <a:lnTo>
                  <a:pt x="83" y="202"/>
                </a:lnTo>
                <a:lnTo>
                  <a:pt x="78" y="204"/>
                </a:lnTo>
                <a:lnTo>
                  <a:pt x="72" y="206"/>
                </a:lnTo>
                <a:lnTo>
                  <a:pt x="67" y="207"/>
                </a:lnTo>
                <a:lnTo>
                  <a:pt x="65" y="209"/>
                </a:lnTo>
                <a:lnTo>
                  <a:pt x="65" y="213"/>
                </a:lnTo>
                <a:lnTo>
                  <a:pt x="67" y="217"/>
                </a:lnTo>
                <a:lnTo>
                  <a:pt x="74" y="218"/>
                </a:lnTo>
                <a:lnTo>
                  <a:pt x="80" y="222"/>
                </a:lnTo>
                <a:lnTo>
                  <a:pt x="83" y="226"/>
                </a:lnTo>
                <a:lnTo>
                  <a:pt x="83" y="2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4" name="Freeform 78"/>
          <p:cNvSpPr>
            <a:spLocks/>
          </p:cNvSpPr>
          <p:nvPr/>
        </p:nvSpPr>
        <p:spPr bwMode="auto">
          <a:xfrm>
            <a:off x="2575384" y="4124691"/>
            <a:ext cx="400857" cy="397092"/>
          </a:xfrm>
          <a:custGeom>
            <a:avLst/>
            <a:gdLst>
              <a:gd name="T0" fmla="*/ 43914 w 231"/>
              <a:gd name="T1" fmla="*/ 331787 h 211"/>
              <a:gd name="T2" fmla="*/ 48305 w 231"/>
              <a:gd name="T3" fmla="*/ 334962 h 211"/>
              <a:gd name="T4" fmla="*/ 79045 w 231"/>
              <a:gd name="T5" fmla="*/ 331787 h 211"/>
              <a:gd name="T6" fmla="*/ 118568 w 231"/>
              <a:gd name="T7" fmla="*/ 319087 h 211"/>
              <a:gd name="T8" fmla="*/ 133206 w 231"/>
              <a:gd name="T9" fmla="*/ 304800 h 211"/>
              <a:gd name="T10" fmla="*/ 137597 w 231"/>
              <a:gd name="T11" fmla="*/ 284162 h 211"/>
              <a:gd name="T12" fmla="*/ 149308 w 231"/>
              <a:gd name="T13" fmla="*/ 280987 h 211"/>
              <a:gd name="T14" fmla="*/ 184439 w 231"/>
              <a:gd name="T15" fmla="*/ 276225 h 211"/>
              <a:gd name="T16" fmla="*/ 229817 w 231"/>
              <a:gd name="T17" fmla="*/ 261937 h 211"/>
              <a:gd name="T18" fmla="*/ 257629 w 231"/>
              <a:gd name="T19" fmla="*/ 238125 h 211"/>
              <a:gd name="T20" fmla="*/ 283977 w 231"/>
              <a:gd name="T21" fmla="*/ 204787 h 211"/>
              <a:gd name="T22" fmla="*/ 322036 w 231"/>
              <a:gd name="T23" fmla="*/ 173037 h 211"/>
              <a:gd name="T24" fmla="*/ 338138 w 231"/>
              <a:gd name="T25" fmla="*/ 155575 h 211"/>
              <a:gd name="T26" fmla="*/ 327891 w 231"/>
              <a:gd name="T27" fmla="*/ 138112 h 211"/>
              <a:gd name="T28" fmla="*/ 319109 w 231"/>
              <a:gd name="T29" fmla="*/ 106362 h 211"/>
              <a:gd name="T30" fmla="*/ 313253 w 231"/>
              <a:gd name="T31" fmla="*/ 88900 h 211"/>
              <a:gd name="T32" fmla="*/ 305934 w 231"/>
              <a:gd name="T33" fmla="*/ 82550 h 211"/>
              <a:gd name="T34" fmla="*/ 305934 w 231"/>
              <a:gd name="T35" fmla="*/ 68262 h 211"/>
              <a:gd name="T36" fmla="*/ 297152 w 231"/>
              <a:gd name="T37" fmla="*/ 55562 h 211"/>
              <a:gd name="T38" fmla="*/ 281050 w 231"/>
              <a:gd name="T39" fmla="*/ 49212 h 211"/>
              <a:gd name="T40" fmla="*/ 264948 w 231"/>
              <a:gd name="T41" fmla="*/ 47625 h 211"/>
              <a:gd name="T42" fmla="*/ 245919 w 231"/>
              <a:gd name="T43" fmla="*/ 34925 h 211"/>
              <a:gd name="T44" fmla="*/ 238600 w 231"/>
              <a:gd name="T45" fmla="*/ 17462 h 211"/>
              <a:gd name="T46" fmla="*/ 210787 w 231"/>
              <a:gd name="T47" fmla="*/ 34925 h 211"/>
              <a:gd name="T48" fmla="*/ 187367 w 231"/>
              <a:gd name="T49" fmla="*/ 55562 h 211"/>
              <a:gd name="T50" fmla="*/ 175656 w 231"/>
              <a:gd name="T51" fmla="*/ 73025 h 211"/>
              <a:gd name="T52" fmla="*/ 149308 w 231"/>
              <a:gd name="T53" fmla="*/ 55562 h 211"/>
              <a:gd name="T54" fmla="*/ 108321 w 231"/>
              <a:gd name="T55" fmla="*/ 9525 h 211"/>
              <a:gd name="T56" fmla="*/ 81973 w 231"/>
              <a:gd name="T57" fmla="*/ 6350 h 211"/>
              <a:gd name="T58" fmla="*/ 57088 w 231"/>
              <a:gd name="T59" fmla="*/ 9525 h 211"/>
              <a:gd name="T60" fmla="*/ 46842 w 231"/>
              <a:gd name="T61" fmla="*/ 0 h 211"/>
              <a:gd name="T62" fmla="*/ 32204 w 231"/>
              <a:gd name="T63" fmla="*/ 0 h 211"/>
              <a:gd name="T64" fmla="*/ 16102 w 231"/>
              <a:gd name="T65" fmla="*/ 30162 h 211"/>
              <a:gd name="T66" fmla="*/ 10247 w 231"/>
              <a:gd name="T67" fmla="*/ 69850 h 211"/>
              <a:gd name="T68" fmla="*/ 5855 w 231"/>
              <a:gd name="T69" fmla="*/ 82550 h 211"/>
              <a:gd name="T70" fmla="*/ 5855 w 231"/>
              <a:gd name="T71" fmla="*/ 100012 h 211"/>
              <a:gd name="T72" fmla="*/ 10247 w 231"/>
              <a:gd name="T73" fmla="*/ 131762 h 211"/>
              <a:gd name="T74" fmla="*/ 13174 w 231"/>
              <a:gd name="T75" fmla="*/ 158750 h 211"/>
              <a:gd name="T76" fmla="*/ 13174 w 231"/>
              <a:gd name="T77" fmla="*/ 179387 h 211"/>
              <a:gd name="T78" fmla="*/ 19029 w 231"/>
              <a:gd name="T79" fmla="*/ 203200 h 211"/>
              <a:gd name="T80" fmla="*/ 24885 w 231"/>
              <a:gd name="T81" fmla="*/ 228600 h 211"/>
              <a:gd name="T82" fmla="*/ 24885 w 231"/>
              <a:gd name="T83" fmla="*/ 266700 h 211"/>
              <a:gd name="T84" fmla="*/ 35131 w 231"/>
              <a:gd name="T85" fmla="*/ 311150 h 2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"/>
              <a:gd name="T130" fmla="*/ 0 h 211"/>
              <a:gd name="T131" fmla="*/ 231 w 231"/>
              <a:gd name="T132" fmla="*/ 211 h 2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" h="211">
                <a:moveTo>
                  <a:pt x="26" y="209"/>
                </a:moveTo>
                <a:lnTo>
                  <a:pt x="30" y="209"/>
                </a:lnTo>
                <a:lnTo>
                  <a:pt x="33" y="209"/>
                </a:lnTo>
                <a:lnTo>
                  <a:pt x="33" y="211"/>
                </a:lnTo>
                <a:lnTo>
                  <a:pt x="54" y="209"/>
                </a:lnTo>
                <a:lnTo>
                  <a:pt x="74" y="203"/>
                </a:lnTo>
                <a:lnTo>
                  <a:pt x="81" y="201"/>
                </a:lnTo>
                <a:lnTo>
                  <a:pt x="87" y="198"/>
                </a:lnTo>
                <a:lnTo>
                  <a:pt x="91" y="192"/>
                </a:lnTo>
                <a:lnTo>
                  <a:pt x="92" y="187"/>
                </a:lnTo>
                <a:lnTo>
                  <a:pt x="94" y="179"/>
                </a:lnTo>
                <a:lnTo>
                  <a:pt x="96" y="174"/>
                </a:lnTo>
                <a:lnTo>
                  <a:pt x="102" y="177"/>
                </a:lnTo>
                <a:lnTo>
                  <a:pt x="113" y="183"/>
                </a:lnTo>
                <a:lnTo>
                  <a:pt x="126" y="174"/>
                </a:lnTo>
                <a:lnTo>
                  <a:pt x="140" y="165"/>
                </a:lnTo>
                <a:lnTo>
                  <a:pt x="157" y="165"/>
                </a:lnTo>
                <a:lnTo>
                  <a:pt x="168" y="166"/>
                </a:lnTo>
                <a:lnTo>
                  <a:pt x="176" y="150"/>
                </a:lnTo>
                <a:lnTo>
                  <a:pt x="179" y="137"/>
                </a:lnTo>
                <a:lnTo>
                  <a:pt x="194" y="129"/>
                </a:lnTo>
                <a:lnTo>
                  <a:pt x="213" y="120"/>
                </a:lnTo>
                <a:lnTo>
                  <a:pt x="220" y="109"/>
                </a:lnTo>
                <a:lnTo>
                  <a:pt x="231" y="98"/>
                </a:lnTo>
                <a:lnTo>
                  <a:pt x="224" y="87"/>
                </a:lnTo>
                <a:lnTo>
                  <a:pt x="218" y="76"/>
                </a:lnTo>
                <a:lnTo>
                  <a:pt x="218" y="67"/>
                </a:lnTo>
                <a:lnTo>
                  <a:pt x="218" y="59"/>
                </a:lnTo>
                <a:lnTo>
                  <a:pt x="214" y="56"/>
                </a:lnTo>
                <a:lnTo>
                  <a:pt x="211" y="54"/>
                </a:lnTo>
                <a:lnTo>
                  <a:pt x="209" y="52"/>
                </a:lnTo>
                <a:lnTo>
                  <a:pt x="209" y="48"/>
                </a:lnTo>
                <a:lnTo>
                  <a:pt x="209" y="43"/>
                </a:lnTo>
                <a:lnTo>
                  <a:pt x="207" y="37"/>
                </a:lnTo>
                <a:lnTo>
                  <a:pt x="203" y="35"/>
                </a:lnTo>
                <a:lnTo>
                  <a:pt x="198" y="33"/>
                </a:lnTo>
                <a:lnTo>
                  <a:pt x="192" y="31"/>
                </a:lnTo>
                <a:lnTo>
                  <a:pt x="187" y="31"/>
                </a:lnTo>
                <a:lnTo>
                  <a:pt x="181" y="30"/>
                </a:lnTo>
                <a:lnTo>
                  <a:pt x="174" y="28"/>
                </a:lnTo>
                <a:lnTo>
                  <a:pt x="168" y="22"/>
                </a:lnTo>
                <a:lnTo>
                  <a:pt x="163" y="13"/>
                </a:lnTo>
                <a:lnTo>
                  <a:pt x="163" y="11"/>
                </a:lnTo>
                <a:lnTo>
                  <a:pt x="161" y="9"/>
                </a:lnTo>
                <a:lnTo>
                  <a:pt x="144" y="22"/>
                </a:lnTo>
                <a:lnTo>
                  <a:pt x="131" y="30"/>
                </a:lnTo>
                <a:lnTo>
                  <a:pt x="128" y="35"/>
                </a:lnTo>
                <a:lnTo>
                  <a:pt x="126" y="41"/>
                </a:lnTo>
                <a:lnTo>
                  <a:pt x="120" y="46"/>
                </a:lnTo>
                <a:lnTo>
                  <a:pt x="115" y="48"/>
                </a:lnTo>
                <a:lnTo>
                  <a:pt x="102" y="35"/>
                </a:lnTo>
                <a:lnTo>
                  <a:pt x="85" y="17"/>
                </a:lnTo>
                <a:lnTo>
                  <a:pt x="74" y="6"/>
                </a:lnTo>
                <a:lnTo>
                  <a:pt x="65" y="0"/>
                </a:lnTo>
                <a:lnTo>
                  <a:pt x="56" y="4"/>
                </a:lnTo>
                <a:lnTo>
                  <a:pt x="46" y="7"/>
                </a:lnTo>
                <a:lnTo>
                  <a:pt x="39" y="6"/>
                </a:lnTo>
                <a:lnTo>
                  <a:pt x="33" y="2"/>
                </a:lnTo>
                <a:lnTo>
                  <a:pt x="32" y="0"/>
                </a:lnTo>
                <a:lnTo>
                  <a:pt x="28" y="0"/>
                </a:lnTo>
                <a:lnTo>
                  <a:pt x="22" y="0"/>
                </a:lnTo>
                <a:lnTo>
                  <a:pt x="15" y="2"/>
                </a:lnTo>
                <a:lnTo>
                  <a:pt x="11" y="19"/>
                </a:lnTo>
                <a:lnTo>
                  <a:pt x="7" y="41"/>
                </a:lnTo>
                <a:lnTo>
                  <a:pt x="7" y="44"/>
                </a:lnTo>
                <a:lnTo>
                  <a:pt x="7" y="48"/>
                </a:lnTo>
                <a:lnTo>
                  <a:pt x="4" y="52"/>
                </a:lnTo>
                <a:lnTo>
                  <a:pt x="0" y="56"/>
                </a:lnTo>
                <a:lnTo>
                  <a:pt x="4" y="63"/>
                </a:lnTo>
                <a:lnTo>
                  <a:pt x="7" y="70"/>
                </a:lnTo>
                <a:lnTo>
                  <a:pt x="7" y="83"/>
                </a:lnTo>
                <a:lnTo>
                  <a:pt x="6" y="94"/>
                </a:lnTo>
                <a:lnTo>
                  <a:pt x="9" y="100"/>
                </a:lnTo>
                <a:lnTo>
                  <a:pt x="13" y="105"/>
                </a:lnTo>
                <a:lnTo>
                  <a:pt x="9" y="113"/>
                </a:lnTo>
                <a:lnTo>
                  <a:pt x="7" y="122"/>
                </a:lnTo>
                <a:lnTo>
                  <a:pt x="13" y="128"/>
                </a:lnTo>
                <a:lnTo>
                  <a:pt x="19" y="135"/>
                </a:lnTo>
                <a:lnTo>
                  <a:pt x="17" y="144"/>
                </a:lnTo>
                <a:lnTo>
                  <a:pt x="13" y="153"/>
                </a:lnTo>
                <a:lnTo>
                  <a:pt x="17" y="168"/>
                </a:lnTo>
                <a:lnTo>
                  <a:pt x="20" y="181"/>
                </a:lnTo>
                <a:lnTo>
                  <a:pt x="24" y="196"/>
                </a:lnTo>
                <a:lnTo>
                  <a:pt x="26" y="20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5" name="Freeform 79"/>
          <p:cNvSpPr>
            <a:spLocks/>
          </p:cNvSpPr>
          <p:nvPr/>
        </p:nvSpPr>
        <p:spPr bwMode="auto">
          <a:xfrm>
            <a:off x="2059729" y="3902620"/>
            <a:ext cx="560823" cy="692560"/>
          </a:xfrm>
          <a:custGeom>
            <a:avLst/>
            <a:gdLst>
              <a:gd name="T0" fmla="*/ 180149 w 323"/>
              <a:gd name="T1" fmla="*/ 463550 h 368"/>
              <a:gd name="T2" fmla="*/ 172826 w 323"/>
              <a:gd name="T3" fmla="*/ 557213 h 368"/>
              <a:gd name="T4" fmla="*/ 188937 w 323"/>
              <a:gd name="T5" fmla="*/ 584200 h 368"/>
              <a:gd name="T6" fmla="*/ 215300 w 323"/>
              <a:gd name="T7" fmla="*/ 581025 h 368"/>
              <a:gd name="T8" fmla="*/ 232876 w 323"/>
              <a:gd name="T9" fmla="*/ 565150 h 368"/>
              <a:gd name="T10" fmla="*/ 237270 w 323"/>
              <a:gd name="T11" fmla="*/ 533400 h 368"/>
              <a:gd name="T12" fmla="*/ 243128 w 323"/>
              <a:gd name="T13" fmla="*/ 512763 h 368"/>
              <a:gd name="T14" fmla="*/ 265098 w 323"/>
              <a:gd name="T15" fmla="*/ 501650 h 368"/>
              <a:gd name="T16" fmla="*/ 288532 w 323"/>
              <a:gd name="T17" fmla="*/ 509588 h 368"/>
              <a:gd name="T18" fmla="*/ 307572 w 323"/>
              <a:gd name="T19" fmla="*/ 522288 h 368"/>
              <a:gd name="T20" fmla="*/ 329541 w 323"/>
              <a:gd name="T21" fmla="*/ 506413 h 368"/>
              <a:gd name="T22" fmla="*/ 364692 w 323"/>
              <a:gd name="T23" fmla="*/ 509588 h 368"/>
              <a:gd name="T24" fmla="*/ 445247 w 323"/>
              <a:gd name="T25" fmla="*/ 512763 h 368"/>
              <a:gd name="T26" fmla="*/ 467216 w 323"/>
              <a:gd name="T27" fmla="*/ 522288 h 368"/>
              <a:gd name="T28" fmla="*/ 464287 w 323"/>
              <a:gd name="T29" fmla="*/ 474663 h 368"/>
              <a:gd name="T30" fmla="*/ 459893 w 323"/>
              <a:gd name="T31" fmla="*/ 415925 h 368"/>
              <a:gd name="T32" fmla="*/ 445247 w 323"/>
              <a:gd name="T33" fmla="*/ 381000 h 368"/>
              <a:gd name="T34" fmla="*/ 448176 w 323"/>
              <a:gd name="T35" fmla="*/ 346075 h 368"/>
              <a:gd name="T36" fmla="*/ 445247 w 323"/>
              <a:gd name="T37" fmla="*/ 298450 h 368"/>
              <a:gd name="T38" fmla="*/ 418884 w 323"/>
              <a:gd name="T39" fmla="*/ 263525 h 368"/>
              <a:gd name="T40" fmla="*/ 389591 w 323"/>
              <a:gd name="T41" fmla="*/ 236538 h 368"/>
              <a:gd name="T42" fmla="*/ 338329 w 323"/>
              <a:gd name="T43" fmla="*/ 198437 h 368"/>
              <a:gd name="T44" fmla="*/ 269492 w 323"/>
              <a:gd name="T45" fmla="*/ 166687 h 368"/>
              <a:gd name="T46" fmla="*/ 229947 w 323"/>
              <a:gd name="T47" fmla="*/ 128588 h 368"/>
              <a:gd name="T48" fmla="*/ 194796 w 323"/>
              <a:gd name="T49" fmla="*/ 84137 h 368"/>
              <a:gd name="T50" fmla="*/ 169897 w 323"/>
              <a:gd name="T51" fmla="*/ 79375 h 368"/>
              <a:gd name="T52" fmla="*/ 143534 w 323"/>
              <a:gd name="T53" fmla="*/ 55563 h 368"/>
              <a:gd name="T54" fmla="*/ 109847 w 323"/>
              <a:gd name="T55" fmla="*/ 23812 h 368"/>
              <a:gd name="T56" fmla="*/ 86413 w 323"/>
              <a:gd name="T57" fmla="*/ 14288 h 368"/>
              <a:gd name="T58" fmla="*/ 29293 w 323"/>
              <a:gd name="T59" fmla="*/ 58738 h 368"/>
              <a:gd name="T60" fmla="*/ 13182 w 323"/>
              <a:gd name="T61" fmla="*/ 90487 h 368"/>
              <a:gd name="T62" fmla="*/ 0 w 323"/>
              <a:gd name="T63" fmla="*/ 96837 h 368"/>
              <a:gd name="T64" fmla="*/ 19040 w 323"/>
              <a:gd name="T65" fmla="*/ 117475 h 368"/>
              <a:gd name="T66" fmla="*/ 20505 w 323"/>
              <a:gd name="T67" fmla="*/ 146050 h 368"/>
              <a:gd name="T68" fmla="*/ 48333 w 323"/>
              <a:gd name="T69" fmla="*/ 152400 h 368"/>
              <a:gd name="T70" fmla="*/ 67373 w 323"/>
              <a:gd name="T71" fmla="*/ 179387 h 368"/>
              <a:gd name="T72" fmla="*/ 86413 w 323"/>
              <a:gd name="T73" fmla="*/ 180975 h 368"/>
              <a:gd name="T74" fmla="*/ 108383 w 323"/>
              <a:gd name="T75" fmla="*/ 211138 h 368"/>
              <a:gd name="T76" fmla="*/ 115706 w 323"/>
              <a:gd name="T77" fmla="*/ 246063 h 368"/>
              <a:gd name="T78" fmla="*/ 73231 w 323"/>
              <a:gd name="T79" fmla="*/ 307975 h 368"/>
              <a:gd name="T80" fmla="*/ 74696 w 323"/>
              <a:gd name="T81" fmla="*/ 325437 h 368"/>
              <a:gd name="T82" fmla="*/ 96665 w 323"/>
              <a:gd name="T83" fmla="*/ 346075 h 368"/>
              <a:gd name="T84" fmla="*/ 108383 w 323"/>
              <a:gd name="T85" fmla="*/ 360362 h 368"/>
              <a:gd name="T86" fmla="*/ 128887 w 323"/>
              <a:gd name="T87" fmla="*/ 374650 h 368"/>
              <a:gd name="T88" fmla="*/ 147927 w 323"/>
              <a:gd name="T89" fmla="*/ 411163 h 3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3"/>
              <a:gd name="T136" fmla="*/ 0 h 368"/>
              <a:gd name="T137" fmla="*/ 323 w 323"/>
              <a:gd name="T138" fmla="*/ 368 h 3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3" h="368">
                <a:moveTo>
                  <a:pt x="118" y="292"/>
                </a:moveTo>
                <a:lnTo>
                  <a:pt x="120" y="292"/>
                </a:lnTo>
                <a:lnTo>
                  <a:pt x="123" y="292"/>
                </a:lnTo>
                <a:lnTo>
                  <a:pt x="123" y="312"/>
                </a:lnTo>
                <a:lnTo>
                  <a:pt x="120" y="340"/>
                </a:lnTo>
                <a:lnTo>
                  <a:pt x="118" y="351"/>
                </a:lnTo>
                <a:lnTo>
                  <a:pt x="122" y="362"/>
                </a:lnTo>
                <a:lnTo>
                  <a:pt x="123" y="366"/>
                </a:lnTo>
                <a:lnTo>
                  <a:pt x="129" y="368"/>
                </a:lnTo>
                <a:lnTo>
                  <a:pt x="135" y="368"/>
                </a:lnTo>
                <a:lnTo>
                  <a:pt x="142" y="368"/>
                </a:lnTo>
                <a:lnTo>
                  <a:pt x="147" y="366"/>
                </a:lnTo>
                <a:lnTo>
                  <a:pt x="153" y="364"/>
                </a:lnTo>
                <a:lnTo>
                  <a:pt x="157" y="360"/>
                </a:lnTo>
                <a:lnTo>
                  <a:pt x="159" y="356"/>
                </a:lnTo>
                <a:lnTo>
                  <a:pt x="162" y="351"/>
                </a:lnTo>
                <a:lnTo>
                  <a:pt x="162" y="344"/>
                </a:lnTo>
                <a:lnTo>
                  <a:pt x="162" y="336"/>
                </a:lnTo>
                <a:lnTo>
                  <a:pt x="164" y="329"/>
                </a:lnTo>
                <a:lnTo>
                  <a:pt x="164" y="325"/>
                </a:lnTo>
                <a:lnTo>
                  <a:pt x="166" y="323"/>
                </a:lnTo>
                <a:lnTo>
                  <a:pt x="170" y="319"/>
                </a:lnTo>
                <a:lnTo>
                  <a:pt x="173" y="318"/>
                </a:lnTo>
                <a:lnTo>
                  <a:pt x="181" y="316"/>
                </a:lnTo>
                <a:lnTo>
                  <a:pt x="186" y="316"/>
                </a:lnTo>
                <a:lnTo>
                  <a:pt x="192" y="318"/>
                </a:lnTo>
                <a:lnTo>
                  <a:pt x="197" y="321"/>
                </a:lnTo>
                <a:lnTo>
                  <a:pt x="201" y="325"/>
                </a:lnTo>
                <a:lnTo>
                  <a:pt x="207" y="327"/>
                </a:lnTo>
                <a:lnTo>
                  <a:pt x="210" y="329"/>
                </a:lnTo>
                <a:lnTo>
                  <a:pt x="218" y="329"/>
                </a:lnTo>
                <a:lnTo>
                  <a:pt x="221" y="325"/>
                </a:lnTo>
                <a:lnTo>
                  <a:pt x="225" y="319"/>
                </a:lnTo>
                <a:lnTo>
                  <a:pt x="231" y="316"/>
                </a:lnTo>
                <a:lnTo>
                  <a:pt x="236" y="314"/>
                </a:lnTo>
                <a:lnTo>
                  <a:pt x="249" y="321"/>
                </a:lnTo>
                <a:lnTo>
                  <a:pt x="268" y="331"/>
                </a:lnTo>
                <a:lnTo>
                  <a:pt x="290" y="327"/>
                </a:lnTo>
                <a:lnTo>
                  <a:pt x="304" y="323"/>
                </a:lnTo>
                <a:lnTo>
                  <a:pt x="310" y="327"/>
                </a:lnTo>
                <a:lnTo>
                  <a:pt x="316" y="329"/>
                </a:lnTo>
                <a:lnTo>
                  <a:pt x="319" y="329"/>
                </a:lnTo>
                <a:lnTo>
                  <a:pt x="323" y="327"/>
                </a:lnTo>
                <a:lnTo>
                  <a:pt x="321" y="314"/>
                </a:lnTo>
                <a:lnTo>
                  <a:pt x="317" y="299"/>
                </a:lnTo>
                <a:lnTo>
                  <a:pt x="314" y="286"/>
                </a:lnTo>
                <a:lnTo>
                  <a:pt x="310" y="271"/>
                </a:lnTo>
                <a:lnTo>
                  <a:pt x="314" y="262"/>
                </a:lnTo>
                <a:lnTo>
                  <a:pt x="316" y="253"/>
                </a:lnTo>
                <a:lnTo>
                  <a:pt x="310" y="246"/>
                </a:lnTo>
                <a:lnTo>
                  <a:pt x="304" y="240"/>
                </a:lnTo>
                <a:lnTo>
                  <a:pt x="306" y="231"/>
                </a:lnTo>
                <a:lnTo>
                  <a:pt x="310" y="223"/>
                </a:lnTo>
                <a:lnTo>
                  <a:pt x="306" y="218"/>
                </a:lnTo>
                <a:lnTo>
                  <a:pt x="303" y="212"/>
                </a:lnTo>
                <a:lnTo>
                  <a:pt x="304" y="201"/>
                </a:lnTo>
                <a:lnTo>
                  <a:pt x="304" y="188"/>
                </a:lnTo>
                <a:lnTo>
                  <a:pt x="299" y="179"/>
                </a:lnTo>
                <a:lnTo>
                  <a:pt x="293" y="168"/>
                </a:lnTo>
                <a:lnTo>
                  <a:pt x="286" y="166"/>
                </a:lnTo>
                <a:lnTo>
                  <a:pt x="277" y="164"/>
                </a:lnTo>
                <a:lnTo>
                  <a:pt x="271" y="155"/>
                </a:lnTo>
                <a:lnTo>
                  <a:pt x="266" y="149"/>
                </a:lnTo>
                <a:lnTo>
                  <a:pt x="256" y="149"/>
                </a:lnTo>
                <a:lnTo>
                  <a:pt x="247" y="149"/>
                </a:lnTo>
                <a:lnTo>
                  <a:pt x="231" y="125"/>
                </a:lnTo>
                <a:lnTo>
                  <a:pt x="214" y="100"/>
                </a:lnTo>
                <a:lnTo>
                  <a:pt x="199" y="101"/>
                </a:lnTo>
                <a:lnTo>
                  <a:pt x="184" y="105"/>
                </a:lnTo>
                <a:lnTo>
                  <a:pt x="177" y="96"/>
                </a:lnTo>
                <a:lnTo>
                  <a:pt x="170" y="83"/>
                </a:lnTo>
                <a:lnTo>
                  <a:pt x="157" y="81"/>
                </a:lnTo>
                <a:lnTo>
                  <a:pt x="147" y="77"/>
                </a:lnTo>
                <a:lnTo>
                  <a:pt x="140" y="66"/>
                </a:lnTo>
                <a:lnTo>
                  <a:pt x="133" y="53"/>
                </a:lnTo>
                <a:lnTo>
                  <a:pt x="127" y="53"/>
                </a:lnTo>
                <a:lnTo>
                  <a:pt x="120" y="52"/>
                </a:lnTo>
                <a:lnTo>
                  <a:pt x="116" y="50"/>
                </a:lnTo>
                <a:lnTo>
                  <a:pt x="112" y="46"/>
                </a:lnTo>
                <a:lnTo>
                  <a:pt x="105" y="40"/>
                </a:lnTo>
                <a:lnTo>
                  <a:pt x="98" y="35"/>
                </a:lnTo>
                <a:lnTo>
                  <a:pt x="87" y="33"/>
                </a:lnTo>
                <a:lnTo>
                  <a:pt x="77" y="31"/>
                </a:lnTo>
                <a:lnTo>
                  <a:pt x="75" y="15"/>
                </a:lnTo>
                <a:lnTo>
                  <a:pt x="70" y="0"/>
                </a:lnTo>
                <a:lnTo>
                  <a:pt x="64" y="4"/>
                </a:lnTo>
                <a:lnTo>
                  <a:pt x="59" y="9"/>
                </a:lnTo>
                <a:lnTo>
                  <a:pt x="40" y="18"/>
                </a:lnTo>
                <a:lnTo>
                  <a:pt x="20" y="26"/>
                </a:lnTo>
                <a:lnTo>
                  <a:pt x="20" y="37"/>
                </a:lnTo>
                <a:lnTo>
                  <a:pt x="18" y="50"/>
                </a:lnTo>
                <a:lnTo>
                  <a:pt x="14" y="53"/>
                </a:lnTo>
                <a:lnTo>
                  <a:pt x="9" y="57"/>
                </a:lnTo>
                <a:lnTo>
                  <a:pt x="5" y="59"/>
                </a:lnTo>
                <a:lnTo>
                  <a:pt x="0" y="61"/>
                </a:lnTo>
                <a:lnTo>
                  <a:pt x="7" y="66"/>
                </a:lnTo>
                <a:lnTo>
                  <a:pt x="13" y="74"/>
                </a:lnTo>
                <a:lnTo>
                  <a:pt x="14" y="79"/>
                </a:lnTo>
                <a:lnTo>
                  <a:pt x="14" y="83"/>
                </a:lnTo>
                <a:lnTo>
                  <a:pt x="14" y="92"/>
                </a:lnTo>
                <a:lnTo>
                  <a:pt x="16" y="98"/>
                </a:lnTo>
                <a:lnTo>
                  <a:pt x="24" y="98"/>
                </a:lnTo>
                <a:lnTo>
                  <a:pt x="33" y="96"/>
                </a:lnTo>
                <a:lnTo>
                  <a:pt x="37" y="103"/>
                </a:lnTo>
                <a:lnTo>
                  <a:pt x="40" y="113"/>
                </a:lnTo>
                <a:lnTo>
                  <a:pt x="46" y="113"/>
                </a:lnTo>
                <a:lnTo>
                  <a:pt x="51" y="113"/>
                </a:lnTo>
                <a:lnTo>
                  <a:pt x="55" y="113"/>
                </a:lnTo>
                <a:lnTo>
                  <a:pt x="59" y="114"/>
                </a:lnTo>
                <a:lnTo>
                  <a:pt x="62" y="118"/>
                </a:lnTo>
                <a:lnTo>
                  <a:pt x="68" y="125"/>
                </a:lnTo>
                <a:lnTo>
                  <a:pt x="74" y="133"/>
                </a:lnTo>
                <a:lnTo>
                  <a:pt x="77" y="140"/>
                </a:lnTo>
                <a:lnTo>
                  <a:pt x="79" y="148"/>
                </a:lnTo>
                <a:lnTo>
                  <a:pt x="79" y="155"/>
                </a:lnTo>
                <a:lnTo>
                  <a:pt x="64" y="172"/>
                </a:lnTo>
                <a:lnTo>
                  <a:pt x="51" y="188"/>
                </a:lnTo>
                <a:lnTo>
                  <a:pt x="50" y="194"/>
                </a:lnTo>
                <a:lnTo>
                  <a:pt x="50" y="198"/>
                </a:lnTo>
                <a:lnTo>
                  <a:pt x="50" y="201"/>
                </a:lnTo>
                <a:lnTo>
                  <a:pt x="51" y="205"/>
                </a:lnTo>
                <a:lnTo>
                  <a:pt x="57" y="210"/>
                </a:lnTo>
                <a:lnTo>
                  <a:pt x="61" y="214"/>
                </a:lnTo>
                <a:lnTo>
                  <a:pt x="66" y="218"/>
                </a:lnTo>
                <a:lnTo>
                  <a:pt x="70" y="220"/>
                </a:lnTo>
                <a:lnTo>
                  <a:pt x="72" y="223"/>
                </a:lnTo>
                <a:lnTo>
                  <a:pt x="74" y="227"/>
                </a:lnTo>
                <a:lnTo>
                  <a:pt x="75" y="233"/>
                </a:lnTo>
                <a:lnTo>
                  <a:pt x="79" y="238"/>
                </a:lnTo>
                <a:lnTo>
                  <a:pt x="88" y="236"/>
                </a:lnTo>
                <a:lnTo>
                  <a:pt x="99" y="236"/>
                </a:lnTo>
                <a:lnTo>
                  <a:pt x="99" y="244"/>
                </a:lnTo>
                <a:lnTo>
                  <a:pt x="101" y="259"/>
                </a:lnTo>
                <a:lnTo>
                  <a:pt x="109" y="275"/>
                </a:lnTo>
                <a:lnTo>
                  <a:pt x="118" y="29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6" name="Freeform 80"/>
          <p:cNvSpPr>
            <a:spLocks/>
          </p:cNvSpPr>
          <p:nvPr/>
        </p:nvSpPr>
        <p:spPr bwMode="auto">
          <a:xfrm>
            <a:off x="2180173" y="3701251"/>
            <a:ext cx="376391" cy="440378"/>
          </a:xfrm>
          <a:custGeom>
            <a:avLst/>
            <a:gdLst>
              <a:gd name="T0" fmla="*/ 249884 w 216"/>
              <a:gd name="T1" fmla="*/ 354013 h 234"/>
              <a:gd name="T2" fmla="*/ 271933 w 216"/>
              <a:gd name="T3" fmla="*/ 336550 h 234"/>
              <a:gd name="T4" fmla="*/ 291042 w 216"/>
              <a:gd name="T5" fmla="*/ 328613 h 234"/>
              <a:gd name="T6" fmla="*/ 298391 w 216"/>
              <a:gd name="T7" fmla="*/ 277813 h 234"/>
              <a:gd name="T8" fmla="*/ 307211 w 216"/>
              <a:gd name="T9" fmla="*/ 228600 h 234"/>
              <a:gd name="T10" fmla="*/ 317500 w 216"/>
              <a:gd name="T11" fmla="*/ 215900 h 234"/>
              <a:gd name="T12" fmla="*/ 311620 w 216"/>
              <a:gd name="T13" fmla="*/ 204788 h 234"/>
              <a:gd name="T14" fmla="*/ 285162 w 216"/>
              <a:gd name="T15" fmla="*/ 190500 h 234"/>
              <a:gd name="T16" fmla="*/ 255764 w 216"/>
              <a:gd name="T17" fmla="*/ 160338 h 234"/>
              <a:gd name="T18" fmla="*/ 244005 w 216"/>
              <a:gd name="T19" fmla="*/ 134938 h 234"/>
              <a:gd name="T20" fmla="*/ 236655 w 216"/>
              <a:gd name="T21" fmla="*/ 136525 h 234"/>
              <a:gd name="T22" fmla="*/ 227836 w 216"/>
              <a:gd name="T23" fmla="*/ 142875 h 234"/>
              <a:gd name="T24" fmla="*/ 208727 w 216"/>
              <a:gd name="T25" fmla="*/ 139700 h 234"/>
              <a:gd name="T26" fmla="*/ 195498 w 216"/>
              <a:gd name="T27" fmla="*/ 119063 h 234"/>
              <a:gd name="T28" fmla="*/ 192558 w 216"/>
              <a:gd name="T29" fmla="*/ 98425 h 234"/>
              <a:gd name="T30" fmla="*/ 186678 w 216"/>
              <a:gd name="T31" fmla="*/ 76200 h 234"/>
              <a:gd name="T32" fmla="*/ 157280 w 216"/>
              <a:gd name="T33" fmla="*/ 49212 h 234"/>
              <a:gd name="T34" fmla="*/ 127882 w 216"/>
              <a:gd name="T35" fmla="*/ 22225 h 234"/>
              <a:gd name="T36" fmla="*/ 111713 w 216"/>
              <a:gd name="T37" fmla="*/ 4763 h 234"/>
              <a:gd name="T38" fmla="*/ 86725 w 216"/>
              <a:gd name="T39" fmla="*/ 1588 h 234"/>
              <a:gd name="T40" fmla="*/ 77905 w 216"/>
              <a:gd name="T41" fmla="*/ 20638 h 234"/>
              <a:gd name="T42" fmla="*/ 80845 w 216"/>
              <a:gd name="T43" fmla="*/ 52388 h 234"/>
              <a:gd name="T44" fmla="*/ 76435 w 216"/>
              <a:gd name="T45" fmla="*/ 80963 h 234"/>
              <a:gd name="T46" fmla="*/ 64676 w 216"/>
              <a:gd name="T47" fmla="*/ 84138 h 234"/>
              <a:gd name="T48" fmla="*/ 60266 w 216"/>
              <a:gd name="T49" fmla="*/ 96837 h 234"/>
              <a:gd name="T50" fmla="*/ 57326 w 216"/>
              <a:gd name="T51" fmla="*/ 125413 h 234"/>
              <a:gd name="T52" fmla="*/ 57326 w 216"/>
              <a:gd name="T53" fmla="*/ 155575 h 234"/>
              <a:gd name="T54" fmla="*/ 22049 w 216"/>
              <a:gd name="T55" fmla="*/ 166688 h 234"/>
              <a:gd name="T56" fmla="*/ 0 w 216"/>
              <a:gd name="T57" fmla="*/ 169863 h 234"/>
              <a:gd name="T58" fmla="*/ 7350 w 216"/>
              <a:gd name="T59" fmla="*/ 193675 h 234"/>
              <a:gd name="T60" fmla="*/ 24988 w 216"/>
              <a:gd name="T61" fmla="*/ 222250 h 234"/>
              <a:gd name="T62" fmla="*/ 51447 w 216"/>
              <a:gd name="T63" fmla="*/ 233363 h 234"/>
              <a:gd name="T64" fmla="*/ 67616 w 216"/>
              <a:gd name="T65" fmla="*/ 249238 h 234"/>
              <a:gd name="T66" fmla="*/ 83785 w 216"/>
              <a:gd name="T67" fmla="*/ 254000 h 234"/>
              <a:gd name="T68" fmla="*/ 102894 w 216"/>
              <a:gd name="T69" fmla="*/ 274638 h 234"/>
              <a:gd name="T70" fmla="*/ 127882 w 216"/>
              <a:gd name="T71" fmla="*/ 298450 h 234"/>
              <a:gd name="T72" fmla="*/ 157280 w 216"/>
              <a:gd name="T73" fmla="*/ 322263 h 234"/>
              <a:gd name="T74" fmla="*/ 189618 w 216"/>
              <a:gd name="T75" fmla="*/ 330200 h 234"/>
              <a:gd name="T76" fmla="*/ 220486 w 216"/>
              <a:gd name="T77" fmla="*/ 336550 h 234"/>
              <a:gd name="T78" fmla="*/ 233715 w 216"/>
              <a:gd name="T79" fmla="*/ 357188 h 2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6"/>
              <a:gd name="T121" fmla="*/ 0 h 234"/>
              <a:gd name="T122" fmla="*/ 216 w 216"/>
              <a:gd name="T123" fmla="*/ 234 h 23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6" h="234">
                <a:moveTo>
                  <a:pt x="162" y="234"/>
                </a:moveTo>
                <a:lnTo>
                  <a:pt x="170" y="223"/>
                </a:lnTo>
                <a:lnTo>
                  <a:pt x="179" y="212"/>
                </a:lnTo>
                <a:lnTo>
                  <a:pt x="185" y="212"/>
                </a:lnTo>
                <a:lnTo>
                  <a:pt x="192" y="210"/>
                </a:lnTo>
                <a:lnTo>
                  <a:pt x="198" y="207"/>
                </a:lnTo>
                <a:lnTo>
                  <a:pt x="203" y="201"/>
                </a:lnTo>
                <a:lnTo>
                  <a:pt x="203" y="175"/>
                </a:lnTo>
                <a:lnTo>
                  <a:pt x="203" y="149"/>
                </a:lnTo>
                <a:lnTo>
                  <a:pt x="209" y="144"/>
                </a:lnTo>
                <a:lnTo>
                  <a:pt x="216" y="140"/>
                </a:lnTo>
                <a:lnTo>
                  <a:pt x="216" y="136"/>
                </a:lnTo>
                <a:lnTo>
                  <a:pt x="216" y="133"/>
                </a:lnTo>
                <a:lnTo>
                  <a:pt x="212" y="129"/>
                </a:lnTo>
                <a:lnTo>
                  <a:pt x="209" y="123"/>
                </a:lnTo>
                <a:lnTo>
                  <a:pt x="194" y="120"/>
                </a:lnTo>
                <a:lnTo>
                  <a:pt x="179" y="118"/>
                </a:lnTo>
                <a:lnTo>
                  <a:pt x="174" y="101"/>
                </a:lnTo>
                <a:lnTo>
                  <a:pt x="172" y="86"/>
                </a:lnTo>
                <a:lnTo>
                  <a:pt x="166" y="85"/>
                </a:lnTo>
                <a:lnTo>
                  <a:pt x="162" y="85"/>
                </a:lnTo>
                <a:lnTo>
                  <a:pt x="161" y="86"/>
                </a:lnTo>
                <a:lnTo>
                  <a:pt x="159" y="86"/>
                </a:lnTo>
                <a:lnTo>
                  <a:pt x="155" y="90"/>
                </a:lnTo>
                <a:lnTo>
                  <a:pt x="151" y="92"/>
                </a:lnTo>
                <a:lnTo>
                  <a:pt x="142" y="88"/>
                </a:lnTo>
                <a:lnTo>
                  <a:pt x="137" y="83"/>
                </a:lnTo>
                <a:lnTo>
                  <a:pt x="133" y="75"/>
                </a:lnTo>
                <a:lnTo>
                  <a:pt x="131" y="68"/>
                </a:lnTo>
                <a:lnTo>
                  <a:pt x="131" y="62"/>
                </a:lnTo>
                <a:lnTo>
                  <a:pt x="129" y="55"/>
                </a:lnTo>
                <a:lnTo>
                  <a:pt x="127" y="48"/>
                </a:lnTo>
                <a:lnTo>
                  <a:pt x="124" y="42"/>
                </a:lnTo>
                <a:lnTo>
                  <a:pt x="107" y="31"/>
                </a:lnTo>
                <a:lnTo>
                  <a:pt x="90" y="22"/>
                </a:lnTo>
                <a:lnTo>
                  <a:pt x="87" y="14"/>
                </a:lnTo>
                <a:lnTo>
                  <a:pt x="81" y="9"/>
                </a:lnTo>
                <a:lnTo>
                  <a:pt x="76" y="3"/>
                </a:lnTo>
                <a:lnTo>
                  <a:pt x="66" y="0"/>
                </a:lnTo>
                <a:lnTo>
                  <a:pt x="59" y="1"/>
                </a:lnTo>
                <a:lnTo>
                  <a:pt x="55" y="5"/>
                </a:lnTo>
                <a:lnTo>
                  <a:pt x="53" y="13"/>
                </a:lnTo>
                <a:lnTo>
                  <a:pt x="53" y="18"/>
                </a:lnTo>
                <a:lnTo>
                  <a:pt x="55" y="33"/>
                </a:lnTo>
                <a:lnTo>
                  <a:pt x="55" y="48"/>
                </a:lnTo>
                <a:lnTo>
                  <a:pt x="52" y="51"/>
                </a:lnTo>
                <a:lnTo>
                  <a:pt x="46" y="51"/>
                </a:lnTo>
                <a:lnTo>
                  <a:pt x="44" y="53"/>
                </a:lnTo>
                <a:lnTo>
                  <a:pt x="42" y="57"/>
                </a:lnTo>
                <a:lnTo>
                  <a:pt x="41" y="61"/>
                </a:lnTo>
                <a:lnTo>
                  <a:pt x="39" y="70"/>
                </a:lnTo>
                <a:lnTo>
                  <a:pt x="39" y="79"/>
                </a:lnTo>
                <a:lnTo>
                  <a:pt x="41" y="88"/>
                </a:lnTo>
                <a:lnTo>
                  <a:pt x="39" y="98"/>
                </a:lnTo>
                <a:lnTo>
                  <a:pt x="33" y="103"/>
                </a:lnTo>
                <a:lnTo>
                  <a:pt x="15" y="105"/>
                </a:lnTo>
                <a:lnTo>
                  <a:pt x="0" y="107"/>
                </a:lnTo>
                <a:lnTo>
                  <a:pt x="5" y="122"/>
                </a:lnTo>
                <a:lnTo>
                  <a:pt x="7" y="138"/>
                </a:lnTo>
                <a:lnTo>
                  <a:pt x="17" y="140"/>
                </a:lnTo>
                <a:lnTo>
                  <a:pt x="28" y="142"/>
                </a:lnTo>
                <a:lnTo>
                  <a:pt x="35" y="147"/>
                </a:lnTo>
                <a:lnTo>
                  <a:pt x="42" y="153"/>
                </a:lnTo>
                <a:lnTo>
                  <a:pt x="46" y="157"/>
                </a:lnTo>
                <a:lnTo>
                  <a:pt x="50" y="159"/>
                </a:lnTo>
                <a:lnTo>
                  <a:pt x="57" y="160"/>
                </a:lnTo>
                <a:lnTo>
                  <a:pt x="63" y="160"/>
                </a:lnTo>
                <a:lnTo>
                  <a:pt x="70" y="173"/>
                </a:lnTo>
                <a:lnTo>
                  <a:pt x="77" y="184"/>
                </a:lnTo>
                <a:lnTo>
                  <a:pt x="87" y="188"/>
                </a:lnTo>
                <a:lnTo>
                  <a:pt x="100" y="190"/>
                </a:lnTo>
                <a:lnTo>
                  <a:pt x="107" y="203"/>
                </a:lnTo>
                <a:lnTo>
                  <a:pt x="114" y="212"/>
                </a:lnTo>
                <a:lnTo>
                  <a:pt x="129" y="208"/>
                </a:lnTo>
                <a:lnTo>
                  <a:pt x="144" y="207"/>
                </a:lnTo>
                <a:lnTo>
                  <a:pt x="150" y="212"/>
                </a:lnTo>
                <a:lnTo>
                  <a:pt x="155" y="218"/>
                </a:lnTo>
                <a:lnTo>
                  <a:pt x="159" y="225"/>
                </a:lnTo>
                <a:lnTo>
                  <a:pt x="162" y="2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7" name="Freeform 81"/>
          <p:cNvSpPr>
            <a:spLocks/>
          </p:cNvSpPr>
          <p:nvPr/>
        </p:nvSpPr>
        <p:spPr bwMode="auto">
          <a:xfrm>
            <a:off x="2462466" y="3915795"/>
            <a:ext cx="393330" cy="314287"/>
          </a:xfrm>
          <a:custGeom>
            <a:avLst/>
            <a:gdLst>
              <a:gd name="T0" fmla="*/ 184979 w 226"/>
              <a:gd name="T1" fmla="*/ 26988 h 167"/>
              <a:gd name="T2" fmla="*/ 179107 w 226"/>
              <a:gd name="T3" fmla="*/ 6350 h 167"/>
              <a:gd name="T4" fmla="*/ 162958 w 226"/>
              <a:gd name="T5" fmla="*/ 0 h 167"/>
              <a:gd name="T6" fmla="*/ 152681 w 226"/>
              <a:gd name="T7" fmla="*/ 3175 h 167"/>
              <a:gd name="T8" fmla="*/ 139468 w 226"/>
              <a:gd name="T9" fmla="*/ 20638 h 167"/>
              <a:gd name="T10" fmla="*/ 123319 w 226"/>
              <a:gd name="T11" fmla="*/ 34925 h 167"/>
              <a:gd name="T12" fmla="*/ 89553 w 226"/>
              <a:gd name="T13" fmla="*/ 26988 h 167"/>
              <a:gd name="T14" fmla="*/ 79277 w 226"/>
              <a:gd name="T15" fmla="*/ 33338 h 167"/>
              <a:gd name="T16" fmla="*/ 69000 w 226"/>
              <a:gd name="T17" fmla="*/ 47625 h 167"/>
              <a:gd name="T18" fmla="*/ 60192 w 226"/>
              <a:gd name="T19" fmla="*/ 96838 h 167"/>
              <a:gd name="T20" fmla="*/ 52851 w 226"/>
              <a:gd name="T21" fmla="*/ 147638 h 167"/>
              <a:gd name="T22" fmla="*/ 33766 w 226"/>
              <a:gd name="T23" fmla="*/ 155575 h 167"/>
              <a:gd name="T24" fmla="*/ 11745 w 226"/>
              <a:gd name="T25" fmla="*/ 173038 h 167"/>
              <a:gd name="T26" fmla="*/ 2936 w 226"/>
              <a:gd name="T27" fmla="*/ 203200 h 167"/>
              <a:gd name="T28" fmla="*/ 14681 w 226"/>
              <a:gd name="T29" fmla="*/ 220663 h 167"/>
              <a:gd name="T30" fmla="*/ 35234 w 226"/>
              <a:gd name="T31" fmla="*/ 225425 h 167"/>
              <a:gd name="T32" fmla="*/ 57255 w 226"/>
              <a:gd name="T33" fmla="*/ 234950 h 167"/>
              <a:gd name="T34" fmla="*/ 79277 w 226"/>
              <a:gd name="T35" fmla="*/ 252413 h 167"/>
              <a:gd name="T36" fmla="*/ 92490 w 226"/>
              <a:gd name="T37" fmla="*/ 258763 h 167"/>
              <a:gd name="T38" fmla="*/ 101298 w 226"/>
              <a:gd name="T39" fmla="*/ 258763 h 167"/>
              <a:gd name="T40" fmla="*/ 105702 w 226"/>
              <a:gd name="T41" fmla="*/ 246063 h 167"/>
              <a:gd name="T42" fmla="*/ 111575 w 226"/>
              <a:gd name="T43" fmla="*/ 206375 h 167"/>
              <a:gd name="T44" fmla="*/ 127724 w 226"/>
              <a:gd name="T45" fmla="*/ 176213 h 167"/>
              <a:gd name="T46" fmla="*/ 142405 w 226"/>
              <a:gd name="T47" fmla="*/ 176213 h 167"/>
              <a:gd name="T48" fmla="*/ 152681 w 226"/>
              <a:gd name="T49" fmla="*/ 185738 h 167"/>
              <a:gd name="T50" fmla="*/ 177639 w 226"/>
              <a:gd name="T51" fmla="*/ 182563 h 167"/>
              <a:gd name="T52" fmla="*/ 204064 w 226"/>
              <a:gd name="T53" fmla="*/ 185738 h 167"/>
              <a:gd name="T54" fmla="*/ 245171 w 226"/>
              <a:gd name="T55" fmla="*/ 231775 h 167"/>
              <a:gd name="T56" fmla="*/ 271596 w 226"/>
              <a:gd name="T57" fmla="*/ 249238 h 167"/>
              <a:gd name="T58" fmla="*/ 283341 w 226"/>
              <a:gd name="T59" fmla="*/ 231775 h 167"/>
              <a:gd name="T60" fmla="*/ 306831 w 226"/>
              <a:gd name="T61" fmla="*/ 211138 h 167"/>
              <a:gd name="T62" fmla="*/ 325916 w 226"/>
              <a:gd name="T63" fmla="*/ 179388 h 167"/>
              <a:gd name="T64" fmla="*/ 325916 w 226"/>
              <a:gd name="T65" fmla="*/ 144463 h 167"/>
              <a:gd name="T66" fmla="*/ 303894 w 226"/>
              <a:gd name="T67" fmla="*/ 120650 h 167"/>
              <a:gd name="T68" fmla="*/ 271596 w 226"/>
              <a:gd name="T69" fmla="*/ 111125 h 167"/>
              <a:gd name="T70" fmla="*/ 258384 w 226"/>
              <a:gd name="T71" fmla="*/ 96838 h 167"/>
              <a:gd name="T72" fmla="*/ 248107 w 226"/>
              <a:gd name="T73" fmla="*/ 90488 h 167"/>
              <a:gd name="T74" fmla="*/ 230490 w 226"/>
              <a:gd name="T75" fmla="*/ 90488 h 167"/>
              <a:gd name="T76" fmla="*/ 223149 w 226"/>
              <a:gd name="T77" fmla="*/ 76200 h 167"/>
              <a:gd name="T78" fmla="*/ 204064 w 226"/>
              <a:gd name="T79" fmla="*/ 61913 h 167"/>
              <a:gd name="T80" fmla="*/ 190852 w 226"/>
              <a:gd name="T81" fmla="*/ 52388 h 167"/>
              <a:gd name="T82" fmla="*/ 187915 w 226"/>
              <a:gd name="T83" fmla="*/ 44450 h 1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6"/>
              <a:gd name="T127" fmla="*/ 0 h 167"/>
              <a:gd name="T128" fmla="*/ 226 w 226"/>
              <a:gd name="T129" fmla="*/ 167 h 1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6" h="167">
                <a:moveTo>
                  <a:pt x="128" y="24"/>
                </a:moveTo>
                <a:lnTo>
                  <a:pt x="126" y="17"/>
                </a:lnTo>
                <a:lnTo>
                  <a:pt x="126" y="11"/>
                </a:lnTo>
                <a:lnTo>
                  <a:pt x="122" y="4"/>
                </a:lnTo>
                <a:lnTo>
                  <a:pt x="119" y="0"/>
                </a:lnTo>
                <a:lnTo>
                  <a:pt x="111" y="0"/>
                </a:lnTo>
                <a:lnTo>
                  <a:pt x="108" y="0"/>
                </a:lnTo>
                <a:lnTo>
                  <a:pt x="104" y="2"/>
                </a:lnTo>
                <a:lnTo>
                  <a:pt x="100" y="6"/>
                </a:lnTo>
                <a:lnTo>
                  <a:pt x="95" y="13"/>
                </a:lnTo>
                <a:lnTo>
                  <a:pt x="91" y="21"/>
                </a:lnTo>
                <a:lnTo>
                  <a:pt x="84" y="22"/>
                </a:lnTo>
                <a:lnTo>
                  <a:pt x="72" y="21"/>
                </a:lnTo>
                <a:lnTo>
                  <a:pt x="61" y="17"/>
                </a:lnTo>
                <a:lnTo>
                  <a:pt x="50" y="13"/>
                </a:lnTo>
                <a:lnTo>
                  <a:pt x="54" y="21"/>
                </a:lnTo>
                <a:lnTo>
                  <a:pt x="54" y="26"/>
                </a:lnTo>
                <a:lnTo>
                  <a:pt x="47" y="30"/>
                </a:lnTo>
                <a:lnTo>
                  <a:pt x="41" y="35"/>
                </a:lnTo>
                <a:lnTo>
                  <a:pt x="41" y="61"/>
                </a:lnTo>
                <a:lnTo>
                  <a:pt x="41" y="87"/>
                </a:lnTo>
                <a:lnTo>
                  <a:pt x="36" y="93"/>
                </a:lnTo>
                <a:lnTo>
                  <a:pt x="30" y="96"/>
                </a:lnTo>
                <a:lnTo>
                  <a:pt x="23" y="98"/>
                </a:lnTo>
                <a:lnTo>
                  <a:pt x="17" y="98"/>
                </a:lnTo>
                <a:lnTo>
                  <a:pt x="8" y="109"/>
                </a:lnTo>
                <a:lnTo>
                  <a:pt x="0" y="120"/>
                </a:lnTo>
                <a:lnTo>
                  <a:pt x="2" y="128"/>
                </a:lnTo>
                <a:lnTo>
                  <a:pt x="6" y="133"/>
                </a:lnTo>
                <a:lnTo>
                  <a:pt x="10" y="139"/>
                </a:lnTo>
                <a:lnTo>
                  <a:pt x="15" y="142"/>
                </a:lnTo>
                <a:lnTo>
                  <a:pt x="24" y="142"/>
                </a:lnTo>
                <a:lnTo>
                  <a:pt x="34" y="142"/>
                </a:lnTo>
                <a:lnTo>
                  <a:pt x="39" y="148"/>
                </a:lnTo>
                <a:lnTo>
                  <a:pt x="45" y="157"/>
                </a:lnTo>
                <a:lnTo>
                  <a:pt x="54" y="159"/>
                </a:lnTo>
                <a:lnTo>
                  <a:pt x="61" y="161"/>
                </a:lnTo>
                <a:lnTo>
                  <a:pt x="63" y="163"/>
                </a:lnTo>
                <a:lnTo>
                  <a:pt x="65" y="167"/>
                </a:lnTo>
                <a:lnTo>
                  <a:pt x="69" y="163"/>
                </a:lnTo>
                <a:lnTo>
                  <a:pt x="72" y="159"/>
                </a:lnTo>
                <a:lnTo>
                  <a:pt x="72" y="155"/>
                </a:lnTo>
                <a:lnTo>
                  <a:pt x="72" y="152"/>
                </a:lnTo>
                <a:lnTo>
                  <a:pt x="76" y="130"/>
                </a:lnTo>
                <a:lnTo>
                  <a:pt x="80" y="113"/>
                </a:lnTo>
                <a:lnTo>
                  <a:pt x="87" y="111"/>
                </a:lnTo>
                <a:lnTo>
                  <a:pt x="93" y="111"/>
                </a:lnTo>
                <a:lnTo>
                  <a:pt x="97" y="111"/>
                </a:lnTo>
                <a:lnTo>
                  <a:pt x="98" y="113"/>
                </a:lnTo>
                <a:lnTo>
                  <a:pt x="104" y="117"/>
                </a:lnTo>
                <a:lnTo>
                  <a:pt x="111" y="118"/>
                </a:lnTo>
                <a:lnTo>
                  <a:pt x="121" y="115"/>
                </a:lnTo>
                <a:lnTo>
                  <a:pt x="130" y="111"/>
                </a:lnTo>
                <a:lnTo>
                  <a:pt x="139" y="117"/>
                </a:lnTo>
                <a:lnTo>
                  <a:pt x="150" y="128"/>
                </a:lnTo>
                <a:lnTo>
                  <a:pt x="167" y="146"/>
                </a:lnTo>
                <a:lnTo>
                  <a:pt x="180" y="159"/>
                </a:lnTo>
                <a:lnTo>
                  <a:pt x="185" y="157"/>
                </a:lnTo>
                <a:lnTo>
                  <a:pt x="191" y="152"/>
                </a:lnTo>
                <a:lnTo>
                  <a:pt x="193" y="146"/>
                </a:lnTo>
                <a:lnTo>
                  <a:pt x="196" y="141"/>
                </a:lnTo>
                <a:lnTo>
                  <a:pt x="209" y="133"/>
                </a:lnTo>
                <a:lnTo>
                  <a:pt x="226" y="120"/>
                </a:lnTo>
                <a:lnTo>
                  <a:pt x="222" y="113"/>
                </a:lnTo>
                <a:lnTo>
                  <a:pt x="220" y="104"/>
                </a:lnTo>
                <a:lnTo>
                  <a:pt x="222" y="91"/>
                </a:lnTo>
                <a:lnTo>
                  <a:pt x="222" y="80"/>
                </a:lnTo>
                <a:lnTo>
                  <a:pt x="207" y="76"/>
                </a:lnTo>
                <a:lnTo>
                  <a:pt x="193" y="76"/>
                </a:lnTo>
                <a:lnTo>
                  <a:pt x="185" y="70"/>
                </a:lnTo>
                <a:lnTo>
                  <a:pt x="180" y="65"/>
                </a:lnTo>
                <a:lnTo>
                  <a:pt x="176" y="61"/>
                </a:lnTo>
                <a:lnTo>
                  <a:pt x="172" y="59"/>
                </a:lnTo>
                <a:lnTo>
                  <a:pt x="169" y="57"/>
                </a:lnTo>
                <a:lnTo>
                  <a:pt x="163" y="59"/>
                </a:lnTo>
                <a:lnTo>
                  <a:pt x="157" y="57"/>
                </a:lnTo>
                <a:lnTo>
                  <a:pt x="156" y="54"/>
                </a:lnTo>
                <a:lnTo>
                  <a:pt x="152" y="48"/>
                </a:lnTo>
                <a:lnTo>
                  <a:pt x="148" y="39"/>
                </a:lnTo>
                <a:lnTo>
                  <a:pt x="139" y="39"/>
                </a:lnTo>
                <a:lnTo>
                  <a:pt x="132" y="35"/>
                </a:lnTo>
                <a:lnTo>
                  <a:pt x="130" y="33"/>
                </a:lnTo>
                <a:lnTo>
                  <a:pt x="128" y="32"/>
                </a:lnTo>
                <a:lnTo>
                  <a:pt x="128" y="28"/>
                </a:lnTo>
                <a:lnTo>
                  <a:pt x="128" y="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8" name="Freeform 82"/>
          <p:cNvSpPr>
            <a:spLocks/>
          </p:cNvSpPr>
          <p:nvPr/>
        </p:nvSpPr>
        <p:spPr bwMode="auto">
          <a:xfrm>
            <a:off x="2317556" y="3616564"/>
            <a:ext cx="351925" cy="340634"/>
          </a:xfrm>
          <a:custGeom>
            <a:avLst/>
            <a:gdLst>
              <a:gd name="T0" fmla="*/ 2939 w 202"/>
              <a:gd name="T1" fmla="*/ 82550 h 181"/>
              <a:gd name="T2" fmla="*/ 8818 w 202"/>
              <a:gd name="T3" fmla="*/ 71437 h 181"/>
              <a:gd name="T4" fmla="*/ 30862 w 202"/>
              <a:gd name="T5" fmla="*/ 68262 h 181"/>
              <a:gd name="T6" fmla="*/ 47028 w 202"/>
              <a:gd name="T7" fmla="*/ 65087 h 181"/>
              <a:gd name="T8" fmla="*/ 57315 w 202"/>
              <a:gd name="T9" fmla="*/ 53975 h 181"/>
              <a:gd name="T10" fmla="*/ 76420 w 202"/>
              <a:gd name="T11" fmla="*/ 38100 h 181"/>
              <a:gd name="T12" fmla="*/ 92586 w 202"/>
              <a:gd name="T13" fmla="*/ 12700 h 181"/>
              <a:gd name="T14" fmla="*/ 111691 w 202"/>
              <a:gd name="T15" fmla="*/ 12700 h 181"/>
              <a:gd name="T16" fmla="*/ 141083 w 202"/>
              <a:gd name="T17" fmla="*/ 34925 h 181"/>
              <a:gd name="T18" fmla="*/ 160188 w 202"/>
              <a:gd name="T19" fmla="*/ 61912 h 181"/>
              <a:gd name="T20" fmla="*/ 160188 w 202"/>
              <a:gd name="T21" fmla="*/ 88900 h 181"/>
              <a:gd name="T22" fmla="*/ 166066 w 202"/>
              <a:gd name="T23" fmla="*/ 112712 h 181"/>
              <a:gd name="T24" fmla="*/ 166066 w 202"/>
              <a:gd name="T25" fmla="*/ 131762 h 181"/>
              <a:gd name="T26" fmla="*/ 185171 w 202"/>
              <a:gd name="T27" fmla="*/ 152400 h 181"/>
              <a:gd name="T28" fmla="*/ 214564 w 202"/>
              <a:gd name="T29" fmla="*/ 158750 h 181"/>
              <a:gd name="T30" fmla="*/ 239547 w 202"/>
              <a:gd name="T31" fmla="*/ 152400 h 181"/>
              <a:gd name="T32" fmla="*/ 258652 w 202"/>
              <a:gd name="T33" fmla="*/ 138112 h 181"/>
              <a:gd name="T34" fmla="*/ 271879 w 202"/>
              <a:gd name="T35" fmla="*/ 138112 h 181"/>
              <a:gd name="T36" fmla="*/ 274818 w 202"/>
              <a:gd name="T37" fmla="*/ 144462 h 181"/>
              <a:gd name="T38" fmla="*/ 268939 w 202"/>
              <a:gd name="T39" fmla="*/ 161925 h 181"/>
              <a:gd name="T40" fmla="*/ 274818 w 202"/>
              <a:gd name="T41" fmla="*/ 173037 h 181"/>
              <a:gd name="T42" fmla="*/ 288044 w 202"/>
              <a:gd name="T43" fmla="*/ 179387 h 181"/>
              <a:gd name="T44" fmla="*/ 296862 w 202"/>
              <a:gd name="T45" fmla="*/ 188912 h 181"/>
              <a:gd name="T46" fmla="*/ 290984 w 202"/>
              <a:gd name="T47" fmla="*/ 227012 h 181"/>
              <a:gd name="T48" fmla="*/ 271879 w 202"/>
              <a:gd name="T49" fmla="*/ 258762 h 181"/>
              <a:gd name="T50" fmla="*/ 261591 w 202"/>
              <a:gd name="T51" fmla="*/ 276225 h 181"/>
              <a:gd name="T52" fmla="*/ 245426 w 202"/>
              <a:gd name="T53" fmla="*/ 287337 h 181"/>
              <a:gd name="T54" fmla="*/ 211624 w 202"/>
              <a:gd name="T55" fmla="*/ 279400 h 181"/>
              <a:gd name="T56" fmla="*/ 192519 w 202"/>
              <a:gd name="T57" fmla="*/ 269875 h 181"/>
              <a:gd name="T58" fmla="*/ 169006 w 202"/>
              <a:gd name="T59" fmla="*/ 261937 h 181"/>
              <a:gd name="T60" fmla="*/ 139613 w 202"/>
              <a:gd name="T61" fmla="*/ 231775 h 181"/>
              <a:gd name="T62" fmla="*/ 127856 w 202"/>
              <a:gd name="T63" fmla="*/ 206375 h 181"/>
              <a:gd name="T64" fmla="*/ 120508 w 202"/>
              <a:gd name="T65" fmla="*/ 207962 h 181"/>
              <a:gd name="T66" fmla="*/ 111691 w 202"/>
              <a:gd name="T67" fmla="*/ 214312 h 181"/>
              <a:gd name="T68" fmla="*/ 92586 w 202"/>
              <a:gd name="T69" fmla="*/ 211137 h 181"/>
              <a:gd name="T70" fmla="*/ 79359 w 202"/>
              <a:gd name="T71" fmla="*/ 190500 h 181"/>
              <a:gd name="T72" fmla="*/ 76420 w 202"/>
              <a:gd name="T73" fmla="*/ 169862 h 181"/>
              <a:gd name="T74" fmla="*/ 70541 w 202"/>
              <a:gd name="T75" fmla="*/ 147637 h 181"/>
              <a:gd name="T76" fmla="*/ 41149 w 202"/>
              <a:gd name="T77" fmla="*/ 120650 h 181"/>
              <a:gd name="T78" fmla="*/ 8818 w 202"/>
              <a:gd name="T79" fmla="*/ 93662 h 18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2"/>
              <a:gd name="T121" fmla="*/ 0 h 181"/>
              <a:gd name="T122" fmla="*/ 202 w 202"/>
              <a:gd name="T123" fmla="*/ 181 h 18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2" h="181">
                <a:moveTo>
                  <a:pt x="0" y="52"/>
                </a:moveTo>
                <a:lnTo>
                  <a:pt x="2" y="52"/>
                </a:lnTo>
                <a:lnTo>
                  <a:pt x="2" y="50"/>
                </a:lnTo>
                <a:lnTo>
                  <a:pt x="6" y="45"/>
                </a:lnTo>
                <a:lnTo>
                  <a:pt x="11" y="39"/>
                </a:lnTo>
                <a:lnTo>
                  <a:pt x="21" y="43"/>
                </a:lnTo>
                <a:lnTo>
                  <a:pt x="30" y="46"/>
                </a:lnTo>
                <a:lnTo>
                  <a:pt x="32" y="41"/>
                </a:lnTo>
                <a:lnTo>
                  <a:pt x="35" y="35"/>
                </a:lnTo>
                <a:lnTo>
                  <a:pt x="39" y="34"/>
                </a:lnTo>
                <a:lnTo>
                  <a:pt x="45" y="32"/>
                </a:lnTo>
                <a:lnTo>
                  <a:pt x="52" y="24"/>
                </a:lnTo>
                <a:lnTo>
                  <a:pt x="58" y="17"/>
                </a:lnTo>
                <a:lnTo>
                  <a:pt x="63" y="8"/>
                </a:lnTo>
                <a:lnTo>
                  <a:pt x="71" y="0"/>
                </a:lnTo>
                <a:lnTo>
                  <a:pt x="76" y="8"/>
                </a:lnTo>
                <a:lnTo>
                  <a:pt x="80" y="19"/>
                </a:lnTo>
                <a:lnTo>
                  <a:pt x="96" y="22"/>
                </a:lnTo>
                <a:lnTo>
                  <a:pt x="109" y="28"/>
                </a:lnTo>
                <a:lnTo>
                  <a:pt x="109" y="39"/>
                </a:lnTo>
                <a:lnTo>
                  <a:pt x="106" y="52"/>
                </a:lnTo>
                <a:lnTo>
                  <a:pt x="109" y="56"/>
                </a:lnTo>
                <a:lnTo>
                  <a:pt x="113" y="61"/>
                </a:lnTo>
                <a:lnTo>
                  <a:pt x="113" y="71"/>
                </a:lnTo>
                <a:lnTo>
                  <a:pt x="111" y="78"/>
                </a:lnTo>
                <a:lnTo>
                  <a:pt x="113" y="83"/>
                </a:lnTo>
                <a:lnTo>
                  <a:pt x="119" y="91"/>
                </a:lnTo>
                <a:lnTo>
                  <a:pt x="126" y="96"/>
                </a:lnTo>
                <a:lnTo>
                  <a:pt x="135" y="100"/>
                </a:lnTo>
                <a:lnTo>
                  <a:pt x="146" y="100"/>
                </a:lnTo>
                <a:lnTo>
                  <a:pt x="155" y="98"/>
                </a:lnTo>
                <a:lnTo>
                  <a:pt x="163" y="96"/>
                </a:lnTo>
                <a:lnTo>
                  <a:pt x="168" y="93"/>
                </a:lnTo>
                <a:lnTo>
                  <a:pt x="176" y="87"/>
                </a:lnTo>
                <a:lnTo>
                  <a:pt x="183" y="85"/>
                </a:lnTo>
                <a:lnTo>
                  <a:pt x="185" y="87"/>
                </a:lnTo>
                <a:lnTo>
                  <a:pt x="187" y="89"/>
                </a:lnTo>
                <a:lnTo>
                  <a:pt x="187" y="91"/>
                </a:lnTo>
                <a:lnTo>
                  <a:pt x="185" y="95"/>
                </a:lnTo>
                <a:lnTo>
                  <a:pt x="183" y="102"/>
                </a:lnTo>
                <a:lnTo>
                  <a:pt x="183" y="107"/>
                </a:lnTo>
                <a:lnTo>
                  <a:pt x="187" y="109"/>
                </a:lnTo>
                <a:lnTo>
                  <a:pt x="192" y="111"/>
                </a:lnTo>
                <a:lnTo>
                  <a:pt x="196" y="113"/>
                </a:lnTo>
                <a:lnTo>
                  <a:pt x="200" y="115"/>
                </a:lnTo>
                <a:lnTo>
                  <a:pt x="202" y="119"/>
                </a:lnTo>
                <a:lnTo>
                  <a:pt x="202" y="126"/>
                </a:lnTo>
                <a:lnTo>
                  <a:pt x="198" y="143"/>
                </a:lnTo>
                <a:lnTo>
                  <a:pt x="191" y="159"/>
                </a:lnTo>
                <a:lnTo>
                  <a:pt x="185" y="163"/>
                </a:lnTo>
                <a:lnTo>
                  <a:pt x="181" y="168"/>
                </a:lnTo>
                <a:lnTo>
                  <a:pt x="178" y="174"/>
                </a:lnTo>
                <a:lnTo>
                  <a:pt x="174" y="180"/>
                </a:lnTo>
                <a:lnTo>
                  <a:pt x="167" y="181"/>
                </a:lnTo>
                <a:lnTo>
                  <a:pt x="155" y="180"/>
                </a:lnTo>
                <a:lnTo>
                  <a:pt x="144" y="176"/>
                </a:lnTo>
                <a:lnTo>
                  <a:pt x="133" y="172"/>
                </a:lnTo>
                <a:lnTo>
                  <a:pt x="131" y="170"/>
                </a:lnTo>
                <a:lnTo>
                  <a:pt x="130" y="168"/>
                </a:lnTo>
                <a:lnTo>
                  <a:pt x="115" y="165"/>
                </a:lnTo>
                <a:lnTo>
                  <a:pt x="100" y="163"/>
                </a:lnTo>
                <a:lnTo>
                  <a:pt x="95" y="146"/>
                </a:lnTo>
                <a:lnTo>
                  <a:pt x="93" y="131"/>
                </a:lnTo>
                <a:lnTo>
                  <a:pt x="87" y="130"/>
                </a:lnTo>
                <a:lnTo>
                  <a:pt x="83" y="130"/>
                </a:lnTo>
                <a:lnTo>
                  <a:pt x="82" y="131"/>
                </a:lnTo>
                <a:lnTo>
                  <a:pt x="80" y="131"/>
                </a:lnTo>
                <a:lnTo>
                  <a:pt x="76" y="135"/>
                </a:lnTo>
                <a:lnTo>
                  <a:pt x="72" y="137"/>
                </a:lnTo>
                <a:lnTo>
                  <a:pt x="63" y="133"/>
                </a:lnTo>
                <a:lnTo>
                  <a:pt x="58" y="128"/>
                </a:lnTo>
                <a:lnTo>
                  <a:pt x="54" y="120"/>
                </a:lnTo>
                <a:lnTo>
                  <a:pt x="52" y="113"/>
                </a:lnTo>
                <a:lnTo>
                  <a:pt x="52" y="107"/>
                </a:lnTo>
                <a:lnTo>
                  <a:pt x="50" y="100"/>
                </a:lnTo>
                <a:lnTo>
                  <a:pt x="48" y="93"/>
                </a:lnTo>
                <a:lnTo>
                  <a:pt x="45" y="87"/>
                </a:lnTo>
                <a:lnTo>
                  <a:pt x="28" y="76"/>
                </a:lnTo>
                <a:lnTo>
                  <a:pt x="11" y="67"/>
                </a:lnTo>
                <a:lnTo>
                  <a:pt x="6" y="59"/>
                </a:lnTo>
                <a:lnTo>
                  <a:pt x="0" y="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49" name="Freeform 83"/>
          <p:cNvSpPr>
            <a:spLocks/>
          </p:cNvSpPr>
          <p:nvPr/>
        </p:nvSpPr>
        <p:spPr bwMode="auto">
          <a:xfrm>
            <a:off x="2776754" y="3616564"/>
            <a:ext cx="293585" cy="274766"/>
          </a:xfrm>
          <a:custGeom>
            <a:avLst/>
            <a:gdLst>
              <a:gd name="T0" fmla="*/ 5862 w 169"/>
              <a:gd name="T1" fmla="*/ 100012 h 146"/>
              <a:gd name="T2" fmla="*/ 2931 w 169"/>
              <a:gd name="T3" fmla="*/ 73025 h 146"/>
              <a:gd name="T4" fmla="*/ 2931 w 169"/>
              <a:gd name="T5" fmla="*/ 47625 h 146"/>
              <a:gd name="T6" fmla="*/ 0 w 169"/>
              <a:gd name="T7" fmla="*/ 34925 h 146"/>
              <a:gd name="T8" fmla="*/ 2931 w 169"/>
              <a:gd name="T9" fmla="*/ 23812 h 146"/>
              <a:gd name="T10" fmla="*/ 2931 w 169"/>
              <a:gd name="T11" fmla="*/ 12700 h 146"/>
              <a:gd name="T12" fmla="*/ 8792 w 169"/>
              <a:gd name="T13" fmla="*/ 3175 h 146"/>
              <a:gd name="T14" fmla="*/ 30773 w 169"/>
              <a:gd name="T15" fmla="*/ 0 h 146"/>
              <a:gd name="T16" fmla="*/ 52754 w 169"/>
              <a:gd name="T17" fmla="*/ 3175 h 146"/>
              <a:gd name="T18" fmla="*/ 65942 w 169"/>
              <a:gd name="T19" fmla="*/ 6350 h 146"/>
              <a:gd name="T20" fmla="*/ 79131 w 169"/>
              <a:gd name="T21" fmla="*/ 15875 h 146"/>
              <a:gd name="T22" fmla="*/ 92319 w 169"/>
              <a:gd name="T23" fmla="*/ 23812 h 146"/>
              <a:gd name="T24" fmla="*/ 106973 w 169"/>
              <a:gd name="T25" fmla="*/ 34925 h 146"/>
              <a:gd name="T26" fmla="*/ 106973 w 169"/>
              <a:gd name="T27" fmla="*/ 34925 h 146"/>
              <a:gd name="T28" fmla="*/ 117231 w 169"/>
              <a:gd name="T29" fmla="*/ 53975 h 146"/>
              <a:gd name="T30" fmla="*/ 130419 w 169"/>
              <a:gd name="T31" fmla="*/ 68262 h 146"/>
              <a:gd name="T32" fmla="*/ 142142 w 169"/>
              <a:gd name="T33" fmla="*/ 79375 h 146"/>
              <a:gd name="T34" fmla="*/ 152400 w 169"/>
              <a:gd name="T35" fmla="*/ 88900 h 146"/>
              <a:gd name="T36" fmla="*/ 162658 w 169"/>
              <a:gd name="T37" fmla="*/ 93662 h 146"/>
              <a:gd name="T38" fmla="*/ 174381 w 169"/>
              <a:gd name="T39" fmla="*/ 96837 h 146"/>
              <a:gd name="T40" fmla="*/ 184638 w 169"/>
              <a:gd name="T41" fmla="*/ 96837 h 146"/>
              <a:gd name="T42" fmla="*/ 194896 w 169"/>
              <a:gd name="T43" fmla="*/ 96837 h 146"/>
              <a:gd name="T44" fmla="*/ 206619 w 169"/>
              <a:gd name="T45" fmla="*/ 100012 h 146"/>
              <a:gd name="T46" fmla="*/ 213946 w 169"/>
              <a:gd name="T47" fmla="*/ 106363 h 146"/>
              <a:gd name="T48" fmla="*/ 219808 w 169"/>
              <a:gd name="T49" fmla="*/ 114300 h 146"/>
              <a:gd name="T50" fmla="*/ 225669 w 169"/>
              <a:gd name="T51" fmla="*/ 127000 h 146"/>
              <a:gd name="T52" fmla="*/ 232996 w 169"/>
              <a:gd name="T53" fmla="*/ 117475 h 146"/>
              <a:gd name="T54" fmla="*/ 241788 w 169"/>
              <a:gd name="T55" fmla="*/ 112713 h 146"/>
              <a:gd name="T56" fmla="*/ 241788 w 169"/>
              <a:gd name="T57" fmla="*/ 127000 h 146"/>
              <a:gd name="T58" fmla="*/ 235927 w 169"/>
              <a:gd name="T59" fmla="*/ 144462 h 146"/>
              <a:gd name="T60" fmla="*/ 241788 w 169"/>
              <a:gd name="T61" fmla="*/ 150812 h 146"/>
              <a:gd name="T62" fmla="*/ 247650 w 169"/>
              <a:gd name="T63" fmla="*/ 161925 h 146"/>
              <a:gd name="T64" fmla="*/ 244719 w 169"/>
              <a:gd name="T65" fmla="*/ 185737 h 146"/>
              <a:gd name="T66" fmla="*/ 238858 w 169"/>
              <a:gd name="T67" fmla="*/ 211138 h 146"/>
              <a:gd name="T68" fmla="*/ 232996 w 169"/>
              <a:gd name="T69" fmla="*/ 220663 h 146"/>
              <a:gd name="T70" fmla="*/ 225669 w 169"/>
              <a:gd name="T71" fmla="*/ 227013 h 146"/>
              <a:gd name="T72" fmla="*/ 216877 w 169"/>
              <a:gd name="T73" fmla="*/ 231775 h 146"/>
              <a:gd name="T74" fmla="*/ 206619 w 169"/>
              <a:gd name="T75" fmla="*/ 231775 h 146"/>
              <a:gd name="T76" fmla="*/ 206619 w 169"/>
              <a:gd name="T77" fmla="*/ 220663 h 146"/>
              <a:gd name="T78" fmla="*/ 200758 w 169"/>
              <a:gd name="T79" fmla="*/ 211138 h 146"/>
              <a:gd name="T80" fmla="*/ 190500 w 169"/>
              <a:gd name="T81" fmla="*/ 214313 h 146"/>
              <a:gd name="T82" fmla="*/ 178777 w 169"/>
              <a:gd name="T83" fmla="*/ 214313 h 146"/>
              <a:gd name="T84" fmla="*/ 177312 w 169"/>
              <a:gd name="T85" fmla="*/ 206375 h 146"/>
              <a:gd name="T86" fmla="*/ 177312 w 169"/>
              <a:gd name="T87" fmla="*/ 200025 h 146"/>
              <a:gd name="T88" fmla="*/ 159727 w 169"/>
              <a:gd name="T89" fmla="*/ 200025 h 146"/>
              <a:gd name="T90" fmla="*/ 149469 w 169"/>
              <a:gd name="T91" fmla="*/ 206375 h 146"/>
              <a:gd name="T92" fmla="*/ 143608 w 169"/>
              <a:gd name="T93" fmla="*/ 211138 h 146"/>
              <a:gd name="T94" fmla="*/ 136281 w 169"/>
              <a:gd name="T95" fmla="*/ 217488 h 146"/>
              <a:gd name="T96" fmla="*/ 111369 w 169"/>
              <a:gd name="T97" fmla="*/ 217488 h 146"/>
              <a:gd name="T98" fmla="*/ 87923 w 169"/>
              <a:gd name="T99" fmla="*/ 211138 h 146"/>
              <a:gd name="T100" fmla="*/ 71804 w 169"/>
              <a:gd name="T101" fmla="*/ 176212 h 146"/>
              <a:gd name="T102" fmla="*/ 73269 w 169"/>
              <a:gd name="T103" fmla="*/ 144462 h 146"/>
              <a:gd name="T104" fmla="*/ 73269 w 169"/>
              <a:gd name="T105" fmla="*/ 114300 h 146"/>
              <a:gd name="T106" fmla="*/ 46892 w 169"/>
              <a:gd name="T107" fmla="*/ 106363 h 146"/>
              <a:gd name="T108" fmla="*/ 8792 w 169"/>
              <a:gd name="T109" fmla="*/ 100012 h 146"/>
              <a:gd name="T110" fmla="*/ 5862 w 169"/>
              <a:gd name="T111" fmla="*/ 100012 h 146"/>
              <a:gd name="T112" fmla="*/ 5862 w 169"/>
              <a:gd name="T113" fmla="*/ 100012 h 1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9"/>
              <a:gd name="T172" fmla="*/ 0 h 146"/>
              <a:gd name="T173" fmla="*/ 169 w 169"/>
              <a:gd name="T174" fmla="*/ 146 h 1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9" h="146">
                <a:moveTo>
                  <a:pt x="4" y="63"/>
                </a:moveTo>
                <a:lnTo>
                  <a:pt x="2" y="46"/>
                </a:lnTo>
                <a:lnTo>
                  <a:pt x="2" y="30"/>
                </a:lnTo>
                <a:lnTo>
                  <a:pt x="0" y="22"/>
                </a:lnTo>
                <a:lnTo>
                  <a:pt x="2" y="15"/>
                </a:lnTo>
                <a:lnTo>
                  <a:pt x="2" y="8"/>
                </a:lnTo>
                <a:lnTo>
                  <a:pt x="6" y="2"/>
                </a:lnTo>
                <a:lnTo>
                  <a:pt x="21" y="0"/>
                </a:lnTo>
                <a:lnTo>
                  <a:pt x="36" y="2"/>
                </a:lnTo>
                <a:lnTo>
                  <a:pt x="45" y="4"/>
                </a:lnTo>
                <a:lnTo>
                  <a:pt x="54" y="10"/>
                </a:lnTo>
                <a:lnTo>
                  <a:pt x="63" y="15"/>
                </a:lnTo>
                <a:lnTo>
                  <a:pt x="73" y="22"/>
                </a:lnTo>
                <a:lnTo>
                  <a:pt x="80" y="34"/>
                </a:lnTo>
                <a:lnTo>
                  <a:pt x="89" y="43"/>
                </a:lnTo>
                <a:lnTo>
                  <a:pt x="97" y="50"/>
                </a:lnTo>
                <a:lnTo>
                  <a:pt x="104" y="56"/>
                </a:lnTo>
                <a:lnTo>
                  <a:pt x="111" y="59"/>
                </a:lnTo>
                <a:lnTo>
                  <a:pt x="119" y="61"/>
                </a:lnTo>
                <a:lnTo>
                  <a:pt x="126" y="61"/>
                </a:lnTo>
                <a:lnTo>
                  <a:pt x="133" y="61"/>
                </a:lnTo>
                <a:lnTo>
                  <a:pt x="141" y="63"/>
                </a:lnTo>
                <a:lnTo>
                  <a:pt x="146" y="67"/>
                </a:lnTo>
                <a:lnTo>
                  <a:pt x="150" y="72"/>
                </a:lnTo>
                <a:lnTo>
                  <a:pt x="154" y="80"/>
                </a:lnTo>
                <a:lnTo>
                  <a:pt x="159" y="74"/>
                </a:lnTo>
                <a:lnTo>
                  <a:pt x="165" y="71"/>
                </a:lnTo>
                <a:lnTo>
                  <a:pt x="165" y="80"/>
                </a:lnTo>
                <a:lnTo>
                  <a:pt x="161" y="91"/>
                </a:lnTo>
                <a:lnTo>
                  <a:pt x="165" y="95"/>
                </a:lnTo>
                <a:lnTo>
                  <a:pt x="169" y="102"/>
                </a:lnTo>
                <a:lnTo>
                  <a:pt x="167" y="117"/>
                </a:lnTo>
                <a:lnTo>
                  <a:pt x="163" y="133"/>
                </a:lnTo>
                <a:lnTo>
                  <a:pt x="159" y="139"/>
                </a:lnTo>
                <a:lnTo>
                  <a:pt x="154" y="143"/>
                </a:lnTo>
                <a:lnTo>
                  <a:pt x="148" y="146"/>
                </a:lnTo>
                <a:lnTo>
                  <a:pt x="141" y="146"/>
                </a:lnTo>
                <a:lnTo>
                  <a:pt x="141" y="139"/>
                </a:lnTo>
                <a:lnTo>
                  <a:pt x="137" y="133"/>
                </a:lnTo>
                <a:lnTo>
                  <a:pt x="130" y="135"/>
                </a:lnTo>
                <a:lnTo>
                  <a:pt x="122" y="135"/>
                </a:lnTo>
                <a:lnTo>
                  <a:pt x="121" y="130"/>
                </a:lnTo>
                <a:lnTo>
                  <a:pt x="121" y="126"/>
                </a:lnTo>
                <a:lnTo>
                  <a:pt x="109" y="126"/>
                </a:lnTo>
                <a:lnTo>
                  <a:pt x="102" y="130"/>
                </a:lnTo>
                <a:lnTo>
                  <a:pt x="98" y="133"/>
                </a:lnTo>
                <a:lnTo>
                  <a:pt x="93" y="137"/>
                </a:lnTo>
                <a:lnTo>
                  <a:pt x="76" y="137"/>
                </a:lnTo>
                <a:lnTo>
                  <a:pt x="60" y="133"/>
                </a:lnTo>
                <a:lnTo>
                  <a:pt x="49" y="111"/>
                </a:lnTo>
                <a:lnTo>
                  <a:pt x="50" y="91"/>
                </a:lnTo>
                <a:lnTo>
                  <a:pt x="50" y="72"/>
                </a:lnTo>
                <a:lnTo>
                  <a:pt x="32" y="67"/>
                </a:lnTo>
                <a:lnTo>
                  <a:pt x="6" y="63"/>
                </a:lnTo>
                <a:lnTo>
                  <a:pt x="4" y="6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0" name="Freeform 84"/>
          <p:cNvSpPr>
            <a:spLocks/>
          </p:cNvSpPr>
          <p:nvPr/>
        </p:nvSpPr>
        <p:spPr bwMode="auto">
          <a:xfrm>
            <a:off x="2650663" y="3735127"/>
            <a:ext cx="229599" cy="229599"/>
          </a:xfrm>
          <a:custGeom>
            <a:avLst/>
            <a:gdLst>
              <a:gd name="T0" fmla="*/ 1456 w 133"/>
              <a:gd name="T1" fmla="*/ 76200 h 122"/>
              <a:gd name="T2" fmla="*/ 20387 w 133"/>
              <a:gd name="T3" fmla="*/ 69850 h 122"/>
              <a:gd name="T4" fmla="*/ 42230 w 133"/>
              <a:gd name="T5" fmla="*/ 68263 h 122"/>
              <a:gd name="T6" fmla="*/ 55336 w 133"/>
              <a:gd name="T7" fmla="*/ 73025 h 122"/>
              <a:gd name="T8" fmla="*/ 66985 w 133"/>
              <a:gd name="T9" fmla="*/ 69850 h 122"/>
              <a:gd name="T10" fmla="*/ 71354 w 133"/>
              <a:gd name="T11" fmla="*/ 58738 h 122"/>
              <a:gd name="T12" fmla="*/ 71354 w 133"/>
              <a:gd name="T13" fmla="*/ 41275 h 122"/>
              <a:gd name="T14" fmla="*/ 85916 w 133"/>
              <a:gd name="T15" fmla="*/ 31750 h 122"/>
              <a:gd name="T16" fmla="*/ 96109 w 133"/>
              <a:gd name="T17" fmla="*/ 26988 h 122"/>
              <a:gd name="T18" fmla="*/ 106303 w 133"/>
              <a:gd name="T19" fmla="*/ 9525 h 122"/>
              <a:gd name="T20" fmla="*/ 115040 w 133"/>
              <a:gd name="T21" fmla="*/ 0 h 122"/>
              <a:gd name="T22" fmla="*/ 152901 w 133"/>
              <a:gd name="T23" fmla="*/ 6350 h 122"/>
              <a:gd name="T24" fmla="*/ 179113 w 133"/>
              <a:gd name="T25" fmla="*/ 14288 h 122"/>
              <a:gd name="T26" fmla="*/ 179113 w 133"/>
              <a:gd name="T27" fmla="*/ 44450 h 122"/>
              <a:gd name="T28" fmla="*/ 177657 w 133"/>
              <a:gd name="T29" fmla="*/ 76200 h 122"/>
              <a:gd name="T30" fmla="*/ 193675 w 133"/>
              <a:gd name="T31" fmla="*/ 111125 h 122"/>
              <a:gd name="T32" fmla="*/ 182025 w 133"/>
              <a:gd name="T33" fmla="*/ 111125 h 122"/>
              <a:gd name="T34" fmla="*/ 171832 w 133"/>
              <a:gd name="T35" fmla="*/ 107950 h 122"/>
              <a:gd name="T36" fmla="*/ 152901 w 133"/>
              <a:gd name="T37" fmla="*/ 107950 h 122"/>
              <a:gd name="T38" fmla="*/ 133971 w 133"/>
              <a:gd name="T39" fmla="*/ 111125 h 122"/>
              <a:gd name="T40" fmla="*/ 128146 w 133"/>
              <a:gd name="T41" fmla="*/ 114300 h 122"/>
              <a:gd name="T42" fmla="*/ 123777 w 133"/>
              <a:gd name="T43" fmla="*/ 117475 h 122"/>
              <a:gd name="T44" fmla="*/ 117952 w 133"/>
              <a:gd name="T45" fmla="*/ 123825 h 122"/>
              <a:gd name="T46" fmla="*/ 115040 w 133"/>
              <a:gd name="T47" fmla="*/ 128588 h 122"/>
              <a:gd name="T48" fmla="*/ 115040 w 133"/>
              <a:gd name="T49" fmla="*/ 131763 h 122"/>
              <a:gd name="T50" fmla="*/ 120865 w 133"/>
              <a:gd name="T51" fmla="*/ 138113 h 122"/>
              <a:gd name="T52" fmla="*/ 123777 w 133"/>
              <a:gd name="T53" fmla="*/ 138113 h 122"/>
              <a:gd name="T54" fmla="*/ 125233 w 133"/>
              <a:gd name="T55" fmla="*/ 141288 h 122"/>
              <a:gd name="T56" fmla="*/ 125233 w 133"/>
              <a:gd name="T57" fmla="*/ 147638 h 122"/>
              <a:gd name="T58" fmla="*/ 125233 w 133"/>
              <a:gd name="T59" fmla="*/ 152400 h 122"/>
              <a:gd name="T60" fmla="*/ 115040 w 133"/>
              <a:gd name="T61" fmla="*/ 166688 h 122"/>
              <a:gd name="T62" fmla="*/ 104847 w 133"/>
              <a:gd name="T63" fmla="*/ 179388 h 122"/>
              <a:gd name="T64" fmla="*/ 88828 w 133"/>
              <a:gd name="T65" fmla="*/ 185738 h 122"/>
              <a:gd name="T66" fmla="*/ 71354 w 133"/>
              <a:gd name="T67" fmla="*/ 193675 h 122"/>
              <a:gd name="T68" fmla="*/ 69898 w 133"/>
              <a:gd name="T69" fmla="*/ 193675 h 122"/>
              <a:gd name="T70" fmla="*/ 66985 w 133"/>
              <a:gd name="T71" fmla="*/ 190500 h 122"/>
              <a:gd name="T72" fmla="*/ 64073 w 133"/>
              <a:gd name="T73" fmla="*/ 190500 h 122"/>
              <a:gd name="T74" fmla="*/ 61161 w 133"/>
              <a:gd name="T75" fmla="*/ 185738 h 122"/>
              <a:gd name="T76" fmla="*/ 58248 w 133"/>
              <a:gd name="T77" fmla="*/ 179388 h 122"/>
              <a:gd name="T78" fmla="*/ 55336 w 133"/>
              <a:gd name="T79" fmla="*/ 173038 h 122"/>
              <a:gd name="T80" fmla="*/ 50967 w 133"/>
              <a:gd name="T81" fmla="*/ 173038 h 122"/>
              <a:gd name="T82" fmla="*/ 42230 w 133"/>
              <a:gd name="T83" fmla="*/ 173038 h 122"/>
              <a:gd name="T84" fmla="*/ 34949 w 133"/>
              <a:gd name="T85" fmla="*/ 176213 h 122"/>
              <a:gd name="T86" fmla="*/ 29124 w 133"/>
              <a:gd name="T87" fmla="*/ 185738 h 122"/>
              <a:gd name="T88" fmla="*/ 29124 w 133"/>
              <a:gd name="T89" fmla="*/ 187325 h 122"/>
              <a:gd name="T90" fmla="*/ 29124 w 133"/>
              <a:gd name="T91" fmla="*/ 190500 h 122"/>
              <a:gd name="T92" fmla="*/ 26212 w 133"/>
              <a:gd name="T93" fmla="*/ 179388 h 122"/>
              <a:gd name="T94" fmla="*/ 26212 w 133"/>
              <a:gd name="T95" fmla="*/ 169863 h 122"/>
              <a:gd name="T96" fmla="*/ 20387 w 133"/>
              <a:gd name="T97" fmla="*/ 158750 h 122"/>
              <a:gd name="T98" fmla="*/ 16018 w 133"/>
              <a:gd name="T99" fmla="*/ 152400 h 122"/>
              <a:gd name="T100" fmla="*/ 7281 w 133"/>
              <a:gd name="T101" fmla="*/ 152400 h 122"/>
              <a:gd name="T102" fmla="*/ 0 w 133"/>
              <a:gd name="T103" fmla="*/ 152400 h 122"/>
              <a:gd name="T104" fmla="*/ 10193 w 133"/>
              <a:gd name="T105" fmla="*/ 127000 h 122"/>
              <a:gd name="T106" fmla="*/ 16018 w 133"/>
              <a:gd name="T107" fmla="*/ 100012 h 122"/>
              <a:gd name="T108" fmla="*/ 16018 w 133"/>
              <a:gd name="T109" fmla="*/ 88900 h 122"/>
              <a:gd name="T110" fmla="*/ 10193 w 133"/>
              <a:gd name="T111" fmla="*/ 82550 h 122"/>
              <a:gd name="T112" fmla="*/ 7281 w 133"/>
              <a:gd name="T113" fmla="*/ 76200 h 122"/>
              <a:gd name="T114" fmla="*/ 1456 w 133"/>
              <a:gd name="T115" fmla="*/ 76200 h 1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3"/>
              <a:gd name="T175" fmla="*/ 0 h 122"/>
              <a:gd name="T176" fmla="*/ 133 w 133"/>
              <a:gd name="T177" fmla="*/ 122 h 1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3" h="122">
                <a:moveTo>
                  <a:pt x="1" y="48"/>
                </a:moveTo>
                <a:lnTo>
                  <a:pt x="14" y="44"/>
                </a:lnTo>
                <a:lnTo>
                  <a:pt x="29" y="43"/>
                </a:lnTo>
                <a:lnTo>
                  <a:pt x="38" y="46"/>
                </a:lnTo>
                <a:lnTo>
                  <a:pt x="46" y="44"/>
                </a:lnTo>
                <a:lnTo>
                  <a:pt x="49" y="37"/>
                </a:lnTo>
                <a:lnTo>
                  <a:pt x="49" y="26"/>
                </a:lnTo>
                <a:lnTo>
                  <a:pt x="59" y="20"/>
                </a:lnTo>
                <a:lnTo>
                  <a:pt x="66" y="17"/>
                </a:lnTo>
                <a:lnTo>
                  <a:pt x="73" y="6"/>
                </a:lnTo>
                <a:lnTo>
                  <a:pt x="79" y="0"/>
                </a:lnTo>
                <a:lnTo>
                  <a:pt x="105" y="4"/>
                </a:lnTo>
                <a:lnTo>
                  <a:pt x="123" y="9"/>
                </a:lnTo>
                <a:lnTo>
                  <a:pt x="123" y="28"/>
                </a:lnTo>
                <a:lnTo>
                  <a:pt x="122" y="48"/>
                </a:lnTo>
                <a:lnTo>
                  <a:pt x="133" y="70"/>
                </a:lnTo>
                <a:lnTo>
                  <a:pt x="125" y="70"/>
                </a:lnTo>
                <a:lnTo>
                  <a:pt x="118" y="68"/>
                </a:lnTo>
                <a:lnTo>
                  <a:pt x="105" y="68"/>
                </a:lnTo>
                <a:lnTo>
                  <a:pt x="92" y="70"/>
                </a:lnTo>
                <a:lnTo>
                  <a:pt x="88" y="72"/>
                </a:lnTo>
                <a:lnTo>
                  <a:pt x="85" y="74"/>
                </a:lnTo>
                <a:lnTo>
                  <a:pt x="81" y="78"/>
                </a:lnTo>
                <a:lnTo>
                  <a:pt x="79" y="81"/>
                </a:lnTo>
                <a:lnTo>
                  <a:pt x="79" y="83"/>
                </a:lnTo>
                <a:lnTo>
                  <a:pt x="83" y="87"/>
                </a:lnTo>
                <a:lnTo>
                  <a:pt x="85" y="87"/>
                </a:lnTo>
                <a:lnTo>
                  <a:pt x="86" y="89"/>
                </a:lnTo>
                <a:lnTo>
                  <a:pt x="86" y="93"/>
                </a:lnTo>
                <a:lnTo>
                  <a:pt x="86" y="96"/>
                </a:lnTo>
                <a:lnTo>
                  <a:pt x="79" y="105"/>
                </a:lnTo>
                <a:lnTo>
                  <a:pt x="72" y="113"/>
                </a:lnTo>
                <a:lnTo>
                  <a:pt x="61" y="117"/>
                </a:lnTo>
                <a:lnTo>
                  <a:pt x="49" y="122"/>
                </a:lnTo>
                <a:lnTo>
                  <a:pt x="48" y="122"/>
                </a:lnTo>
                <a:lnTo>
                  <a:pt x="46" y="120"/>
                </a:lnTo>
                <a:lnTo>
                  <a:pt x="44" y="120"/>
                </a:lnTo>
                <a:lnTo>
                  <a:pt x="42" y="117"/>
                </a:lnTo>
                <a:lnTo>
                  <a:pt x="40" y="113"/>
                </a:lnTo>
                <a:lnTo>
                  <a:pt x="38" y="109"/>
                </a:lnTo>
                <a:lnTo>
                  <a:pt x="35" y="109"/>
                </a:lnTo>
                <a:lnTo>
                  <a:pt x="29" y="109"/>
                </a:lnTo>
                <a:lnTo>
                  <a:pt x="24" y="111"/>
                </a:lnTo>
                <a:lnTo>
                  <a:pt x="20" y="117"/>
                </a:lnTo>
                <a:lnTo>
                  <a:pt x="20" y="118"/>
                </a:lnTo>
                <a:lnTo>
                  <a:pt x="20" y="120"/>
                </a:lnTo>
                <a:lnTo>
                  <a:pt x="18" y="113"/>
                </a:lnTo>
                <a:lnTo>
                  <a:pt x="18" y="107"/>
                </a:lnTo>
                <a:lnTo>
                  <a:pt x="14" y="100"/>
                </a:lnTo>
                <a:lnTo>
                  <a:pt x="11" y="96"/>
                </a:lnTo>
                <a:lnTo>
                  <a:pt x="5" y="96"/>
                </a:lnTo>
                <a:lnTo>
                  <a:pt x="0" y="96"/>
                </a:lnTo>
                <a:lnTo>
                  <a:pt x="7" y="80"/>
                </a:lnTo>
                <a:lnTo>
                  <a:pt x="11" y="63"/>
                </a:lnTo>
                <a:lnTo>
                  <a:pt x="11" y="56"/>
                </a:lnTo>
                <a:lnTo>
                  <a:pt x="7" y="52"/>
                </a:lnTo>
                <a:lnTo>
                  <a:pt x="5" y="48"/>
                </a:lnTo>
                <a:lnTo>
                  <a:pt x="1" y="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1" name="Freeform 85"/>
          <p:cNvSpPr>
            <a:spLocks/>
          </p:cNvSpPr>
          <p:nvPr/>
        </p:nvSpPr>
        <p:spPr bwMode="auto">
          <a:xfrm>
            <a:off x="2443648" y="3411429"/>
            <a:ext cx="590934" cy="414030"/>
          </a:xfrm>
          <a:custGeom>
            <a:avLst/>
            <a:gdLst>
              <a:gd name="T0" fmla="*/ 16127 w 340"/>
              <a:gd name="T1" fmla="*/ 109538 h 220"/>
              <a:gd name="T2" fmla="*/ 49848 w 340"/>
              <a:gd name="T3" fmla="*/ 100012 h 220"/>
              <a:gd name="T4" fmla="*/ 85034 w 340"/>
              <a:gd name="T5" fmla="*/ 100012 h 220"/>
              <a:gd name="T6" fmla="*/ 114356 w 340"/>
              <a:gd name="T7" fmla="*/ 106363 h 220"/>
              <a:gd name="T8" fmla="*/ 139280 w 340"/>
              <a:gd name="T9" fmla="*/ 111125 h 220"/>
              <a:gd name="T10" fmla="*/ 155407 w 340"/>
              <a:gd name="T11" fmla="*/ 109538 h 220"/>
              <a:gd name="T12" fmla="*/ 155407 w 340"/>
              <a:gd name="T13" fmla="*/ 92075 h 220"/>
              <a:gd name="T14" fmla="*/ 149542 w 340"/>
              <a:gd name="T15" fmla="*/ 65088 h 220"/>
              <a:gd name="T16" fmla="*/ 174466 w 340"/>
              <a:gd name="T17" fmla="*/ 50800 h 220"/>
              <a:gd name="T18" fmla="*/ 203788 w 340"/>
              <a:gd name="T19" fmla="*/ 34925 h 220"/>
              <a:gd name="T20" fmla="*/ 252170 w 340"/>
              <a:gd name="T21" fmla="*/ 17463 h 220"/>
              <a:gd name="T22" fmla="*/ 293221 w 340"/>
              <a:gd name="T23" fmla="*/ 6350 h 220"/>
              <a:gd name="T24" fmla="*/ 303483 w 340"/>
              <a:gd name="T25" fmla="*/ 15875 h 220"/>
              <a:gd name="T26" fmla="*/ 328407 w 340"/>
              <a:gd name="T27" fmla="*/ 33338 h 220"/>
              <a:gd name="T28" fmla="*/ 357729 w 340"/>
              <a:gd name="T29" fmla="*/ 33338 h 220"/>
              <a:gd name="T30" fmla="*/ 379721 w 340"/>
              <a:gd name="T31" fmla="*/ 23812 h 220"/>
              <a:gd name="T32" fmla="*/ 398780 w 340"/>
              <a:gd name="T33" fmla="*/ 20638 h 220"/>
              <a:gd name="T34" fmla="*/ 409043 w 340"/>
              <a:gd name="T35" fmla="*/ 26988 h 220"/>
              <a:gd name="T36" fmla="*/ 414907 w 340"/>
              <a:gd name="T37" fmla="*/ 41275 h 220"/>
              <a:gd name="T38" fmla="*/ 420772 w 340"/>
              <a:gd name="T39" fmla="*/ 58738 h 220"/>
              <a:gd name="T40" fmla="*/ 453026 w 340"/>
              <a:gd name="T41" fmla="*/ 71438 h 220"/>
              <a:gd name="T42" fmla="*/ 475017 w 340"/>
              <a:gd name="T43" fmla="*/ 82550 h 220"/>
              <a:gd name="T44" fmla="*/ 488212 w 340"/>
              <a:gd name="T45" fmla="*/ 114300 h 220"/>
              <a:gd name="T46" fmla="*/ 485280 w 340"/>
              <a:gd name="T47" fmla="*/ 165100 h 220"/>
              <a:gd name="T48" fmla="*/ 463289 w 340"/>
              <a:gd name="T49" fmla="*/ 176212 h 220"/>
              <a:gd name="T50" fmla="*/ 439831 w 340"/>
              <a:gd name="T51" fmla="*/ 165100 h 220"/>
              <a:gd name="T52" fmla="*/ 411975 w 340"/>
              <a:gd name="T53" fmla="*/ 176212 h 220"/>
              <a:gd name="T54" fmla="*/ 388517 w 340"/>
              <a:gd name="T55" fmla="*/ 207963 h 220"/>
              <a:gd name="T56" fmla="*/ 373856 w 340"/>
              <a:gd name="T57" fmla="*/ 196850 h 220"/>
              <a:gd name="T58" fmla="*/ 347466 w 340"/>
              <a:gd name="T59" fmla="*/ 179387 h 220"/>
              <a:gd name="T60" fmla="*/ 312280 w 340"/>
              <a:gd name="T61" fmla="*/ 173038 h 220"/>
              <a:gd name="T62" fmla="*/ 284424 w 340"/>
              <a:gd name="T63" fmla="*/ 185737 h 220"/>
              <a:gd name="T64" fmla="*/ 281492 w 340"/>
              <a:gd name="T65" fmla="*/ 207963 h 220"/>
              <a:gd name="T66" fmla="*/ 284424 w 340"/>
              <a:gd name="T67" fmla="*/ 246063 h 220"/>
              <a:gd name="T68" fmla="*/ 281492 w 340"/>
              <a:gd name="T69" fmla="*/ 285750 h 220"/>
              <a:gd name="T70" fmla="*/ 260966 w 340"/>
              <a:gd name="T71" fmla="*/ 304800 h 220"/>
              <a:gd name="T72" fmla="*/ 246305 w 340"/>
              <a:gd name="T73" fmla="*/ 331788 h 220"/>
              <a:gd name="T74" fmla="*/ 230178 w 340"/>
              <a:gd name="T75" fmla="*/ 346075 h 220"/>
              <a:gd name="T76" fmla="*/ 194992 w 340"/>
              <a:gd name="T77" fmla="*/ 342900 h 220"/>
              <a:gd name="T78" fmla="*/ 168602 w 340"/>
              <a:gd name="T79" fmla="*/ 346075 h 220"/>
              <a:gd name="T80" fmla="*/ 162737 w 340"/>
              <a:gd name="T81" fmla="*/ 334963 h 220"/>
              <a:gd name="T82" fmla="*/ 168602 w 340"/>
              <a:gd name="T83" fmla="*/ 317500 h 220"/>
              <a:gd name="T84" fmla="*/ 165670 w 340"/>
              <a:gd name="T85" fmla="*/ 311150 h 220"/>
              <a:gd name="T86" fmla="*/ 152475 w 340"/>
              <a:gd name="T87" fmla="*/ 311150 h 220"/>
              <a:gd name="T88" fmla="*/ 133415 w 340"/>
              <a:gd name="T89" fmla="*/ 325438 h 220"/>
              <a:gd name="T90" fmla="*/ 108492 w 340"/>
              <a:gd name="T91" fmla="*/ 331788 h 220"/>
              <a:gd name="T92" fmla="*/ 79170 w 340"/>
              <a:gd name="T93" fmla="*/ 325438 h 220"/>
              <a:gd name="T94" fmla="*/ 60110 w 340"/>
              <a:gd name="T95" fmla="*/ 304800 h 220"/>
              <a:gd name="T96" fmla="*/ 60110 w 340"/>
              <a:gd name="T97" fmla="*/ 285750 h 220"/>
              <a:gd name="T98" fmla="*/ 54246 w 340"/>
              <a:gd name="T99" fmla="*/ 261938 h 220"/>
              <a:gd name="T100" fmla="*/ 54246 w 340"/>
              <a:gd name="T101" fmla="*/ 234950 h 220"/>
              <a:gd name="T102" fmla="*/ 35186 w 340"/>
              <a:gd name="T103" fmla="*/ 207963 h 220"/>
              <a:gd name="T104" fmla="*/ 5864 w 340"/>
              <a:gd name="T105" fmla="*/ 188912 h 220"/>
              <a:gd name="T106" fmla="*/ 0 w 340"/>
              <a:gd name="T107" fmla="*/ 173038 h 220"/>
              <a:gd name="T108" fmla="*/ 2932 w 340"/>
              <a:gd name="T109" fmla="*/ 161925 h 220"/>
              <a:gd name="T110" fmla="*/ 14661 w 340"/>
              <a:gd name="T111" fmla="*/ 147638 h 220"/>
              <a:gd name="T112" fmla="*/ 2932 w 340"/>
              <a:gd name="T113" fmla="*/ 131763 h 220"/>
              <a:gd name="T114" fmla="*/ 0 w 340"/>
              <a:gd name="T115" fmla="*/ 111125 h 2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0"/>
              <a:gd name="T175" fmla="*/ 0 h 220"/>
              <a:gd name="T176" fmla="*/ 340 w 340"/>
              <a:gd name="T177" fmla="*/ 220 h 2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0" h="220">
                <a:moveTo>
                  <a:pt x="0" y="70"/>
                </a:moveTo>
                <a:lnTo>
                  <a:pt x="11" y="69"/>
                </a:lnTo>
                <a:lnTo>
                  <a:pt x="23" y="65"/>
                </a:lnTo>
                <a:lnTo>
                  <a:pt x="34" y="63"/>
                </a:lnTo>
                <a:lnTo>
                  <a:pt x="47" y="63"/>
                </a:lnTo>
                <a:lnTo>
                  <a:pt x="58" y="63"/>
                </a:lnTo>
                <a:lnTo>
                  <a:pt x="67" y="65"/>
                </a:lnTo>
                <a:lnTo>
                  <a:pt x="78" y="67"/>
                </a:lnTo>
                <a:lnTo>
                  <a:pt x="89" y="70"/>
                </a:lnTo>
                <a:lnTo>
                  <a:pt x="95" y="70"/>
                </a:lnTo>
                <a:lnTo>
                  <a:pt x="100" y="70"/>
                </a:lnTo>
                <a:lnTo>
                  <a:pt x="106" y="69"/>
                </a:lnTo>
                <a:lnTo>
                  <a:pt x="109" y="67"/>
                </a:lnTo>
                <a:lnTo>
                  <a:pt x="106" y="58"/>
                </a:lnTo>
                <a:lnTo>
                  <a:pt x="100" y="48"/>
                </a:lnTo>
                <a:lnTo>
                  <a:pt x="102" y="41"/>
                </a:lnTo>
                <a:lnTo>
                  <a:pt x="108" y="32"/>
                </a:lnTo>
                <a:lnTo>
                  <a:pt x="119" y="32"/>
                </a:lnTo>
                <a:lnTo>
                  <a:pt x="128" y="28"/>
                </a:lnTo>
                <a:lnTo>
                  <a:pt x="139" y="22"/>
                </a:lnTo>
                <a:lnTo>
                  <a:pt x="150" y="17"/>
                </a:lnTo>
                <a:lnTo>
                  <a:pt x="172" y="11"/>
                </a:lnTo>
                <a:lnTo>
                  <a:pt x="194" y="6"/>
                </a:lnTo>
                <a:lnTo>
                  <a:pt x="200" y="4"/>
                </a:lnTo>
                <a:lnTo>
                  <a:pt x="204" y="0"/>
                </a:lnTo>
                <a:lnTo>
                  <a:pt x="207" y="10"/>
                </a:lnTo>
                <a:lnTo>
                  <a:pt x="211" y="17"/>
                </a:lnTo>
                <a:lnTo>
                  <a:pt x="224" y="21"/>
                </a:lnTo>
                <a:lnTo>
                  <a:pt x="235" y="21"/>
                </a:lnTo>
                <a:lnTo>
                  <a:pt x="244" y="21"/>
                </a:lnTo>
                <a:lnTo>
                  <a:pt x="252" y="19"/>
                </a:lnTo>
                <a:lnTo>
                  <a:pt x="259" y="15"/>
                </a:lnTo>
                <a:lnTo>
                  <a:pt x="266" y="13"/>
                </a:lnTo>
                <a:lnTo>
                  <a:pt x="272" y="13"/>
                </a:lnTo>
                <a:lnTo>
                  <a:pt x="276" y="15"/>
                </a:lnTo>
                <a:lnTo>
                  <a:pt x="279" y="17"/>
                </a:lnTo>
                <a:lnTo>
                  <a:pt x="281" y="22"/>
                </a:lnTo>
                <a:lnTo>
                  <a:pt x="283" y="26"/>
                </a:lnTo>
                <a:lnTo>
                  <a:pt x="283" y="34"/>
                </a:lnTo>
                <a:lnTo>
                  <a:pt x="287" y="37"/>
                </a:lnTo>
                <a:lnTo>
                  <a:pt x="296" y="41"/>
                </a:lnTo>
                <a:lnTo>
                  <a:pt x="309" y="45"/>
                </a:lnTo>
                <a:lnTo>
                  <a:pt x="325" y="50"/>
                </a:lnTo>
                <a:lnTo>
                  <a:pt x="324" y="52"/>
                </a:lnTo>
                <a:lnTo>
                  <a:pt x="333" y="72"/>
                </a:lnTo>
                <a:lnTo>
                  <a:pt x="340" y="102"/>
                </a:lnTo>
                <a:lnTo>
                  <a:pt x="331" y="104"/>
                </a:lnTo>
                <a:lnTo>
                  <a:pt x="322" y="106"/>
                </a:lnTo>
                <a:lnTo>
                  <a:pt x="316" y="111"/>
                </a:lnTo>
                <a:lnTo>
                  <a:pt x="311" y="113"/>
                </a:lnTo>
                <a:lnTo>
                  <a:pt x="300" y="104"/>
                </a:lnTo>
                <a:lnTo>
                  <a:pt x="290" y="98"/>
                </a:lnTo>
                <a:lnTo>
                  <a:pt x="281" y="111"/>
                </a:lnTo>
                <a:lnTo>
                  <a:pt x="265" y="131"/>
                </a:lnTo>
                <a:lnTo>
                  <a:pt x="255" y="124"/>
                </a:lnTo>
                <a:lnTo>
                  <a:pt x="246" y="119"/>
                </a:lnTo>
                <a:lnTo>
                  <a:pt x="237" y="113"/>
                </a:lnTo>
                <a:lnTo>
                  <a:pt x="228" y="111"/>
                </a:lnTo>
                <a:lnTo>
                  <a:pt x="213" y="109"/>
                </a:lnTo>
                <a:lnTo>
                  <a:pt x="198" y="111"/>
                </a:lnTo>
                <a:lnTo>
                  <a:pt x="194" y="117"/>
                </a:lnTo>
                <a:lnTo>
                  <a:pt x="194" y="124"/>
                </a:lnTo>
                <a:lnTo>
                  <a:pt x="192" y="131"/>
                </a:lnTo>
                <a:lnTo>
                  <a:pt x="194" y="139"/>
                </a:lnTo>
                <a:lnTo>
                  <a:pt x="194" y="155"/>
                </a:lnTo>
                <a:lnTo>
                  <a:pt x="196" y="172"/>
                </a:lnTo>
                <a:lnTo>
                  <a:pt x="192" y="180"/>
                </a:lnTo>
                <a:lnTo>
                  <a:pt x="185" y="189"/>
                </a:lnTo>
                <a:lnTo>
                  <a:pt x="178" y="192"/>
                </a:lnTo>
                <a:lnTo>
                  <a:pt x="168" y="198"/>
                </a:lnTo>
                <a:lnTo>
                  <a:pt x="168" y="209"/>
                </a:lnTo>
                <a:lnTo>
                  <a:pt x="165" y="216"/>
                </a:lnTo>
                <a:lnTo>
                  <a:pt x="157" y="218"/>
                </a:lnTo>
                <a:lnTo>
                  <a:pt x="148" y="215"/>
                </a:lnTo>
                <a:lnTo>
                  <a:pt x="133" y="216"/>
                </a:lnTo>
                <a:lnTo>
                  <a:pt x="120" y="220"/>
                </a:lnTo>
                <a:lnTo>
                  <a:pt x="115" y="218"/>
                </a:lnTo>
                <a:lnTo>
                  <a:pt x="111" y="216"/>
                </a:lnTo>
                <a:lnTo>
                  <a:pt x="111" y="211"/>
                </a:lnTo>
                <a:lnTo>
                  <a:pt x="113" y="204"/>
                </a:lnTo>
                <a:lnTo>
                  <a:pt x="115" y="200"/>
                </a:lnTo>
                <a:lnTo>
                  <a:pt x="115" y="198"/>
                </a:lnTo>
                <a:lnTo>
                  <a:pt x="113" y="196"/>
                </a:lnTo>
                <a:lnTo>
                  <a:pt x="111" y="194"/>
                </a:lnTo>
                <a:lnTo>
                  <a:pt x="104" y="196"/>
                </a:lnTo>
                <a:lnTo>
                  <a:pt x="96" y="202"/>
                </a:lnTo>
                <a:lnTo>
                  <a:pt x="91" y="205"/>
                </a:lnTo>
                <a:lnTo>
                  <a:pt x="83" y="207"/>
                </a:lnTo>
                <a:lnTo>
                  <a:pt x="74" y="209"/>
                </a:lnTo>
                <a:lnTo>
                  <a:pt x="63" y="209"/>
                </a:lnTo>
                <a:lnTo>
                  <a:pt x="54" y="205"/>
                </a:lnTo>
                <a:lnTo>
                  <a:pt x="47" y="200"/>
                </a:lnTo>
                <a:lnTo>
                  <a:pt x="41" y="192"/>
                </a:lnTo>
                <a:lnTo>
                  <a:pt x="39" y="187"/>
                </a:lnTo>
                <a:lnTo>
                  <a:pt x="41" y="180"/>
                </a:lnTo>
                <a:lnTo>
                  <a:pt x="41" y="170"/>
                </a:lnTo>
                <a:lnTo>
                  <a:pt x="37" y="165"/>
                </a:lnTo>
                <a:lnTo>
                  <a:pt x="34" y="161"/>
                </a:lnTo>
                <a:lnTo>
                  <a:pt x="37" y="148"/>
                </a:lnTo>
                <a:lnTo>
                  <a:pt x="37" y="137"/>
                </a:lnTo>
                <a:lnTo>
                  <a:pt x="24" y="131"/>
                </a:lnTo>
                <a:lnTo>
                  <a:pt x="8" y="128"/>
                </a:lnTo>
                <a:lnTo>
                  <a:pt x="4" y="119"/>
                </a:lnTo>
                <a:lnTo>
                  <a:pt x="0" y="109"/>
                </a:lnTo>
                <a:lnTo>
                  <a:pt x="0" y="106"/>
                </a:lnTo>
                <a:lnTo>
                  <a:pt x="2" y="102"/>
                </a:lnTo>
                <a:lnTo>
                  <a:pt x="6" y="98"/>
                </a:lnTo>
                <a:lnTo>
                  <a:pt x="10" y="93"/>
                </a:lnTo>
                <a:lnTo>
                  <a:pt x="8" y="89"/>
                </a:lnTo>
                <a:lnTo>
                  <a:pt x="2" y="83"/>
                </a:lnTo>
                <a:lnTo>
                  <a:pt x="0" y="78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2" name="Freeform 86"/>
          <p:cNvSpPr>
            <a:spLocks/>
          </p:cNvSpPr>
          <p:nvPr/>
        </p:nvSpPr>
        <p:spPr bwMode="auto">
          <a:xfrm>
            <a:off x="1555364" y="3481063"/>
            <a:ext cx="276648" cy="400856"/>
          </a:xfrm>
          <a:custGeom>
            <a:avLst/>
            <a:gdLst>
              <a:gd name="T0" fmla="*/ 48434 w 159"/>
              <a:gd name="T1" fmla="*/ 0 h 213"/>
              <a:gd name="T2" fmla="*/ 20548 w 159"/>
              <a:gd name="T3" fmla="*/ 17462 h 213"/>
              <a:gd name="T4" fmla="*/ 0 w 159"/>
              <a:gd name="T5" fmla="*/ 34925 h 213"/>
              <a:gd name="T6" fmla="*/ 0 w 159"/>
              <a:gd name="T7" fmla="*/ 47625 h 213"/>
              <a:gd name="T8" fmla="*/ 2935 w 159"/>
              <a:gd name="T9" fmla="*/ 55562 h 213"/>
              <a:gd name="T10" fmla="*/ 10274 w 159"/>
              <a:gd name="T11" fmla="*/ 68262 h 213"/>
              <a:gd name="T12" fmla="*/ 19080 w 159"/>
              <a:gd name="T13" fmla="*/ 82550 h 213"/>
              <a:gd name="T14" fmla="*/ 19080 w 159"/>
              <a:gd name="T15" fmla="*/ 96837 h 213"/>
              <a:gd name="T16" fmla="*/ 16145 w 159"/>
              <a:gd name="T17" fmla="*/ 111125 h 213"/>
              <a:gd name="T18" fmla="*/ 19080 w 159"/>
              <a:gd name="T19" fmla="*/ 127000 h 213"/>
              <a:gd name="T20" fmla="*/ 23483 w 159"/>
              <a:gd name="T21" fmla="*/ 138112 h 213"/>
              <a:gd name="T22" fmla="*/ 58708 w 159"/>
              <a:gd name="T23" fmla="*/ 155575 h 213"/>
              <a:gd name="T24" fmla="*/ 89529 w 159"/>
              <a:gd name="T25" fmla="*/ 173037 h 213"/>
              <a:gd name="T26" fmla="*/ 77788 w 159"/>
              <a:gd name="T27" fmla="*/ 203200 h 213"/>
              <a:gd name="T28" fmla="*/ 64578 w 159"/>
              <a:gd name="T29" fmla="*/ 238125 h 213"/>
              <a:gd name="T30" fmla="*/ 67514 w 159"/>
              <a:gd name="T31" fmla="*/ 249237 h 213"/>
              <a:gd name="T32" fmla="*/ 74852 w 159"/>
              <a:gd name="T33" fmla="*/ 258762 h 213"/>
              <a:gd name="T34" fmla="*/ 86594 w 159"/>
              <a:gd name="T35" fmla="*/ 266700 h 213"/>
              <a:gd name="T36" fmla="*/ 93932 w 159"/>
              <a:gd name="T37" fmla="*/ 276225 h 213"/>
              <a:gd name="T38" fmla="*/ 96868 w 159"/>
              <a:gd name="T39" fmla="*/ 300037 h 213"/>
              <a:gd name="T40" fmla="*/ 108609 w 159"/>
              <a:gd name="T41" fmla="*/ 338137 h 213"/>
              <a:gd name="T42" fmla="*/ 121818 w 159"/>
              <a:gd name="T43" fmla="*/ 334962 h 213"/>
              <a:gd name="T44" fmla="*/ 135028 w 159"/>
              <a:gd name="T45" fmla="*/ 325437 h 213"/>
              <a:gd name="T46" fmla="*/ 145301 w 159"/>
              <a:gd name="T47" fmla="*/ 311150 h 213"/>
              <a:gd name="T48" fmla="*/ 157043 w 159"/>
              <a:gd name="T49" fmla="*/ 287337 h 213"/>
              <a:gd name="T50" fmla="*/ 170252 w 159"/>
              <a:gd name="T51" fmla="*/ 269875 h 213"/>
              <a:gd name="T52" fmla="*/ 180526 w 159"/>
              <a:gd name="T53" fmla="*/ 258762 h 213"/>
              <a:gd name="T54" fmla="*/ 183461 w 159"/>
              <a:gd name="T55" fmla="*/ 244475 h 213"/>
              <a:gd name="T56" fmla="*/ 183461 w 159"/>
              <a:gd name="T57" fmla="*/ 228600 h 213"/>
              <a:gd name="T58" fmla="*/ 199606 w 159"/>
              <a:gd name="T59" fmla="*/ 223837 h 213"/>
              <a:gd name="T60" fmla="*/ 215751 w 159"/>
              <a:gd name="T61" fmla="*/ 214312 h 213"/>
              <a:gd name="T62" fmla="*/ 211348 w 159"/>
              <a:gd name="T63" fmla="*/ 193675 h 213"/>
              <a:gd name="T64" fmla="*/ 208412 w 159"/>
              <a:gd name="T65" fmla="*/ 176212 h 213"/>
              <a:gd name="T66" fmla="*/ 218686 w 159"/>
              <a:gd name="T67" fmla="*/ 173037 h 213"/>
              <a:gd name="T68" fmla="*/ 233363 w 159"/>
              <a:gd name="T69" fmla="*/ 173037 h 213"/>
              <a:gd name="T70" fmla="*/ 233363 w 159"/>
              <a:gd name="T71" fmla="*/ 161925 h 213"/>
              <a:gd name="T72" fmla="*/ 227492 w 159"/>
              <a:gd name="T73" fmla="*/ 147637 h 213"/>
              <a:gd name="T74" fmla="*/ 215751 w 159"/>
              <a:gd name="T75" fmla="*/ 127000 h 213"/>
              <a:gd name="T76" fmla="*/ 202541 w 159"/>
              <a:gd name="T77" fmla="*/ 106362 h 213"/>
              <a:gd name="T78" fmla="*/ 189332 w 159"/>
              <a:gd name="T79" fmla="*/ 85725 h 213"/>
              <a:gd name="T80" fmla="*/ 173188 w 159"/>
              <a:gd name="T81" fmla="*/ 73025 h 213"/>
              <a:gd name="T82" fmla="*/ 143834 w 159"/>
              <a:gd name="T83" fmla="*/ 61912 h 213"/>
              <a:gd name="T84" fmla="*/ 113012 w 159"/>
              <a:gd name="T85" fmla="*/ 50800 h 213"/>
              <a:gd name="T86" fmla="*/ 80723 w 159"/>
              <a:gd name="T87" fmla="*/ 23812 h 213"/>
              <a:gd name="T88" fmla="*/ 48434 w 159"/>
              <a:gd name="T89" fmla="*/ 0 h 2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9"/>
              <a:gd name="T136" fmla="*/ 0 h 213"/>
              <a:gd name="T137" fmla="*/ 159 w 159"/>
              <a:gd name="T138" fmla="*/ 213 h 21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9" h="213">
                <a:moveTo>
                  <a:pt x="33" y="0"/>
                </a:moveTo>
                <a:lnTo>
                  <a:pt x="14" y="11"/>
                </a:lnTo>
                <a:lnTo>
                  <a:pt x="0" y="22"/>
                </a:lnTo>
                <a:lnTo>
                  <a:pt x="0" y="30"/>
                </a:lnTo>
                <a:lnTo>
                  <a:pt x="2" y="35"/>
                </a:lnTo>
                <a:lnTo>
                  <a:pt x="7" y="43"/>
                </a:lnTo>
                <a:lnTo>
                  <a:pt x="13" y="52"/>
                </a:lnTo>
                <a:lnTo>
                  <a:pt x="13" y="61"/>
                </a:lnTo>
                <a:lnTo>
                  <a:pt x="11" y="70"/>
                </a:lnTo>
                <a:lnTo>
                  <a:pt x="13" y="80"/>
                </a:lnTo>
                <a:lnTo>
                  <a:pt x="16" y="87"/>
                </a:lnTo>
                <a:lnTo>
                  <a:pt x="40" y="98"/>
                </a:lnTo>
                <a:lnTo>
                  <a:pt x="61" y="109"/>
                </a:lnTo>
                <a:lnTo>
                  <a:pt x="53" y="128"/>
                </a:lnTo>
                <a:lnTo>
                  <a:pt x="44" y="150"/>
                </a:lnTo>
                <a:lnTo>
                  <a:pt x="46" y="157"/>
                </a:lnTo>
                <a:lnTo>
                  <a:pt x="51" y="163"/>
                </a:lnTo>
                <a:lnTo>
                  <a:pt x="59" y="168"/>
                </a:lnTo>
                <a:lnTo>
                  <a:pt x="64" y="174"/>
                </a:lnTo>
                <a:lnTo>
                  <a:pt x="66" y="189"/>
                </a:lnTo>
                <a:lnTo>
                  <a:pt x="74" y="213"/>
                </a:lnTo>
                <a:lnTo>
                  <a:pt x="83" y="211"/>
                </a:lnTo>
                <a:lnTo>
                  <a:pt x="92" y="205"/>
                </a:lnTo>
                <a:lnTo>
                  <a:pt x="99" y="196"/>
                </a:lnTo>
                <a:lnTo>
                  <a:pt x="107" y="181"/>
                </a:lnTo>
                <a:lnTo>
                  <a:pt x="116" y="170"/>
                </a:lnTo>
                <a:lnTo>
                  <a:pt x="123" y="163"/>
                </a:lnTo>
                <a:lnTo>
                  <a:pt x="125" y="154"/>
                </a:lnTo>
                <a:lnTo>
                  <a:pt x="125" y="144"/>
                </a:lnTo>
                <a:lnTo>
                  <a:pt x="136" y="141"/>
                </a:lnTo>
                <a:lnTo>
                  <a:pt x="147" y="135"/>
                </a:lnTo>
                <a:lnTo>
                  <a:pt x="144" y="122"/>
                </a:lnTo>
                <a:lnTo>
                  <a:pt x="142" y="111"/>
                </a:lnTo>
                <a:lnTo>
                  <a:pt x="149" y="109"/>
                </a:lnTo>
                <a:lnTo>
                  <a:pt x="159" y="109"/>
                </a:lnTo>
                <a:lnTo>
                  <a:pt x="159" y="102"/>
                </a:lnTo>
                <a:lnTo>
                  <a:pt x="155" y="93"/>
                </a:lnTo>
                <a:lnTo>
                  <a:pt x="147" y="80"/>
                </a:lnTo>
                <a:lnTo>
                  <a:pt x="138" y="67"/>
                </a:lnTo>
                <a:lnTo>
                  <a:pt x="129" y="54"/>
                </a:lnTo>
                <a:lnTo>
                  <a:pt x="118" y="46"/>
                </a:lnTo>
                <a:lnTo>
                  <a:pt x="98" y="39"/>
                </a:lnTo>
                <a:lnTo>
                  <a:pt x="77" y="32"/>
                </a:lnTo>
                <a:lnTo>
                  <a:pt x="55" y="15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3" name="Freeform 87"/>
          <p:cNvSpPr>
            <a:spLocks/>
          </p:cNvSpPr>
          <p:nvPr/>
        </p:nvSpPr>
        <p:spPr bwMode="auto">
          <a:xfrm>
            <a:off x="1683337" y="3595862"/>
            <a:ext cx="410267" cy="427205"/>
          </a:xfrm>
          <a:custGeom>
            <a:avLst/>
            <a:gdLst>
              <a:gd name="T0" fmla="*/ 0 w 236"/>
              <a:gd name="T1" fmla="*/ 246063 h 227"/>
              <a:gd name="T2" fmla="*/ 7332 w 236"/>
              <a:gd name="T3" fmla="*/ 255588 h 227"/>
              <a:gd name="T4" fmla="*/ 10265 w 236"/>
              <a:gd name="T5" fmla="*/ 273050 h 227"/>
              <a:gd name="T6" fmla="*/ 7332 w 236"/>
              <a:gd name="T7" fmla="*/ 300038 h 227"/>
              <a:gd name="T8" fmla="*/ 4399 w 236"/>
              <a:gd name="T9" fmla="*/ 320675 h 227"/>
              <a:gd name="T10" fmla="*/ 4399 w 236"/>
              <a:gd name="T11" fmla="*/ 320675 h 227"/>
              <a:gd name="T12" fmla="*/ 20530 w 236"/>
              <a:gd name="T13" fmla="*/ 331788 h 227"/>
              <a:gd name="T14" fmla="*/ 55724 w 236"/>
              <a:gd name="T15" fmla="*/ 352425 h 227"/>
              <a:gd name="T16" fmla="*/ 93851 w 236"/>
              <a:gd name="T17" fmla="*/ 360363 h 227"/>
              <a:gd name="T18" fmla="*/ 126112 w 236"/>
              <a:gd name="T19" fmla="*/ 349250 h 227"/>
              <a:gd name="T20" fmla="*/ 142243 w 236"/>
              <a:gd name="T21" fmla="*/ 342900 h 227"/>
              <a:gd name="T22" fmla="*/ 142243 w 236"/>
              <a:gd name="T23" fmla="*/ 342900 h 227"/>
              <a:gd name="T24" fmla="*/ 142243 w 236"/>
              <a:gd name="T25" fmla="*/ 342900 h 227"/>
              <a:gd name="T26" fmla="*/ 167172 w 236"/>
              <a:gd name="T27" fmla="*/ 341313 h 227"/>
              <a:gd name="T28" fmla="*/ 196500 w 236"/>
              <a:gd name="T29" fmla="*/ 307975 h 227"/>
              <a:gd name="T30" fmla="*/ 218497 w 236"/>
              <a:gd name="T31" fmla="*/ 287338 h 227"/>
              <a:gd name="T32" fmla="*/ 230228 w 236"/>
              <a:gd name="T33" fmla="*/ 293688 h 227"/>
              <a:gd name="T34" fmla="*/ 249291 w 236"/>
              <a:gd name="T35" fmla="*/ 307975 h 227"/>
              <a:gd name="T36" fmla="*/ 269821 w 236"/>
              <a:gd name="T37" fmla="*/ 334963 h 227"/>
              <a:gd name="T38" fmla="*/ 300616 w 236"/>
              <a:gd name="T39" fmla="*/ 349250 h 227"/>
              <a:gd name="T40" fmla="*/ 324079 w 236"/>
              <a:gd name="T41" fmla="*/ 352425 h 227"/>
              <a:gd name="T42" fmla="*/ 337276 w 236"/>
              <a:gd name="T43" fmla="*/ 342900 h 227"/>
              <a:gd name="T44" fmla="*/ 346075 w 236"/>
              <a:gd name="T45" fmla="*/ 317500 h 227"/>
              <a:gd name="T46" fmla="*/ 343142 w 236"/>
              <a:gd name="T47" fmla="*/ 284163 h 227"/>
              <a:gd name="T48" fmla="*/ 300616 w 236"/>
              <a:gd name="T49" fmla="*/ 225425 h 227"/>
              <a:gd name="T50" fmla="*/ 278620 w 236"/>
              <a:gd name="T51" fmla="*/ 182563 h 227"/>
              <a:gd name="T52" fmla="*/ 285952 w 236"/>
              <a:gd name="T53" fmla="*/ 169863 h 227"/>
              <a:gd name="T54" fmla="*/ 288885 w 236"/>
              <a:gd name="T55" fmla="*/ 161925 h 227"/>
              <a:gd name="T56" fmla="*/ 281553 w 236"/>
              <a:gd name="T57" fmla="*/ 141288 h 227"/>
              <a:gd name="T58" fmla="*/ 269821 w 236"/>
              <a:gd name="T59" fmla="*/ 127000 h 227"/>
              <a:gd name="T60" fmla="*/ 250758 w 236"/>
              <a:gd name="T61" fmla="*/ 117475 h 227"/>
              <a:gd name="T62" fmla="*/ 237560 w 236"/>
              <a:gd name="T63" fmla="*/ 79375 h 227"/>
              <a:gd name="T64" fmla="*/ 224362 w 236"/>
              <a:gd name="T65" fmla="*/ 41275 h 227"/>
              <a:gd name="T66" fmla="*/ 205299 w 236"/>
              <a:gd name="T67" fmla="*/ 12700 h 227"/>
              <a:gd name="T68" fmla="*/ 196500 w 236"/>
              <a:gd name="T69" fmla="*/ 3175 h 227"/>
              <a:gd name="T70" fmla="*/ 186235 w 236"/>
              <a:gd name="T71" fmla="*/ 6350 h 227"/>
              <a:gd name="T72" fmla="*/ 170105 w 236"/>
              <a:gd name="T73" fmla="*/ 20638 h 227"/>
              <a:gd name="T74" fmla="*/ 161306 w 236"/>
              <a:gd name="T75" fmla="*/ 17463 h 227"/>
              <a:gd name="T76" fmla="*/ 140776 w 236"/>
              <a:gd name="T77" fmla="*/ 33338 h 227"/>
              <a:gd name="T78" fmla="*/ 124646 w 236"/>
              <a:gd name="T79" fmla="*/ 68263 h 227"/>
              <a:gd name="T80" fmla="*/ 109981 w 236"/>
              <a:gd name="T81" fmla="*/ 76200 h 227"/>
              <a:gd name="T82" fmla="*/ 102649 w 236"/>
              <a:gd name="T83" fmla="*/ 96838 h 227"/>
              <a:gd name="T84" fmla="*/ 90918 w 236"/>
              <a:gd name="T85" fmla="*/ 127000 h 227"/>
              <a:gd name="T86" fmla="*/ 74787 w 236"/>
              <a:gd name="T87" fmla="*/ 147638 h 227"/>
              <a:gd name="T88" fmla="*/ 61590 w 236"/>
              <a:gd name="T89" fmla="*/ 173038 h 227"/>
              <a:gd name="T90" fmla="*/ 36660 w 236"/>
              <a:gd name="T91" fmla="*/ 214313 h 227"/>
              <a:gd name="T92" fmla="*/ 13198 w 236"/>
              <a:gd name="T93" fmla="*/ 238125 h 2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6"/>
              <a:gd name="T142" fmla="*/ 0 h 227"/>
              <a:gd name="T143" fmla="*/ 236 w 236"/>
              <a:gd name="T144" fmla="*/ 227 h 2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6" h="227">
                <a:moveTo>
                  <a:pt x="0" y="152"/>
                </a:moveTo>
                <a:lnTo>
                  <a:pt x="0" y="155"/>
                </a:lnTo>
                <a:lnTo>
                  <a:pt x="1" y="157"/>
                </a:lnTo>
                <a:lnTo>
                  <a:pt x="5" y="161"/>
                </a:lnTo>
                <a:lnTo>
                  <a:pt x="5" y="167"/>
                </a:lnTo>
                <a:lnTo>
                  <a:pt x="7" y="172"/>
                </a:lnTo>
                <a:lnTo>
                  <a:pt x="7" y="178"/>
                </a:lnTo>
                <a:lnTo>
                  <a:pt x="5" y="189"/>
                </a:lnTo>
                <a:lnTo>
                  <a:pt x="3" y="202"/>
                </a:lnTo>
                <a:lnTo>
                  <a:pt x="14" y="209"/>
                </a:lnTo>
                <a:lnTo>
                  <a:pt x="27" y="216"/>
                </a:lnTo>
                <a:lnTo>
                  <a:pt x="38" y="222"/>
                </a:lnTo>
                <a:lnTo>
                  <a:pt x="51" y="227"/>
                </a:lnTo>
                <a:lnTo>
                  <a:pt x="64" y="227"/>
                </a:lnTo>
                <a:lnTo>
                  <a:pt x="75" y="224"/>
                </a:lnTo>
                <a:lnTo>
                  <a:pt x="86" y="220"/>
                </a:lnTo>
                <a:lnTo>
                  <a:pt x="97" y="216"/>
                </a:lnTo>
                <a:lnTo>
                  <a:pt x="114" y="215"/>
                </a:lnTo>
                <a:lnTo>
                  <a:pt x="127" y="209"/>
                </a:lnTo>
                <a:lnTo>
                  <a:pt x="134" y="194"/>
                </a:lnTo>
                <a:lnTo>
                  <a:pt x="144" y="181"/>
                </a:lnTo>
                <a:lnTo>
                  <a:pt x="149" y="181"/>
                </a:lnTo>
                <a:lnTo>
                  <a:pt x="153" y="183"/>
                </a:lnTo>
                <a:lnTo>
                  <a:pt x="157" y="185"/>
                </a:lnTo>
                <a:lnTo>
                  <a:pt x="162" y="187"/>
                </a:lnTo>
                <a:lnTo>
                  <a:pt x="170" y="194"/>
                </a:lnTo>
                <a:lnTo>
                  <a:pt x="177" y="203"/>
                </a:lnTo>
                <a:lnTo>
                  <a:pt x="184" y="211"/>
                </a:lnTo>
                <a:lnTo>
                  <a:pt x="195" y="216"/>
                </a:lnTo>
                <a:lnTo>
                  <a:pt x="205" y="220"/>
                </a:lnTo>
                <a:lnTo>
                  <a:pt x="216" y="224"/>
                </a:lnTo>
                <a:lnTo>
                  <a:pt x="221" y="222"/>
                </a:lnTo>
                <a:lnTo>
                  <a:pt x="225" y="220"/>
                </a:lnTo>
                <a:lnTo>
                  <a:pt x="230" y="216"/>
                </a:lnTo>
                <a:lnTo>
                  <a:pt x="234" y="213"/>
                </a:lnTo>
                <a:lnTo>
                  <a:pt x="236" y="200"/>
                </a:lnTo>
                <a:lnTo>
                  <a:pt x="236" y="189"/>
                </a:lnTo>
                <a:lnTo>
                  <a:pt x="234" y="179"/>
                </a:lnTo>
                <a:lnTo>
                  <a:pt x="230" y="170"/>
                </a:lnTo>
                <a:lnTo>
                  <a:pt x="205" y="142"/>
                </a:lnTo>
                <a:lnTo>
                  <a:pt x="188" y="120"/>
                </a:lnTo>
                <a:lnTo>
                  <a:pt x="190" y="115"/>
                </a:lnTo>
                <a:lnTo>
                  <a:pt x="194" y="111"/>
                </a:lnTo>
                <a:lnTo>
                  <a:pt x="195" y="107"/>
                </a:lnTo>
                <a:lnTo>
                  <a:pt x="197" y="106"/>
                </a:lnTo>
                <a:lnTo>
                  <a:pt x="197" y="102"/>
                </a:lnTo>
                <a:lnTo>
                  <a:pt x="195" y="98"/>
                </a:lnTo>
                <a:lnTo>
                  <a:pt x="192" y="89"/>
                </a:lnTo>
                <a:lnTo>
                  <a:pt x="188" y="83"/>
                </a:lnTo>
                <a:lnTo>
                  <a:pt x="184" y="80"/>
                </a:lnTo>
                <a:lnTo>
                  <a:pt x="181" y="78"/>
                </a:lnTo>
                <a:lnTo>
                  <a:pt x="171" y="74"/>
                </a:lnTo>
                <a:lnTo>
                  <a:pt x="164" y="69"/>
                </a:lnTo>
                <a:lnTo>
                  <a:pt x="162" y="50"/>
                </a:lnTo>
                <a:lnTo>
                  <a:pt x="160" y="33"/>
                </a:lnTo>
                <a:lnTo>
                  <a:pt x="153" y="26"/>
                </a:lnTo>
                <a:lnTo>
                  <a:pt x="147" y="21"/>
                </a:lnTo>
                <a:lnTo>
                  <a:pt x="140" y="8"/>
                </a:lnTo>
                <a:lnTo>
                  <a:pt x="134" y="2"/>
                </a:lnTo>
                <a:lnTo>
                  <a:pt x="133" y="0"/>
                </a:lnTo>
                <a:lnTo>
                  <a:pt x="127" y="4"/>
                </a:lnTo>
                <a:lnTo>
                  <a:pt x="118" y="6"/>
                </a:lnTo>
                <a:lnTo>
                  <a:pt x="116" y="13"/>
                </a:lnTo>
                <a:lnTo>
                  <a:pt x="114" y="19"/>
                </a:lnTo>
                <a:lnTo>
                  <a:pt x="110" y="11"/>
                </a:lnTo>
                <a:lnTo>
                  <a:pt x="105" y="8"/>
                </a:lnTo>
                <a:lnTo>
                  <a:pt x="96" y="21"/>
                </a:lnTo>
                <a:lnTo>
                  <a:pt x="83" y="35"/>
                </a:lnTo>
                <a:lnTo>
                  <a:pt x="85" y="43"/>
                </a:lnTo>
                <a:lnTo>
                  <a:pt x="85" y="48"/>
                </a:lnTo>
                <a:lnTo>
                  <a:pt x="75" y="48"/>
                </a:lnTo>
                <a:lnTo>
                  <a:pt x="68" y="50"/>
                </a:lnTo>
                <a:lnTo>
                  <a:pt x="70" y="61"/>
                </a:lnTo>
                <a:lnTo>
                  <a:pt x="73" y="74"/>
                </a:lnTo>
                <a:lnTo>
                  <a:pt x="62" y="80"/>
                </a:lnTo>
                <a:lnTo>
                  <a:pt x="51" y="83"/>
                </a:lnTo>
                <a:lnTo>
                  <a:pt x="51" y="93"/>
                </a:lnTo>
                <a:lnTo>
                  <a:pt x="49" y="102"/>
                </a:lnTo>
                <a:lnTo>
                  <a:pt x="42" y="109"/>
                </a:lnTo>
                <a:lnTo>
                  <a:pt x="33" y="120"/>
                </a:lnTo>
                <a:lnTo>
                  <a:pt x="25" y="135"/>
                </a:lnTo>
                <a:lnTo>
                  <a:pt x="18" y="144"/>
                </a:lnTo>
                <a:lnTo>
                  <a:pt x="9" y="150"/>
                </a:lnTo>
                <a:lnTo>
                  <a:pt x="0" y="152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4" name="Freeform 88"/>
          <p:cNvSpPr>
            <a:spLocks/>
          </p:cNvSpPr>
          <p:nvPr/>
        </p:nvSpPr>
        <p:spPr bwMode="auto">
          <a:xfrm>
            <a:off x="1587358" y="3296631"/>
            <a:ext cx="327460" cy="365100"/>
          </a:xfrm>
          <a:custGeom>
            <a:avLst/>
            <a:gdLst>
              <a:gd name="T0" fmla="*/ 64306 w 189"/>
              <a:gd name="T1" fmla="*/ 9525 h 194"/>
              <a:gd name="T2" fmla="*/ 29230 w 189"/>
              <a:gd name="T3" fmla="*/ 30163 h 194"/>
              <a:gd name="T4" fmla="*/ 0 w 189"/>
              <a:gd name="T5" fmla="*/ 44450 h 194"/>
              <a:gd name="T6" fmla="*/ 11692 w 189"/>
              <a:gd name="T7" fmla="*/ 65088 h 194"/>
              <a:gd name="T8" fmla="*/ 27769 w 189"/>
              <a:gd name="T9" fmla="*/ 96837 h 194"/>
              <a:gd name="T10" fmla="*/ 29230 w 189"/>
              <a:gd name="T11" fmla="*/ 117475 h 194"/>
              <a:gd name="T12" fmla="*/ 29230 w 189"/>
              <a:gd name="T13" fmla="*/ 134938 h 194"/>
              <a:gd name="T14" fmla="*/ 27769 w 189"/>
              <a:gd name="T15" fmla="*/ 147638 h 194"/>
              <a:gd name="T16" fmla="*/ 21923 w 189"/>
              <a:gd name="T17" fmla="*/ 155575 h 194"/>
              <a:gd name="T18" fmla="*/ 54076 w 189"/>
              <a:gd name="T19" fmla="*/ 179387 h 194"/>
              <a:gd name="T20" fmla="*/ 86229 w 189"/>
              <a:gd name="T21" fmla="*/ 206375 h 194"/>
              <a:gd name="T22" fmla="*/ 116921 w 189"/>
              <a:gd name="T23" fmla="*/ 217488 h 194"/>
              <a:gd name="T24" fmla="*/ 146151 w 189"/>
              <a:gd name="T25" fmla="*/ 228600 h 194"/>
              <a:gd name="T26" fmla="*/ 162227 w 189"/>
              <a:gd name="T27" fmla="*/ 241300 h 194"/>
              <a:gd name="T28" fmla="*/ 175381 w 189"/>
              <a:gd name="T29" fmla="*/ 261938 h 194"/>
              <a:gd name="T30" fmla="*/ 188535 w 189"/>
              <a:gd name="T31" fmla="*/ 282575 h 194"/>
              <a:gd name="T32" fmla="*/ 200227 w 189"/>
              <a:gd name="T33" fmla="*/ 303213 h 194"/>
              <a:gd name="T34" fmla="*/ 203150 w 189"/>
              <a:gd name="T35" fmla="*/ 304800 h 194"/>
              <a:gd name="T36" fmla="*/ 203150 w 189"/>
              <a:gd name="T37" fmla="*/ 307975 h 194"/>
              <a:gd name="T38" fmla="*/ 222149 w 189"/>
              <a:gd name="T39" fmla="*/ 285750 h 194"/>
              <a:gd name="T40" fmla="*/ 235303 w 189"/>
              <a:gd name="T41" fmla="*/ 265113 h 194"/>
              <a:gd name="T42" fmla="*/ 242610 w 189"/>
              <a:gd name="T43" fmla="*/ 269875 h 194"/>
              <a:gd name="T44" fmla="*/ 248456 w 189"/>
              <a:gd name="T45" fmla="*/ 282575 h 194"/>
              <a:gd name="T46" fmla="*/ 251379 w 189"/>
              <a:gd name="T47" fmla="*/ 273050 h 194"/>
              <a:gd name="T48" fmla="*/ 254302 w 189"/>
              <a:gd name="T49" fmla="*/ 261938 h 194"/>
              <a:gd name="T50" fmla="*/ 267456 w 189"/>
              <a:gd name="T51" fmla="*/ 258763 h 194"/>
              <a:gd name="T52" fmla="*/ 276225 w 189"/>
              <a:gd name="T53" fmla="*/ 252413 h 194"/>
              <a:gd name="T54" fmla="*/ 258687 w 189"/>
              <a:gd name="T55" fmla="*/ 247650 h 194"/>
              <a:gd name="T56" fmla="*/ 248456 w 189"/>
              <a:gd name="T57" fmla="*/ 238125 h 194"/>
              <a:gd name="T58" fmla="*/ 241149 w 189"/>
              <a:gd name="T59" fmla="*/ 228600 h 194"/>
              <a:gd name="T60" fmla="*/ 232380 w 189"/>
              <a:gd name="T61" fmla="*/ 217488 h 194"/>
              <a:gd name="T62" fmla="*/ 223611 w 189"/>
              <a:gd name="T63" fmla="*/ 214313 h 194"/>
              <a:gd name="T64" fmla="*/ 216303 w 189"/>
              <a:gd name="T65" fmla="*/ 211138 h 194"/>
              <a:gd name="T66" fmla="*/ 207534 w 189"/>
              <a:gd name="T67" fmla="*/ 203200 h 194"/>
              <a:gd name="T68" fmla="*/ 203150 w 189"/>
              <a:gd name="T69" fmla="*/ 193675 h 194"/>
              <a:gd name="T70" fmla="*/ 200227 w 189"/>
              <a:gd name="T71" fmla="*/ 173037 h 194"/>
              <a:gd name="T72" fmla="*/ 200227 w 189"/>
              <a:gd name="T73" fmla="*/ 150813 h 194"/>
              <a:gd name="T74" fmla="*/ 203150 w 189"/>
              <a:gd name="T75" fmla="*/ 127000 h 194"/>
              <a:gd name="T76" fmla="*/ 207534 w 189"/>
              <a:gd name="T77" fmla="*/ 103188 h 194"/>
              <a:gd name="T78" fmla="*/ 206073 w 189"/>
              <a:gd name="T79" fmla="*/ 93662 h 194"/>
              <a:gd name="T80" fmla="*/ 203150 w 189"/>
              <a:gd name="T81" fmla="*/ 85725 h 194"/>
              <a:gd name="T82" fmla="*/ 194381 w 189"/>
              <a:gd name="T83" fmla="*/ 76200 h 194"/>
              <a:gd name="T84" fmla="*/ 187073 w 189"/>
              <a:gd name="T85" fmla="*/ 73025 h 194"/>
              <a:gd name="T86" fmla="*/ 172458 w 189"/>
              <a:gd name="T87" fmla="*/ 65088 h 194"/>
              <a:gd name="T88" fmla="*/ 168073 w 189"/>
              <a:gd name="T89" fmla="*/ 55563 h 194"/>
              <a:gd name="T90" fmla="*/ 168073 w 189"/>
              <a:gd name="T91" fmla="*/ 50800 h 194"/>
              <a:gd name="T92" fmla="*/ 168073 w 189"/>
              <a:gd name="T93" fmla="*/ 44450 h 194"/>
              <a:gd name="T94" fmla="*/ 168073 w 189"/>
              <a:gd name="T95" fmla="*/ 38100 h 194"/>
              <a:gd name="T96" fmla="*/ 165150 w 189"/>
              <a:gd name="T97" fmla="*/ 34925 h 194"/>
              <a:gd name="T98" fmla="*/ 162227 w 189"/>
              <a:gd name="T99" fmla="*/ 30163 h 194"/>
              <a:gd name="T100" fmla="*/ 156381 w 189"/>
              <a:gd name="T101" fmla="*/ 23812 h 194"/>
              <a:gd name="T102" fmla="*/ 146151 w 189"/>
              <a:gd name="T103" fmla="*/ 15875 h 194"/>
              <a:gd name="T104" fmla="*/ 132997 w 189"/>
              <a:gd name="T105" fmla="*/ 3175 h 194"/>
              <a:gd name="T106" fmla="*/ 124228 w 189"/>
              <a:gd name="T107" fmla="*/ 9525 h 194"/>
              <a:gd name="T108" fmla="*/ 113998 w 189"/>
              <a:gd name="T109" fmla="*/ 17463 h 194"/>
              <a:gd name="T110" fmla="*/ 105229 w 189"/>
              <a:gd name="T111" fmla="*/ 17463 h 194"/>
              <a:gd name="T112" fmla="*/ 99383 w 189"/>
              <a:gd name="T113" fmla="*/ 12700 h 194"/>
              <a:gd name="T114" fmla="*/ 92075 w 189"/>
              <a:gd name="T115" fmla="*/ 6350 h 194"/>
              <a:gd name="T116" fmla="*/ 86229 w 189"/>
              <a:gd name="T117" fmla="*/ 0 h 194"/>
              <a:gd name="T118" fmla="*/ 78921 w 189"/>
              <a:gd name="T119" fmla="*/ 3175 h 194"/>
              <a:gd name="T120" fmla="*/ 64306 w 189"/>
              <a:gd name="T121" fmla="*/ 9525 h 1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9"/>
              <a:gd name="T184" fmla="*/ 0 h 194"/>
              <a:gd name="T185" fmla="*/ 189 w 189"/>
              <a:gd name="T186" fmla="*/ 194 h 1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9" h="194">
                <a:moveTo>
                  <a:pt x="44" y="6"/>
                </a:moveTo>
                <a:lnTo>
                  <a:pt x="20" y="19"/>
                </a:lnTo>
                <a:lnTo>
                  <a:pt x="0" y="28"/>
                </a:lnTo>
                <a:lnTo>
                  <a:pt x="8" y="41"/>
                </a:lnTo>
                <a:lnTo>
                  <a:pt x="19" y="61"/>
                </a:lnTo>
                <a:lnTo>
                  <a:pt x="20" y="74"/>
                </a:lnTo>
                <a:lnTo>
                  <a:pt x="20" y="85"/>
                </a:lnTo>
                <a:lnTo>
                  <a:pt x="19" y="93"/>
                </a:lnTo>
                <a:lnTo>
                  <a:pt x="15" y="98"/>
                </a:lnTo>
                <a:lnTo>
                  <a:pt x="37" y="113"/>
                </a:lnTo>
                <a:lnTo>
                  <a:pt x="59" y="130"/>
                </a:lnTo>
                <a:lnTo>
                  <a:pt x="80" y="137"/>
                </a:lnTo>
                <a:lnTo>
                  <a:pt x="100" y="144"/>
                </a:lnTo>
                <a:lnTo>
                  <a:pt x="111" y="152"/>
                </a:lnTo>
                <a:lnTo>
                  <a:pt x="120" y="165"/>
                </a:lnTo>
                <a:lnTo>
                  <a:pt x="129" y="178"/>
                </a:lnTo>
                <a:lnTo>
                  <a:pt x="137" y="191"/>
                </a:lnTo>
                <a:lnTo>
                  <a:pt x="139" y="192"/>
                </a:lnTo>
                <a:lnTo>
                  <a:pt x="139" y="194"/>
                </a:lnTo>
                <a:lnTo>
                  <a:pt x="152" y="180"/>
                </a:lnTo>
                <a:lnTo>
                  <a:pt x="161" y="167"/>
                </a:lnTo>
                <a:lnTo>
                  <a:pt x="166" y="170"/>
                </a:lnTo>
                <a:lnTo>
                  <a:pt x="170" y="178"/>
                </a:lnTo>
                <a:lnTo>
                  <a:pt x="172" y="172"/>
                </a:lnTo>
                <a:lnTo>
                  <a:pt x="174" y="165"/>
                </a:lnTo>
                <a:lnTo>
                  <a:pt x="183" y="163"/>
                </a:lnTo>
                <a:lnTo>
                  <a:pt x="189" y="159"/>
                </a:lnTo>
                <a:lnTo>
                  <a:pt x="177" y="156"/>
                </a:lnTo>
                <a:lnTo>
                  <a:pt x="170" y="150"/>
                </a:lnTo>
                <a:lnTo>
                  <a:pt x="165" y="144"/>
                </a:lnTo>
                <a:lnTo>
                  <a:pt x="159" y="137"/>
                </a:lnTo>
                <a:lnTo>
                  <a:pt x="153" y="135"/>
                </a:lnTo>
                <a:lnTo>
                  <a:pt x="148" y="133"/>
                </a:lnTo>
                <a:lnTo>
                  <a:pt x="142" y="128"/>
                </a:lnTo>
                <a:lnTo>
                  <a:pt x="139" y="122"/>
                </a:lnTo>
                <a:lnTo>
                  <a:pt x="137" y="109"/>
                </a:lnTo>
                <a:lnTo>
                  <a:pt x="137" y="95"/>
                </a:lnTo>
                <a:lnTo>
                  <a:pt x="139" y="80"/>
                </a:lnTo>
                <a:lnTo>
                  <a:pt x="142" y="65"/>
                </a:lnTo>
                <a:lnTo>
                  <a:pt x="141" y="59"/>
                </a:lnTo>
                <a:lnTo>
                  <a:pt x="139" y="54"/>
                </a:lnTo>
                <a:lnTo>
                  <a:pt x="133" y="48"/>
                </a:lnTo>
                <a:lnTo>
                  <a:pt x="128" y="46"/>
                </a:lnTo>
                <a:lnTo>
                  <a:pt x="118" y="41"/>
                </a:lnTo>
                <a:lnTo>
                  <a:pt x="115" y="35"/>
                </a:lnTo>
                <a:lnTo>
                  <a:pt x="115" y="32"/>
                </a:lnTo>
                <a:lnTo>
                  <a:pt x="115" y="28"/>
                </a:lnTo>
                <a:lnTo>
                  <a:pt x="115" y="24"/>
                </a:lnTo>
                <a:lnTo>
                  <a:pt x="113" y="22"/>
                </a:lnTo>
                <a:lnTo>
                  <a:pt x="111" y="19"/>
                </a:lnTo>
                <a:lnTo>
                  <a:pt x="107" y="15"/>
                </a:lnTo>
                <a:lnTo>
                  <a:pt x="100" y="10"/>
                </a:lnTo>
                <a:lnTo>
                  <a:pt x="91" y="2"/>
                </a:lnTo>
                <a:lnTo>
                  <a:pt x="85" y="6"/>
                </a:lnTo>
                <a:lnTo>
                  <a:pt x="78" y="11"/>
                </a:lnTo>
                <a:lnTo>
                  <a:pt x="72" y="11"/>
                </a:lnTo>
                <a:lnTo>
                  <a:pt x="68" y="8"/>
                </a:lnTo>
                <a:lnTo>
                  <a:pt x="63" y="4"/>
                </a:lnTo>
                <a:lnTo>
                  <a:pt x="59" y="0"/>
                </a:lnTo>
                <a:lnTo>
                  <a:pt x="54" y="2"/>
                </a:lnTo>
                <a:lnTo>
                  <a:pt x="44" y="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5" name="Freeform 89"/>
          <p:cNvSpPr>
            <a:spLocks/>
          </p:cNvSpPr>
          <p:nvPr/>
        </p:nvSpPr>
        <p:spPr bwMode="auto">
          <a:xfrm>
            <a:off x="1792491" y="2722633"/>
            <a:ext cx="395211" cy="363218"/>
          </a:xfrm>
          <a:custGeom>
            <a:avLst/>
            <a:gdLst>
              <a:gd name="T0" fmla="*/ 138906 w 228"/>
              <a:gd name="T1" fmla="*/ 9525 h 193"/>
              <a:gd name="T2" fmla="*/ 121360 w 228"/>
              <a:gd name="T3" fmla="*/ 17463 h 193"/>
              <a:gd name="T4" fmla="*/ 105276 w 228"/>
              <a:gd name="T5" fmla="*/ 30163 h 193"/>
              <a:gd name="T6" fmla="*/ 89192 w 228"/>
              <a:gd name="T7" fmla="*/ 41275 h 193"/>
              <a:gd name="T8" fmla="*/ 70184 w 228"/>
              <a:gd name="T9" fmla="*/ 53975 h 193"/>
              <a:gd name="T10" fmla="*/ 57025 w 228"/>
              <a:gd name="T11" fmla="*/ 71438 h 193"/>
              <a:gd name="T12" fmla="*/ 27781 w 228"/>
              <a:gd name="T13" fmla="*/ 106363 h 193"/>
              <a:gd name="T14" fmla="*/ 24857 w 228"/>
              <a:gd name="T15" fmla="*/ 130175 h 193"/>
              <a:gd name="T16" fmla="*/ 14622 w 228"/>
              <a:gd name="T17" fmla="*/ 182563 h 193"/>
              <a:gd name="T18" fmla="*/ 5849 w 228"/>
              <a:gd name="T19" fmla="*/ 220663 h 193"/>
              <a:gd name="T20" fmla="*/ 5849 w 228"/>
              <a:gd name="T21" fmla="*/ 244475 h 193"/>
              <a:gd name="T22" fmla="*/ 21933 w 228"/>
              <a:gd name="T23" fmla="*/ 268288 h 193"/>
              <a:gd name="T24" fmla="*/ 65798 w 228"/>
              <a:gd name="T25" fmla="*/ 282575 h 193"/>
              <a:gd name="T26" fmla="*/ 111125 w 228"/>
              <a:gd name="T27" fmla="*/ 265113 h 193"/>
              <a:gd name="T28" fmla="*/ 143293 w 228"/>
              <a:gd name="T29" fmla="*/ 265113 h 193"/>
              <a:gd name="T30" fmla="*/ 157914 w 228"/>
              <a:gd name="T31" fmla="*/ 290513 h 193"/>
              <a:gd name="T32" fmla="*/ 173998 w 228"/>
              <a:gd name="T33" fmla="*/ 303213 h 193"/>
              <a:gd name="T34" fmla="*/ 197393 w 228"/>
              <a:gd name="T35" fmla="*/ 306388 h 193"/>
              <a:gd name="T36" fmla="*/ 222250 w 228"/>
              <a:gd name="T37" fmla="*/ 303213 h 193"/>
              <a:gd name="T38" fmla="*/ 260266 w 228"/>
              <a:gd name="T39" fmla="*/ 290513 h 193"/>
              <a:gd name="T40" fmla="*/ 279275 w 228"/>
              <a:gd name="T41" fmla="*/ 276225 h 193"/>
              <a:gd name="T42" fmla="*/ 295359 w 228"/>
              <a:gd name="T43" fmla="*/ 258763 h 193"/>
              <a:gd name="T44" fmla="*/ 315829 w 228"/>
              <a:gd name="T45" fmla="*/ 252413 h 193"/>
              <a:gd name="T46" fmla="*/ 327526 w 228"/>
              <a:gd name="T47" fmla="*/ 247650 h 193"/>
              <a:gd name="T48" fmla="*/ 333375 w 228"/>
              <a:gd name="T49" fmla="*/ 230188 h 193"/>
              <a:gd name="T50" fmla="*/ 324602 w 228"/>
              <a:gd name="T51" fmla="*/ 203200 h 193"/>
              <a:gd name="T52" fmla="*/ 308518 w 228"/>
              <a:gd name="T53" fmla="*/ 182563 h 193"/>
              <a:gd name="T54" fmla="*/ 295359 w 228"/>
              <a:gd name="T55" fmla="*/ 152400 h 193"/>
              <a:gd name="T56" fmla="*/ 267577 w 228"/>
              <a:gd name="T57" fmla="*/ 141288 h 193"/>
              <a:gd name="T58" fmla="*/ 210553 w 228"/>
              <a:gd name="T59" fmla="*/ 106363 h 193"/>
              <a:gd name="T60" fmla="*/ 190082 w 228"/>
              <a:gd name="T61" fmla="*/ 57150 h 193"/>
              <a:gd name="T62" fmla="*/ 173998 w 228"/>
              <a:gd name="T63" fmla="*/ 23813 h 193"/>
              <a:gd name="T64" fmla="*/ 157914 w 228"/>
              <a:gd name="T65" fmla="*/ 9525 h 1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8"/>
              <a:gd name="T100" fmla="*/ 0 h 193"/>
              <a:gd name="T101" fmla="*/ 228 w 228"/>
              <a:gd name="T102" fmla="*/ 193 h 1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8" h="193">
                <a:moveTo>
                  <a:pt x="100" y="0"/>
                </a:moveTo>
                <a:lnTo>
                  <a:pt x="95" y="6"/>
                </a:lnTo>
                <a:lnTo>
                  <a:pt x="89" y="8"/>
                </a:lnTo>
                <a:lnTo>
                  <a:pt x="83" y="11"/>
                </a:lnTo>
                <a:lnTo>
                  <a:pt x="76" y="13"/>
                </a:lnTo>
                <a:lnTo>
                  <a:pt x="72" y="19"/>
                </a:lnTo>
                <a:lnTo>
                  <a:pt x="67" y="24"/>
                </a:lnTo>
                <a:lnTo>
                  <a:pt x="61" y="26"/>
                </a:lnTo>
                <a:lnTo>
                  <a:pt x="54" y="30"/>
                </a:lnTo>
                <a:lnTo>
                  <a:pt x="48" y="34"/>
                </a:lnTo>
                <a:lnTo>
                  <a:pt x="43" y="37"/>
                </a:lnTo>
                <a:lnTo>
                  <a:pt x="39" y="45"/>
                </a:lnTo>
                <a:lnTo>
                  <a:pt x="35" y="54"/>
                </a:lnTo>
                <a:lnTo>
                  <a:pt x="19" y="67"/>
                </a:lnTo>
                <a:lnTo>
                  <a:pt x="15" y="74"/>
                </a:lnTo>
                <a:lnTo>
                  <a:pt x="17" y="82"/>
                </a:lnTo>
                <a:lnTo>
                  <a:pt x="19" y="100"/>
                </a:lnTo>
                <a:lnTo>
                  <a:pt x="10" y="115"/>
                </a:lnTo>
                <a:lnTo>
                  <a:pt x="2" y="130"/>
                </a:lnTo>
                <a:lnTo>
                  <a:pt x="4" y="139"/>
                </a:lnTo>
                <a:lnTo>
                  <a:pt x="6" y="150"/>
                </a:lnTo>
                <a:lnTo>
                  <a:pt x="4" y="154"/>
                </a:lnTo>
                <a:lnTo>
                  <a:pt x="0" y="161"/>
                </a:lnTo>
                <a:lnTo>
                  <a:pt x="15" y="169"/>
                </a:lnTo>
                <a:lnTo>
                  <a:pt x="30" y="174"/>
                </a:lnTo>
                <a:lnTo>
                  <a:pt x="45" y="178"/>
                </a:lnTo>
                <a:lnTo>
                  <a:pt x="59" y="180"/>
                </a:lnTo>
                <a:lnTo>
                  <a:pt x="76" y="167"/>
                </a:lnTo>
                <a:lnTo>
                  <a:pt x="89" y="159"/>
                </a:lnTo>
                <a:lnTo>
                  <a:pt x="98" y="167"/>
                </a:lnTo>
                <a:lnTo>
                  <a:pt x="104" y="178"/>
                </a:lnTo>
                <a:lnTo>
                  <a:pt x="108" y="183"/>
                </a:lnTo>
                <a:lnTo>
                  <a:pt x="113" y="187"/>
                </a:lnTo>
                <a:lnTo>
                  <a:pt x="119" y="191"/>
                </a:lnTo>
                <a:lnTo>
                  <a:pt x="124" y="193"/>
                </a:lnTo>
                <a:lnTo>
                  <a:pt x="135" y="193"/>
                </a:lnTo>
                <a:lnTo>
                  <a:pt x="144" y="193"/>
                </a:lnTo>
                <a:lnTo>
                  <a:pt x="152" y="191"/>
                </a:lnTo>
                <a:lnTo>
                  <a:pt x="161" y="189"/>
                </a:lnTo>
                <a:lnTo>
                  <a:pt x="178" y="183"/>
                </a:lnTo>
                <a:lnTo>
                  <a:pt x="191" y="181"/>
                </a:lnTo>
                <a:lnTo>
                  <a:pt x="191" y="174"/>
                </a:lnTo>
                <a:lnTo>
                  <a:pt x="194" y="167"/>
                </a:lnTo>
                <a:lnTo>
                  <a:pt x="202" y="163"/>
                </a:lnTo>
                <a:lnTo>
                  <a:pt x="211" y="161"/>
                </a:lnTo>
                <a:lnTo>
                  <a:pt x="216" y="159"/>
                </a:lnTo>
                <a:lnTo>
                  <a:pt x="220" y="157"/>
                </a:lnTo>
                <a:lnTo>
                  <a:pt x="224" y="156"/>
                </a:lnTo>
                <a:lnTo>
                  <a:pt x="226" y="152"/>
                </a:lnTo>
                <a:lnTo>
                  <a:pt x="228" y="145"/>
                </a:lnTo>
                <a:lnTo>
                  <a:pt x="228" y="133"/>
                </a:lnTo>
                <a:lnTo>
                  <a:pt x="222" y="128"/>
                </a:lnTo>
                <a:lnTo>
                  <a:pt x="216" y="122"/>
                </a:lnTo>
                <a:lnTo>
                  <a:pt x="211" y="115"/>
                </a:lnTo>
                <a:lnTo>
                  <a:pt x="207" y="109"/>
                </a:lnTo>
                <a:lnTo>
                  <a:pt x="202" y="96"/>
                </a:lnTo>
                <a:lnTo>
                  <a:pt x="196" y="89"/>
                </a:lnTo>
                <a:lnTo>
                  <a:pt x="183" y="89"/>
                </a:lnTo>
                <a:lnTo>
                  <a:pt x="154" y="82"/>
                </a:lnTo>
                <a:lnTo>
                  <a:pt x="144" y="67"/>
                </a:lnTo>
                <a:lnTo>
                  <a:pt x="137" y="52"/>
                </a:lnTo>
                <a:lnTo>
                  <a:pt x="130" y="36"/>
                </a:lnTo>
                <a:lnTo>
                  <a:pt x="124" y="21"/>
                </a:lnTo>
                <a:lnTo>
                  <a:pt x="119" y="15"/>
                </a:lnTo>
                <a:lnTo>
                  <a:pt x="113" y="10"/>
                </a:lnTo>
                <a:lnTo>
                  <a:pt x="108" y="6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6" name="Freeform 90"/>
          <p:cNvSpPr>
            <a:spLocks/>
          </p:cNvSpPr>
          <p:nvPr/>
        </p:nvSpPr>
        <p:spPr bwMode="auto">
          <a:xfrm>
            <a:off x="1570420" y="2959760"/>
            <a:ext cx="327460" cy="357572"/>
          </a:xfrm>
          <a:custGeom>
            <a:avLst/>
            <a:gdLst>
              <a:gd name="T0" fmla="*/ 185130 w 188"/>
              <a:gd name="T1" fmla="*/ 61913 h 190"/>
              <a:gd name="T2" fmla="*/ 173375 w 188"/>
              <a:gd name="T3" fmla="*/ 69850 h 190"/>
              <a:gd name="T4" fmla="*/ 141051 w 188"/>
              <a:gd name="T5" fmla="*/ 73025 h 190"/>
              <a:gd name="T6" fmla="*/ 119012 w 188"/>
              <a:gd name="T7" fmla="*/ 49212 h 190"/>
              <a:gd name="T8" fmla="*/ 108727 w 188"/>
              <a:gd name="T9" fmla="*/ 17463 h 190"/>
              <a:gd name="T10" fmla="*/ 95503 w 188"/>
              <a:gd name="T11" fmla="*/ 3175 h 190"/>
              <a:gd name="T12" fmla="*/ 76403 w 188"/>
              <a:gd name="T13" fmla="*/ 11112 h 190"/>
              <a:gd name="T14" fmla="*/ 38201 w 188"/>
              <a:gd name="T15" fmla="*/ 49212 h 190"/>
              <a:gd name="T16" fmla="*/ 2939 w 188"/>
              <a:gd name="T17" fmla="*/ 93662 h 190"/>
              <a:gd name="T18" fmla="*/ 5877 w 188"/>
              <a:gd name="T19" fmla="*/ 120650 h 190"/>
              <a:gd name="T20" fmla="*/ 32324 w 188"/>
              <a:gd name="T21" fmla="*/ 138113 h 190"/>
              <a:gd name="T22" fmla="*/ 64648 w 188"/>
              <a:gd name="T23" fmla="*/ 166687 h 190"/>
              <a:gd name="T24" fmla="*/ 96973 w 188"/>
              <a:gd name="T25" fmla="*/ 211138 h 190"/>
              <a:gd name="T26" fmla="*/ 108727 w 188"/>
              <a:gd name="T27" fmla="*/ 246063 h 190"/>
              <a:gd name="T28" fmla="*/ 96973 w 188"/>
              <a:gd name="T29" fmla="*/ 258763 h 190"/>
              <a:gd name="T30" fmla="*/ 80811 w 188"/>
              <a:gd name="T31" fmla="*/ 269875 h 190"/>
              <a:gd name="T32" fmla="*/ 76403 w 188"/>
              <a:gd name="T33" fmla="*/ 284163 h 190"/>
              <a:gd name="T34" fmla="*/ 77872 w 188"/>
              <a:gd name="T35" fmla="*/ 293688 h 190"/>
              <a:gd name="T36" fmla="*/ 92565 w 188"/>
              <a:gd name="T37" fmla="*/ 287338 h 190"/>
              <a:gd name="T38" fmla="*/ 105788 w 188"/>
              <a:gd name="T39" fmla="*/ 290513 h 190"/>
              <a:gd name="T40" fmla="*/ 119012 w 188"/>
              <a:gd name="T41" fmla="*/ 301625 h 190"/>
              <a:gd name="T42" fmla="*/ 135174 w 188"/>
              <a:gd name="T43" fmla="*/ 296863 h 190"/>
              <a:gd name="T44" fmla="*/ 143990 w 188"/>
              <a:gd name="T45" fmla="*/ 290513 h 190"/>
              <a:gd name="T46" fmla="*/ 146928 w 188"/>
              <a:gd name="T47" fmla="*/ 276225 h 190"/>
              <a:gd name="T48" fmla="*/ 163090 w 188"/>
              <a:gd name="T49" fmla="*/ 266700 h 190"/>
              <a:gd name="T50" fmla="*/ 185130 w 188"/>
              <a:gd name="T51" fmla="*/ 249238 h 190"/>
              <a:gd name="T52" fmla="*/ 192476 w 188"/>
              <a:gd name="T53" fmla="*/ 238125 h 190"/>
              <a:gd name="T54" fmla="*/ 208638 w 188"/>
              <a:gd name="T55" fmla="*/ 249238 h 190"/>
              <a:gd name="T56" fmla="*/ 221862 w 188"/>
              <a:gd name="T57" fmla="*/ 252413 h 190"/>
              <a:gd name="T58" fmla="*/ 243901 w 188"/>
              <a:gd name="T59" fmla="*/ 231775 h 190"/>
              <a:gd name="T60" fmla="*/ 263001 w 188"/>
              <a:gd name="T61" fmla="*/ 207963 h 190"/>
              <a:gd name="T62" fmla="*/ 263001 w 188"/>
              <a:gd name="T63" fmla="*/ 196850 h 190"/>
              <a:gd name="T64" fmla="*/ 257124 w 188"/>
              <a:gd name="T65" fmla="*/ 179387 h 190"/>
              <a:gd name="T66" fmla="*/ 265940 w 188"/>
              <a:gd name="T67" fmla="*/ 149225 h 190"/>
              <a:gd name="T68" fmla="*/ 276225 w 188"/>
              <a:gd name="T69" fmla="*/ 107950 h 190"/>
              <a:gd name="T70" fmla="*/ 271817 w 188"/>
              <a:gd name="T71" fmla="*/ 87312 h 190"/>
              <a:gd name="T72" fmla="*/ 252716 w 188"/>
              <a:gd name="T73" fmla="*/ 82550 h 190"/>
              <a:gd name="T74" fmla="*/ 208638 w 188"/>
              <a:gd name="T75" fmla="*/ 68263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8"/>
              <a:gd name="T115" fmla="*/ 0 h 190"/>
              <a:gd name="T116" fmla="*/ 188 w 188"/>
              <a:gd name="T117" fmla="*/ 190 h 1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8" h="190">
                <a:moveTo>
                  <a:pt x="127" y="35"/>
                </a:moveTo>
                <a:lnTo>
                  <a:pt x="126" y="39"/>
                </a:lnTo>
                <a:lnTo>
                  <a:pt x="126" y="41"/>
                </a:lnTo>
                <a:lnTo>
                  <a:pt x="118" y="44"/>
                </a:lnTo>
                <a:lnTo>
                  <a:pt x="107" y="46"/>
                </a:lnTo>
                <a:lnTo>
                  <a:pt x="96" y="46"/>
                </a:lnTo>
                <a:lnTo>
                  <a:pt x="87" y="43"/>
                </a:lnTo>
                <a:lnTo>
                  <a:pt x="81" y="31"/>
                </a:lnTo>
                <a:lnTo>
                  <a:pt x="76" y="17"/>
                </a:lnTo>
                <a:lnTo>
                  <a:pt x="74" y="11"/>
                </a:lnTo>
                <a:lnTo>
                  <a:pt x="70" y="6"/>
                </a:lnTo>
                <a:lnTo>
                  <a:pt x="65" y="2"/>
                </a:lnTo>
                <a:lnTo>
                  <a:pt x="59" y="0"/>
                </a:lnTo>
                <a:lnTo>
                  <a:pt x="52" y="7"/>
                </a:lnTo>
                <a:lnTo>
                  <a:pt x="42" y="19"/>
                </a:lnTo>
                <a:lnTo>
                  <a:pt x="26" y="31"/>
                </a:lnTo>
                <a:lnTo>
                  <a:pt x="7" y="46"/>
                </a:lnTo>
                <a:lnTo>
                  <a:pt x="2" y="59"/>
                </a:lnTo>
                <a:lnTo>
                  <a:pt x="0" y="70"/>
                </a:lnTo>
                <a:lnTo>
                  <a:pt x="4" y="76"/>
                </a:lnTo>
                <a:lnTo>
                  <a:pt x="7" y="81"/>
                </a:lnTo>
                <a:lnTo>
                  <a:pt x="22" y="87"/>
                </a:lnTo>
                <a:lnTo>
                  <a:pt x="31" y="92"/>
                </a:lnTo>
                <a:lnTo>
                  <a:pt x="44" y="105"/>
                </a:lnTo>
                <a:lnTo>
                  <a:pt x="55" y="118"/>
                </a:lnTo>
                <a:lnTo>
                  <a:pt x="66" y="133"/>
                </a:lnTo>
                <a:lnTo>
                  <a:pt x="74" y="150"/>
                </a:lnTo>
                <a:lnTo>
                  <a:pt x="74" y="155"/>
                </a:lnTo>
                <a:lnTo>
                  <a:pt x="72" y="159"/>
                </a:lnTo>
                <a:lnTo>
                  <a:pt x="66" y="163"/>
                </a:lnTo>
                <a:lnTo>
                  <a:pt x="61" y="166"/>
                </a:lnTo>
                <a:lnTo>
                  <a:pt x="55" y="170"/>
                </a:lnTo>
                <a:lnTo>
                  <a:pt x="52" y="174"/>
                </a:lnTo>
                <a:lnTo>
                  <a:pt x="52" y="179"/>
                </a:lnTo>
                <a:lnTo>
                  <a:pt x="53" y="185"/>
                </a:lnTo>
                <a:lnTo>
                  <a:pt x="63" y="181"/>
                </a:lnTo>
                <a:lnTo>
                  <a:pt x="68" y="179"/>
                </a:lnTo>
                <a:lnTo>
                  <a:pt x="72" y="183"/>
                </a:lnTo>
                <a:lnTo>
                  <a:pt x="77" y="187"/>
                </a:lnTo>
                <a:lnTo>
                  <a:pt x="81" y="190"/>
                </a:lnTo>
                <a:lnTo>
                  <a:pt x="87" y="190"/>
                </a:lnTo>
                <a:lnTo>
                  <a:pt x="92" y="187"/>
                </a:lnTo>
                <a:lnTo>
                  <a:pt x="96" y="185"/>
                </a:lnTo>
                <a:lnTo>
                  <a:pt x="98" y="183"/>
                </a:lnTo>
                <a:lnTo>
                  <a:pt x="100" y="179"/>
                </a:lnTo>
                <a:lnTo>
                  <a:pt x="100" y="174"/>
                </a:lnTo>
                <a:lnTo>
                  <a:pt x="102" y="170"/>
                </a:lnTo>
                <a:lnTo>
                  <a:pt x="111" y="168"/>
                </a:lnTo>
                <a:lnTo>
                  <a:pt x="122" y="166"/>
                </a:lnTo>
                <a:lnTo>
                  <a:pt x="126" y="157"/>
                </a:lnTo>
                <a:lnTo>
                  <a:pt x="127" y="150"/>
                </a:lnTo>
                <a:lnTo>
                  <a:pt x="131" y="150"/>
                </a:lnTo>
                <a:lnTo>
                  <a:pt x="138" y="155"/>
                </a:lnTo>
                <a:lnTo>
                  <a:pt x="142" y="157"/>
                </a:lnTo>
                <a:lnTo>
                  <a:pt x="148" y="159"/>
                </a:lnTo>
                <a:lnTo>
                  <a:pt x="151" y="159"/>
                </a:lnTo>
                <a:lnTo>
                  <a:pt x="157" y="159"/>
                </a:lnTo>
                <a:lnTo>
                  <a:pt x="166" y="146"/>
                </a:lnTo>
                <a:lnTo>
                  <a:pt x="175" y="137"/>
                </a:lnTo>
                <a:lnTo>
                  <a:pt x="179" y="131"/>
                </a:lnTo>
                <a:lnTo>
                  <a:pt x="179" y="128"/>
                </a:lnTo>
                <a:lnTo>
                  <a:pt x="179" y="124"/>
                </a:lnTo>
                <a:lnTo>
                  <a:pt x="179" y="120"/>
                </a:lnTo>
                <a:lnTo>
                  <a:pt x="175" y="113"/>
                </a:lnTo>
                <a:lnTo>
                  <a:pt x="174" y="105"/>
                </a:lnTo>
                <a:lnTo>
                  <a:pt x="181" y="94"/>
                </a:lnTo>
                <a:lnTo>
                  <a:pt x="188" y="81"/>
                </a:lnTo>
                <a:lnTo>
                  <a:pt x="188" y="68"/>
                </a:lnTo>
                <a:lnTo>
                  <a:pt x="186" y="57"/>
                </a:lnTo>
                <a:lnTo>
                  <a:pt x="185" y="55"/>
                </a:lnTo>
                <a:lnTo>
                  <a:pt x="185" y="54"/>
                </a:lnTo>
                <a:lnTo>
                  <a:pt x="172" y="52"/>
                </a:lnTo>
                <a:lnTo>
                  <a:pt x="157" y="48"/>
                </a:lnTo>
                <a:lnTo>
                  <a:pt x="142" y="43"/>
                </a:lnTo>
                <a:lnTo>
                  <a:pt x="127" y="35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7" name="Freeform 91"/>
          <p:cNvSpPr>
            <a:spLocks/>
          </p:cNvSpPr>
          <p:nvPr/>
        </p:nvSpPr>
        <p:spPr bwMode="auto">
          <a:xfrm>
            <a:off x="2010798" y="3571397"/>
            <a:ext cx="284176" cy="380155"/>
          </a:xfrm>
          <a:custGeom>
            <a:avLst/>
            <a:gdLst>
              <a:gd name="T0" fmla="*/ 165168 w 164"/>
              <a:gd name="T1" fmla="*/ 276225 h 202"/>
              <a:gd name="T2" fmla="*/ 200248 w 164"/>
              <a:gd name="T3" fmla="*/ 265113 h 202"/>
              <a:gd name="T4" fmla="*/ 200248 w 164"/>
              <a:gd name="T5" fmla="*/ 234950 h 202"/>
              <a:gd name="T6" fmla="*/ 203171 w 164"/>
              <a:gd name="T7" fmla="*/ 206375 h 202"/>
              <a:gd name="T8" fmla="*/ 207556 w 164"/>
              <a:gd name="T9" fmla="*/ 193675 h 202"/>
              <a:gd name="T10" fmla="*/ 219250 w 164"/>
              <a:gd name="T11" fmla="*/ 190500 h 202"/>
              <a:gd name="T12" fmla="*/ 223635 w 164"/>
              <a:gd name="T13" fmla="*/ 161925 h 202"/>
              <a:gd name="T14" fmla="*/ 220711 w 164"/>
              <a:gd name="T15" fmla="*/ 127000 h 202"/>
              <a:gd name="T16" fmla="*/ 229481 w 164"/>
              <a:gd name="T17" fmla="*/ 111125 h 202"/>
              <a:gd name="T18" fmla="*/ 229481 w 164"/>
              <a:gd name="T19" fmla="*/ 85725 h 202"/>
              <a:gd name="T20" fmla="*/ 210480 w 164"/>
              <a:gd name="T21" fmla="*/ 68263 h 202"/>
              <a:gd name="T22" fmla="*/ 194401 w 164"/>
              <a:gd name="T23" fmla="*/ 71438 h 202"/>
              <a:gd name="T24" fmla="*/ 181246 w 164"/>
              <a:gd name="T25" fmla="*/ 79375 h 202"/>
              <a:gd name="T26" fmla="*/ 169553 w 164"/>
              <a:gd name="T27" fmla="*/ 53975 h 202"/>
              <a:gd name="T28" fmla="*/ 162245 w 164"/>
              <a:gd name="T29" fmla="*/ 30163 h 202"/>
              <a:gd name="T30" fmla="*/ 149090 w 164"/>
              <a:gd name="T31" fmla="*/ 30163 h 202"/>
              <a:gd name="T32" fmla="*/ 131550 w 164"/>
              <a:gd name="T33" fmla="*/ 30163 h 202"/>
              <a:gd name="T34" fmla="*/ 124241 w 164"/>
              <a:gd name="T35" fmla="*/ 17463 h 202"/>
              <a:gd name="T36" fmla="*/ 115472 w 164"/>
              <a:gd name="T37" fmla="*/ 3175 h 202"/>
              <a:gd name="T38" fmla="*/ 108163 w 164"/>
              <a:gd name="T39" fmla="*/ 15875 h 202"/>
              <a:gd name="T40" fmla="*/ 108163 w 164"/>
              <a:gd name="T41" fmla="*/ 34925 h 202"/>
              <a:gd name="T42" fmla="*/ 70160 w 164"/>
              <a:gd name="T43" fmla="*/ 61913 h 202"/>
              <a:gd name="T44" fmla="*/ 35080 w 164"/>
              <a:gd name="T45" fmla="*/ 111125 h 202"/>
              <a:gd name="T46" fmla="*/ 24848 w 164"/>
              <a:gd name="T47" fmla="*/ 161925 h 202"/>
              <a:gd name="T48" fmla="*/ 10232 w 164"/>
              <a:gd name="T49" fmla="*/ 173037 h 202"/>
              <a:gd name="T50" fmla="*/ 13155 w 164"/>
              <a:gd name="T51" fmla="*/ 182562 h 202"/>
              <a:gd name="T52" fmla="*/ 10232 w 164"/>
              <a:gd name="T53" fmla="*/ 190500 h 202"/>
              <a:gd name="T54" fmla="*/ 2923 w 164"/>
              <a:gd name="T55" fmla="*/ 203200 h 202"/>
              <a:gd name="T56" fmla="*/ 24848 w 164"/>
              <a:gd name="T57" fmla="*/ 246063 h 202"/>
              <a:gd name="T58" fmla="*/ 67237 w 164"/>
              <a:gd name="T59" fmla="*/ 304800 h 202"/>
              <a:gd name="T60" fmla="*/ 70160 w 164"/>
              <a:gd name="T61" fmla="*/ 320675 h 202"/>
              <a:gd name="T62" fmla="*/ 70160 w 164"/>
              <a:gd name="T63" fmla="*/ 320675 h 202"/>
              <a:gd name="T64" fmla="*/ 127165 w 164"/>
              <a:gd name="T65" fmla="*/ 293688 h 202"/>
              <a:gd name="T66" fmla="*/ 143243 w 164"/>
              <a:gd name="T67" fmla="*/ 279400 h 2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4"/>
              <a:gd name="T103" fmla="*/ 0 h 202"/>
              <a:gd name="T104" fmla="*/ 164 w 164"/>
              <a:gd name="T105" fmla="*/ 202 h 2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4" h="202">
                <a:moveTo>
                  <a:pt x="98" y="176"/>
                </a:moveTo>
                <a:lnTo>
                  <a:pt x="113" y="174"/>
                </a:lnTo>
                <a:lnTo>
                  <a:pt x="131" y="172"/>
                </a:lnTo>
                <a:lnTo>
                  <a:pt x="137" y="167"/>
                </a:lnTo>
                <a:lnTo>
                  <a:pt x="139" y="157"/>
                </a:lnTo>
                <a:lnTo>
                  <a:pt x="137" y="148"/>
                </a:lnTo>
                <a:lnTo>
                  <a:pt x="137" y="139"/>
                </a:lnTo>
                <a:lnTo>
                  <a:pt x="139" y="130"/>
                </a:lnTo>
                <a:lnTo>
                  <a:pt x="140" y="126"/>
                </a:lnTo>
                <a:lnTo>
                  <a:pt x="142" y="122"/>
                </a:lnTo>
                <a:lnTo>
                  <a:pt x="144" y="120"/>
                </a:lnTo>
                <a:lnTo>
                  <a:pt x="150" y="120"/>
                </a:lnTo>
                <a:lnTo>
                  <a:pt x="153" y="117"/>
                </a:lnTo>
                <a:lnTo>
                  <a:pt x="153" y="102"/>
                </a:lnTo>
                <a:lnTo>
                  <a:pt x="151" y="87"/>
                </a:lnTo>
                <a:lnTo>
                  <a:pt x="151" y="80"/>
                </a:lnTo>
                <a:lnTo>
                  <a:pt x="153" y="74"/>
                </a:lnTo>
                <a:lnTo>
                  <a:pt x="157" y="70"/>
                </a:lnTo>
                <a:lnTo>
                  <a:pt x="164" y="69"/>
                </a:lnTo>
                <a:lnTo>
                  <a:pt x="157" y="54"/>
                </a:lnTo>
                <a:lnTo>
                  <a:pt x="151" y="45"/>
                </a:lnTo>
                <a:lnTo>
                  <a:pt x="144" y="43"/>
                </a:lnTo>
                <a:lnTo>
                  <a:pt x="139" y="43"/>
                </a:lnTo>
                <a:lnTo>
                  <a:pt x="133" y="45"/>
                </a:lnTo>
                <a:lnTo>
                  <a:pt x="127" y="48"/>
                </a:lnTo>
                <a:lnTo>
                  <a:pt x="124" y="50"/>
                </a:lnTo>
                <a:lnTo>
                  <a:pt x="118" y="48"/>
                </a:lnTo>
                <a:lnTo>
                  <a:pt x="116" y="34"/>
                </a:lnTo>
                <a:lnTo>
                  <a:pt x="115" y="21"/>
                </a:lnTo>
                <a:lnTo>
                  <a:pt x="111" y="19"/>
                </a:lnTo>
                <a:lnTo>
                  <a:pt x="107" y="19"/>
                </a:lnTo>
                <a:lnTo>
                  <a:pt x="102" y="19"/>
                </a:lnTo>
                <a:lnTo>
                  <a:pt x="96" y="21"/>
                </a:lnTo>
                <a:lnTo>
                  <a:pt x="90" y="19"/>
                </a:lnTo>
                <a:lnTo>
                  <a:pt x="87" y="17"/>
                </a:lnTo>
                <a:lnTo>
                  <a:pt x="85" y="11"/>
                </a:lnTo>
                <a:lnTo>
                  <a:pt x="85" y="0"/>
                </a:lnTo>
                <a:lnTo>
                  <a:pt x="79" y="2"/>
                </a:lnTo>
                <a:lnTo>
                  <a:pt x="76" y="6"/>
                </a:lnTo>
                <a:lnTo>
                  <a:pt x="74" y="10"/>
                </a:lnTo>
                <a:lnTo>
                  <a:pt x="72" y="13"/>
                </a:lnTo>
                <a:lnTo>
                  <a:pt x="74" y="22"/>
                </a:lnTo>
                <a:lnTo>
                  <a:pt x="72" y="28"/>
                </a:lnTo>
                <a:lnTo>
                  <a:pt x="48" y="39"/>
                </a:lnTo>
                <a:lnTo>
                  <a:pt x="26" y="50"/>
                </a:lnTo>
                <a:lnTo>
                  <a:pt x="24" y="70"/>
                </a:lnTo>
                <a:lnTo>
                  <a:pt x="24" y="95"/>
                </a:lnTo>
                <a:lnTo>
                  <a:pt x="17" y="102"/>
                </a:lnTo>
                <a:lnTo>
                  <a:pt x="7" y="107"/>
                </a:lnTo>
                <a:lnTo>
                  <a:pt x="7" y="109"/>
                </a:lnTo>
                <a:lnTo>
                  <a:pt x="7" y="111"/>
                </a:lnTo>
                <a:lnTo>
                  <a:pt x="9" y="115"/>
                </a:lnTo>
                <a:lnTo>
                  <a:pt x="9" y="119"/>
                </a:lnTo>
                <a:lnTo>
                  <a:pt x="7" y="120"/>
                </a:lnTo>
                <a:lnTo>
                  <a:pt x="6" y="124"/>
                </a:lnTo>
                <a:lnTo>
                  <a:pt x="2" y="128"/>
                </a:lnTo>
                <a:lnTo>
                  <a:pt x="0" y="133"/>
                </a:lnTo>
                <a:lnTo>
                  <a:pt x="17" y="155"/>
                </a:lnTo>
                <a:lnTo>
                  <a:pt x="42" y="183"/>
                </a:lnTo>
                <a:lnTo>
                  <a:pt x="46" y="192"/>
                </a:lnTo>
                <a:lnTo>
                  <a:pt x="48" y="202"/>
                </a:lnTo>
                <a:lnTo>
                  <a:pt x="68" y="194"/>
                </a:lnTo>
                <a:lnTo>
                  <a:pt x="87" y="185"/>
                </a:lnTo>
                <a:lnTo>
                  <a:pt x="92" y="180"/>
                </a:lnTo>
                <a:lnTo>
                  <a:pt x="98" y="176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8" name="Freeform 92"/>
          <p:cNvSpPr>
            <a:spLocks/>
          </p:cNvSpPr>
          <p:nvPr/>
        </p:nvSpPr>
        <p:spPr bwMode="auto">
          <a:xfrm>
            <a:off x="1864004" y="3460361"/>
            <a:ext cx="293585" cy="312405"/>
          </a:xfrm>
          <a:custGeom>
            <a:avLst/>
            <a:gdLst>
              <a:gd name="T0" fmla="*/ 247650 w 170"/>
              <a:gd name="T1" fmla="*/ 93662 h 166"/>
              <a:gd name="T2" fmla="*/ 247650 w 170"/>
              <a:gd name="T3" fmla="*/ 85725 h 166"/>
              <a:gd name="T4" fmla="*/ 244736 w 170"/>
              <a:gd name="T5" fmla="*/ 79375 h 166"/>
              <a:gd name="T6" fmla="*/ 228712 w 170"/>
              <a:gd name="T7" fmla="*/ 69850 h 166"/>
              <a:gd name="T8" fmla="*/ 212688 w 170"/>
              <a:gd name="T9" fmla="*/ 68262 h 166"/>
              <a:gd name="T10" fmla="*/ 215601 w 170"/>
              <a:gd name="T11" fmla="*/ 50800 h 166"/>
              <a:gd name="T12" fmla="*/ 215601 w 170"/>
              <a:gd name="T13" fmla="*/ 17462 h 166"/>
              <a:gd name="T14" fmla="*/ 171898 w 170"/>
              <a:gd name="T15" fmla="*/ 34925 h 166"/>
              <a:gd name="T16" fmla="*/ 150047 w 170"/>
              <a:gd name="T17" fmla="*/ 50800 h 166"/>
              <a:gd name="T18" fmla="*/ 145676 w 170"/>
              <a:gd name="T19" fmla="*/ 47625 h 166"/>
              <a:gd name="T20" fmla="*/ 136936 w 170"/>
              <a:gd name="T21" fmla="*/ 41275 h 166"/>
              <a:gd name="T22" fmla="*/ 132566 w 170"/>
              <a:gd name="T23" fmla="*/ 34925 h 166"/>
              <a:gd name="T24" fmla="*/ 123825 w 170"/>
              <a:gd name="T25" fmla="*/ 26988 h 166"/>
              <a:gd name="T26" fmla="*/ 115084 w 170"/>
              <a:gd name="T27" fmla="*/ 12700 h 166"/>
              <a:gd name="T28" fmla="*/ 110714 w 170"/>
              <a:gd name="T29" fmla="*/ 0 h 166"/>
              <a:gd name="T30" fmla="*/ 85949 w 170"/>
              <a:gd name="T31" fmla="*/ 12700 h 166"/>
              <a:gd name="T32" fmla="*/ 53900 w 170"/>
              <a:gd name="T33" fmla="*/ 26988 h 166"/>
              <a:gd name="T34" fmla="*/ 50987 w 170"/>
              <a:gd name="T35" fmla="*/ 41275 h 166"/>
              <a:gd name="T36" fmla="*/ 40789 w 170"/>
              <a:gd name="T37" fmla="*/ 55563 h 166"/>
              <a:gd name="T38" fmla="*/ 34962 w 170"/>
              <a:gd name="T39" fmla="*/ 61913 h 166"/>
              <a:gd name="T40" fmla="*/ 24765 w 170"/>
              <a:gd name="T41" fmla="*/ 69850 h 166"/>
              <a:gd name="T42" fmla="*/ 13111 w 170"/>
              <a:gd name="T43" fmla="*/ 76200 h 166"/>
              <a:gd name="T44" fmla="*/ 0 w 170"/>
              <a:gd name="T45" fmla="*/ 79375 h 166"/>
              <a:gd name="T46" fmla="*/ 0 w 170"/>
              <a:gd name="T47" fmla="*/ 79375 h 166"/>
              <a:gd name="T48" fmla="*/ 0 w 170"/>
              <a:gd name="T49" fmla="*/ 79375 h 166"/>
              <a:gd name="T50" fmla="*/ 8741 w 170"/>
              <a:gd name="T51" fmla="*/ 90487 h 166"/>
              <a:gd name="T52" fmla="*/ 16024 w 170"/>
              <a:gd name="T53" fmla="*/ 100012 h 166"/>
              <a:gd name="T54" fmla="*/ 26222 w 170"/>
              <a:gd name="T55" fmla="*/ 109538 h 166"/>
              <a:gd name="T56" fmla="*/ 43703 w 170"/>
              <a:gd name="T57" fmla="*/ 114300 h 166"/>
              <a:gd name="T58" fmla="*/ 43703 w 170"/>
              <a:gd name="T59" fmla="*/ 114300 h 166"/>
              <a:gd name="T60" fmla="*/ 43703 w 170"/>
              <a:gd name="T61" fmla="*/ 114300 h 166"/>
              <a:gd name="T62" fmla="*/ 43703 w 170"/>
              <a:gd name="T63" fmla="*/ 114300 h 166"/>
              <a:gd name="T64" fmla="*/ 45160 w 170"/>
              <a:gd name="T65" fmla="*/ 117475 h 166"/>
              <a:gd name="T66" fmla="*/ 45160 w 170"/>
              <a:gd name="T67" fmla="*/ 117475 h 166"/>
              <a:gd name="T68" fmla="*/ 53900 w 170"/>
              <a:gd name="T69" fmla="*/ 127000 h 166"/>
              <a:gd name="T70" fmla="*/ 64098 w 170"/>
              <a:gd name="T71" fmla="*/ 147637 h 166"/>
              <a:gd name="T72" fmla="*/ 72838 w 170"/>
              <a:gd name="T73" fmla="*/ 155575 h 166"/>
              <a:gd name="T74" fmla="*/ 83036 w 170"/>
              <a:gd name="T75" fmla="*/ 166687 h 166"/>
              <a:gd name="T76" fmla="*/ 85949 w 170"/>
              <a:gd name="T77" fmla="*/ 193675 h 166"/>
              <a:gd name="T78" fmla="*/ 88863 w 170"/>
              <a:gd name="T79" fmla="*/ 223838 h 166"/>
              <a:gd name="T80" fmla="*/ 99060 w 170"/>
              <a:gd name="T81" fmla="*/ 231775 h 166"/>
              <a:gd name="T82" fmla="*/ 110714 w 170"/>
              <a:gd name="T83" fmla="*/ 238125 h 166"/>
              <a:gd name="T84" fmla="*/ 117998 w 170"/>
              <a:gd name="T85" fmla="*/ 241300 h 166"/>
              <a:gd name="T86" fmla="*/ 123825 w 170"/>
              <a:gd name="T87" fmla="*/ 246063 h 166"/>
              <a:gd name="T88" fmla="*/ 129652 w 170"/>
              <a:gd name="T89" fmla="*/ 252413 h 166"/>
              <a:gd name="T90" fmla="*/ 134022 w 170"/>
              <a:gd name="T91" fmla="*/ 263525 h 166"/>
              <a:gd name="T92" fmla="*/ 148590 w 170"/>
              <a:gd name="T93" fmla="*/ 255588 h 166"/>
              <a:gd name="T94" fmla="*/ 158787 w 170"/>
              <a:gd name="T95" fmla="*/ 244475 h 166"/>
              <a:gd name="T96" fmla="*/ 158787 w 170"/>
              <a:gd name="T97" fmla="*/ 204788 h 166"/>
              <a:gd name="T98" fmla="*/ 161701 w 170"/>
              <a:gd name="T99" fmla="*/ 173037 h 166"/>
              <a:gd name="T100" fmla="*/ 193750 w 170"/>
              <a:gd name="T101" fmla="*/ 155575 h 166"/>
              <a:gd name="T102" fmla="*/ 228712 w 170"/>
              <a:gd name="T103" fmla="*/ 138112 h 166"/>
              <a:gd name="T104" fmla="*/ 231626 w 170"/>
              <a:gd name="T105" fmla="*/ 128588 h 166"/>
              <a:gd name="T106" fmla="*/ 228712 w 170"/>
              <a:gd name="T107" fmla="*/ 114300 h 166"/>
              <a:gd name="T108" fmla="*/ 231626 w 170"/>
              <a:gd name="T109" fmla="*/ 109538 h 166"/>
              <a:gd name="T110" fmla="*/ 234539 w 170"/>
              <a:gd name="T111" fmla="*/ 103188 h 166"/>
              <a:gd name="T112" fmla="*/ 238909 w 170"/>
              <a:gd name="T113" fmla="*/ 96837 h 166"/>
              <a:gd name="T114" fmla="*/ 247650 w 170"/>
              <a:gd name="T115" fmla="*/ 93662 h 1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0"/>
              <a:gd name="T175" fmla="*/ 0 h 166"/>
              <a:gd name="T176" fmla="*/ 170 w 170"/>
              <a:gd name="T177" fmla="*/ 166 h 1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0" h="166">
                <a:moveTo>
                  <a:pt x="170" y="59"/>
                </a:moveTo>
                <a:lnTo>
                  <a:pt x="170" y="54"/>
                </a:lnTo>
                <a:lnTo>
                  <a:pt x="168" y="50"/>
                </a:lnTo>
                <a:lnTo>
                  <a:pt x="157" y="44"/>
                </a:lnTo>
                <a:lnTo>
                  <a:pt x="146" y="43"/>
                </a:lnTo>
                <a:lnTo>
                  <a:pt x="148" y="32"/>
                </a:lnTo>
                <a:lnTo>
                  <a:pt x="148" y="11"/>
                </a:lnTo>
                <a:lnTo>
                  <a:pt x="118" y="22"/>
                </a:lnTo>
                <a:lnTo>
                  <a:pt x="103" y="32"/>
                </a:lnTo>
                <a:lnTo>
                  <a:pt x="100" y="30"/>
                </a:lnTo>
                <a:lnTo>
                  <a:pt x="94" y="26"/>
                </a:lnTo>
                <a:lnTo>
                  <a:pt x="91" y="22"/>
                </a:lnTo>
                <a:lnTo>
                  <a:pt x="85" y="17"/>
                </a:lnTo>
                <a:lnTo>
                  <a:pt x="79" y="8"/>
                </a:lnTo>
                <a:lnTo>
                  <a:pt x="76" y="0"/>
                </a:lnTo>
                <a:lnTo>
                  <a:pt x="59" y="8"/>
                </a:lnTo>
                <a:lnTo>
                  <a:pt x="37" y="17"/>
                </a:lnTo>
                <a:lnTo>
                  <a:pt x="35" y="26"/>
                </a:lnTo>
                <a:lnTo>
                  <a:pt x="28" y="35"/>
                </a:lnTo>
                <a:lnTo>
                  <a:pt x="24" y="39"/>
                </a:lnTo>
                <a:lnTo>
                  <a:pt x="17" y="44"/>
                </a:lnTo>
                <a:lnTo>
                  <a:pt x="9" y="48"/>
                </a:lnTo>
                <a:lnTo>
                  <a:pt x="0" y="50"/>
                </a:lnTo>
                <a:lnTo>
                  <a:pt x="6" y="57"/>
                </a:lnTo>
                <a:lnTo>
                  <a:pt x="11" y="63"/>
                </a:lnTo>
                <a:lnTo>
                  <a:pt x="18" y="69"/>
                </a:lnTo>
                <a:lnTo>
                  <a:pt x="30" y="72"/>
                </a:lnTo>
                <a:lnTo>
                  <a:pt x="31" y="74"/>
                </a:lnTo>
                <a:lnTo>
                  <a:pt x="37" y="80"/>
                </a:lnTo>
                <a:lnTo>
                  <a:pt x="44" y="93"/>
                </a:lnTo>
                <a:lnTo>
                  <a:pt x="50" y="98"/>
                </a:lnTo>
                <a:lnTo>
                  <a:pt x="57" y="105"/>
                </a:lnTo>
                <a:lnTo>
                  <a:pt x="59" y="122"/>
                </a:lnTo>
                <a:lnTo>
                  <a:pt x="61" y="141"/>
                </a:lnTo>
                <a:lnTo>
                  <a:pt x="68" y="146"/>
                </a:lnTo>
                <a:lnTo>
                  <a:pt x="76" y="150"/>
                </a:lnTo>
                <a:lnTo>
                  <a:pt x="81" y="152"/>
                </a:lnTo>
                <a:lnTo>
                  <a:pt x="85" y="155"/>
                </a:lnTo>
                <a:lnTo>
                  <a:pt x="89" y="159"/>
                </a:lnTo>
                <a:lnTo>
                  <a:pt x="92" y="166"/>
                </a:lnTo>
                <a:lnTo>
                  <a:pt x="102" y="161"/>
                </a:lnTo>
                <a:lnTo>
                  <a:pt x="109" y="154"/>
                </a:lnTo>
                <a:lnTo>
                  <a:pt x="109" y="129"/>
                </a:lnTo>
                <a:lnTo>
                  <a:pt x="111" y="109"/>
                </a:lnTo>
                <a:lnTo>
                  <a:pt x="133" y="98"/>
                </a:lnTo>
                <a:lnTo>
                  <a:pt x="157" y="87"/>
                </a:lnTo>
                <a:lnTo>
                  <a:pt x="159" y="81"/>
                </a:lnTo>
                <a:lnTo>
                  <a:pt x="157" y="72"/>
                </a:lnTo>
                <a:lnTo>
                  <a:pt x="159" y="69"/>
                </a:lnTo>
                <a:lnTo>
                  <a:pt x="161" y="65"/>
                </a:lnTo>
                <a:lnTo>
                  <a:pt x="164" y="61"/>
                </a:lnTo>
                <a:lnTo>
                  <a:pt x="170" y="5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59" name="Freeform 93"/>
          <p:cNvSpPr>
            <a:spLocks/>
          </p:cNvSpPr>
          <p:nvPr/>
        </p:nvSpPr>
        <p:spPr bwMode="auto">
          <a:xfrm>
            <a:off x="1745442" y="3217588"/>
            <a:ext cx="250300" cy="336870"/>
          </a:xfrm>
          <a:custGeom>
            <a:avLst/>
            <a:gdLst>
              <a:gd name="T0" fmla="*/ 109967 w 144"/>
              <a:gd name="T1" fmla="*/ 0 h 179"/>
              <a:gd name="T2" fmla="*/ 131961 w 144"/>
              <a:gd name="T3" fmla="*/ 11112 h 179"/>
              <a:gd name="T4" fmla="*/ 156886 w 144"/>
              <a:gd name="T5" fmla="*/ 23812 h 179"/>
              <a:gd name="T6" fmla="*/ 159819 w 144"/>
              <a:gd name="T7" fmla="*/ 31750 h 179"/>
              <a:gd name="T8" fmla="*/ 164218 w 144"/>
              <a:gd name="T9" fmla="*/ 41275 h 179"/>
              <a:gd name="T10" fmla="*/ 167150 w 144"/>
              <a:gd name="T11" fmla="*/ 46037 h 179"/>
              <a:gd name="T12" fmla="*/ 175947 w 144"/>
              <a:gd name="T13" fmla="*/ 52387 h 179"/>
              <a:gd name="T14" fmla="*/ 173015 w 144"/>
              <a:gd name="T15" fmla="*/ 82550 h 179"/>
              <a:gd name="T16" fmla="*/ 170083 w 144"/>
              <a:gd name="T17" fmla="*/ 111125 h 179"/>
              <a:gd name="T18" fmla="*/ 175947 w 144"/>
              <a:gd name="T19" fmla="*/ 125412 h 179"/>
              <a:gd name="T20" fmla="*/ 180346 w 144"/>
              <a:gd name="T21" fmla="*/ 138112 h 179"/>
              <a:gd name="T22" fmla="*/ 189144 w 144"/>
              <a:gd name="T23" fmla="*/ 149225 h 179"/>
              <a:gd name="T24" fmla="*/ 199407 w 144"/>
              <a:gd name="T25" fmla="*/ 160337 h 179"/>
              <a:gd name="T26" fmla="*/ 205272 w 144"/>
              <a:gd name="T27" fmla="*/ 180975 h 179"/>
              <a:gd name="T28" fmla="*/ 211137 w 144"/>
              <a:gd name="T29" fmla="*/ 204787 h 179"/>
              <a:gd name="T30" fmla="*/ 186211 w 144"/>
              <a:gd name="T31" fmla="*/ 217487 h 179"/>
              <a:gd name="T32" fmla="*/ 153954 w 144"/>
              <a:gd name="T33" fmla="*/ 231775 h 179"/>
              <a:gd name="T34" fmla="*/ 151022 w 144"/>
              <a:gd name="T35" fmla="*/ 246062 h 179"/>
              <a:gd name="T36" fmla="*/ 140758 w 144"/>
              <a:gd name="T37" fmla="*/ 260350 h 179"/>
              <a:gd name="T38" fmla="*/ 134893 w 144"/>
              <a:gd name="T39" fmla="*/ 266700 h 179"/>
              <a:gd name="T40" fmla="*/ 124629 w 144"/>
              <a:gd name="T41" fmla="*/ 274637 h 179"/>
              <a:gd name="T42" fmla="*/ 112900 w 144"/>
              <a:gd name="T43" fmla="*/ 280987 h 179"/>
              <a:gd name="T44" fmla="*/ 99704 w 144"/>
              <a:gd name="T45" fmla="*/ 284162 h 179"/>
              <a:gd name="T46" fmla="*/ 90906 w 144"/>
              <a:gd name="T47" fmla="*/ 280987 h 179"/>
              <a:gd name="T48" fmla="*/ 83575 w 144"/>
              <a:gd name="T49" fmla="*/ 277812 h 179"/>
              <a:gd name="T50" fmla="*/ 74778 w 144"/>
              <a:gd name="T51" fmla="*/ 269875 h 179"/>
              <a:gd name="T52" fmla="*/ 70379 w 144"/>
              <a:gd name="T53" fmla="*/ 260350 h 179"/>
              <a:gd name="T54" fmla="*/ 67447 w 144"/>
              <a:gd name="T55" fmla="*/ 239712 h 179"/>
              <a:gd name="T56" fmla="*/ 67447 w 144"/>
              <a:gd name="T57" fmla="*/ 217487 h 179"/>
              <a:gd name="T58" fmla="*/ 70379 w 144"/>
              <a:gd name="T59" fmla="*/ 193675 h 179"/>
              <a:gd name="T60" fmla="*/ 74778 w 144"/>
              <a:gd name="T61" fmla="*/ 169862 h 179"/>
              <a:gd name="T62" fmla="*/ 73311 w 144"/>
              <a:gd name="T63" fmla="*/ 160337 h 179"/>
              <a:gd name="T64" fmla="*/ 70379 w 144"/>
              <a:gd name="T65" fmla="*/ 152400 h 179"/>
              <a:gd name="T66" fmla="*/ 61582 w 144"/>
              <a:gd name="T67" fmla="*/ 142875 h 179"/>
              <a:gd name="T68" fmla="*/ 54250 w 144"/>
              <a:gd name="T69" fmla="*/ 139700 h 179"/>
              <a:gd name="T70" fmla="*/ 39588 w 144"/>
              <a:gd name="T71" fmla="*/ 131762 h 179"/>
              <a:gd name="T72" fmla="*/ 35189 w 144"/>
              <a:gd name="T73" fmla="*/ 122237 h 179"/>
              <a:gd name="T74" fmla="*/ 35189 w 144"/>
              <a:gd name="T75" fmla="*/ 117475 h 179"/>
              <a:gd name="T76" fmla="*/ 35189 w 144"/>
              <a:gd name="T77" fmla="*/ 111125 h 179"/>
              <a:gd name="T78" fmla="*/ 35189 w 144"/>
              <a:gd name="T79" fmla="*/ 104775 h 179"/>
              <a:gd name="T80" fmla="*/ 32257 w 144"/>
              <a:gd name="T81" fmla="*/ 101600 h 179"/>
              <a:gd name="T82" fmla="*/ 29325 w 144"/>
              <a:gd name="T83" fmla="*/ 96837 h 179"/>
              <a:gd name="T84" fmla="*/ 23460 w 144"/>
              <a:gd name="T85" fmla="*/ 90487 h 179"/>
              <a:gd name="T86" fmla="*/ 13196 w 144"/>
              <a:gd name="T87" fmla="*/ 82550 h 179"/>
              <a:gd name="T88" fmla="*/ 0 w 144"/>
              <a:gd name="T89" fmla="*/ 69850 h 179"/>
              <a:gd name="T90" fmla="*/ 0 w 144"/>
              <a:gd name="T91" fmla="*/ 61912 h 179"/>
              <a:gd name="T92" fmla="*/ 2932 w 144"/>
              <a:gd name="T93" fmla="*/ 52387 h 179"/>
              <a:gd name="T94" fmla="*/ 16129 w 144"/>
              <a:gd name="T95" fmla="*/ 49212 h 179"/>
              <a:gd name="T96" fmla="*/ 32257 w 144"/>
              <a:gd name="T97" fmla="*/ 46037 h 179"/>
              <a:gd name="T98" fmla="*/ 38122 w 144"/>
              <a:gd name="T99" fmla="*/ 31750 h 179"/>
              <a:gd name="T100" fmla="*/ 39588 w 144"/>
              <a:gd name="T101" fmla="*/ 20637 h 179"/>
              <a:gd name="T102" fmla="*/ 45453 w 144"/>
              <a:gd name="T103" fmla="*/ 20637 h 179"/>
              <a:gd name="T104" fmla="*/ 55717 w 144"/>
              <a:gd name="T105" fmla="*/ 28575 h 179"/>
              <a:gd name="T106" fmla="*/ 61582 w 144"/>
              <a:gd name="T107" fmla="*/ 31750 h 179"/>
              <a:gd name="T108" fmla="*/ 70379 w 144"/>
              <a:gd name="T109" fmla="*/ 34925 h 179"/>
              <a:gd name="T110" fmla="*/ 74778 w 144"/>
              <a:gd name="T111" fmla="*/ 34925 h 179"/>
              <a:gd name="T112" fmla="*/ 83575 w 144"/>
              <a:gd name="T113" fmla="*/ 34925 h 179"/>
              <a:gd name="T114" fmla="*/ 96771 w 144"/>
              <a:gd name="T115" fmla="*/ 17462 h 179"/>
              <a:gd name="T116" fmla="*/ 109967 w 144"/>
              <a:gd name="T117" fmla="*/ 0 h 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4"/>
              <a:gd name="T178" fmla="*/ 0 h 179"/>
              <a:gd name="T179" fmla="*/ 144 w 144"/>
              <a:gd name="T180" fmla="*/ 179 h 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4" h="179">
                <a:moveTo>
                  <a:pt x="75" y="0"/>
                </a:moveTo>
                <a:lnTo>
                  <a:pt x="90" y="7"/>
                </a:lnTo>
                <a:lnTo>
                  <a:pt x="107" y="15"/>
                </a:lnTo>
                <a:lnTo>
                  <a:pt x="109" y="20"/>
                </a:lnTo>
                <a:lnTo>
                  <a:pt x="112" y="26"/>
                </a:lnTo>
                <a:lnTo>
                  <a:pt x="114" y="29"/>
                </a:lnTo>
                <a:lnTo>
                  <a:pt x="120" y="33"/>
                </a:lnTo>
                <a:lnTo>
                  <a:pt x="118" y="52"/>
                </a:lnTo>
                <a:lnTo>
                  <a:pt x="116" y="70"/>
                </a:lnTo>
                <a:lnTo>
                  <a:pt x="120" y="79"/>
                </a:lnTo>
                <a:lnTo>
                  <a:pt x="123" y="87"/>
                </a:lnTo>
                <a:lnTo>
                  <a:pt x="129" y="94"/>
                </a:lnTo>
                <a:lnTo>
                  <a:pt x="136" y="101"/>
                </a:lnTo>
                <a:lnTo>
                  <a:pt x="140" y="114"/>
                </a:lnTo>
                <a:lnTo>
                  <a:pt x="144" y="129"/>
                </a:lnTo>
                <a:lnTo>
                  <a:pt x="127" y="137"/>
                </a:lnTo>
                <a:lnTo>
                  <a:pt x="105" y="146"/>
                </a:lnTo>
                <a:lnTo>
                  <a:pt x="103" y="155"/>
                </a:lnTo>
                <a:lnTo>
                  <a:pt x="96" y="164"/>
                </a:lnTo>
                <a:lnTo>
                  <a:pt x="92" y="168"/>
                </a:lnTo>
                <a:lnTo>
                  <a:pt x="85" y="173"/>
                </a:lnTo>
                <a:lnTo>
                  <a:pt x="77" y="177"/>
                </a:lnTo>
                <a:lnTo>
                  <a:pt x="68" y="179"/>
                </a:lnTo>
                <a:lnTo>
                  <a:pt x="62" y="177"/>
                </a:lnTo>
                <a:lnTo>
                  <a:pt x="57" y="175"/>
                </a:lnTo>
                <a:lnTo>
                  <a:pt x="51" y="170"/>
                </a:lnTo>
                <a:lnTo>
                  <a:pt x="48" y="164"/>
                </a:lnTo>
                <a:lnTo>
                  <a:pt x="46" y="151"/>
                </a:lnTo>
                <a:lnTo>
                  <a:pt x="46" y="137"/>
                </a:lnTo>
                <a:lnTo>
                  <a:pt x="48" y="122"/>
                </a:lnTo>
                <a:lnTo>
                  <a:pt x="51" y="107"/>
                </a:lnTo>
                <a:lnTo>
                  <a:pt x="50" y="101"/>
                </a:lnTo>
                <a:lnTo>
                  <a:pt x="48" y="96"/>
                </a:lnTo>
                <a:lnTo>
                  <a:pt x="42" y="90"/>
                </a:lnTo>
                <a:lnTo>
                  <a:pt x="37" y="88"/>
                </a:lnTo>
                <a:lnTo>
                  <a:pt x="27" y="83"/>
                </a:lnTo>
                <a:lnTo>
                  <a:pt x="24" y="77"/>
                </a:lnTo>
                <a:lnTo>
                  <a:pt x="24" y="74"/>
                </a:lnTo>
                <a:lnTo>
                  <a:pt x="24" y="70"/>
                </a:lnTo>
                <a:lnTo>
                  <a:pt x="24" y="66"/>
                </a:lnTo>
                <a:lnTo>
                  <a:pt x="22" y="64"/>
                </a:lnTo>
                <a:lnTo>
                  <a:pt x="20" y="61"/>
                </a:lnTo>
                <a:lnTo>
                  <a:pt x="16" y="57"/>
                </a:lnTo>
                <a:lnTo>
                  <a:pt x="9" y="52"/>
                </a:lnTo>
                <a:lnTo>
                  <a:pt x="0" y="44"/>
                </a:lnTo>
                <a:lnTo>
                  <a:pt x="0" y="39"/>
                </a:lnTo>
                <a:lnTo>
                  <a:pt x="2" y="33"/>
                </a:lnTo>
                <a:lnTo>
                  <a:pt x="11" y="31"/>
                </a:lnTo>
                <a:lnTo>
                  <a:pt x="22" y="29"/>
                </a:lnTo>
                <a:lnTo>
                  <a:pt x="26" y="20"/>
                </a:lnTo>
                <a:lnTo>
                  <a:pt x="27" y="13"/>
                </a:lnTo>
                <a:lnTo>
                  <a:pt x="31" y="13"/>
                </a:lnTo>
                <a:lnTo>
                  <a:pt x="38" y="18"/>
                </a:lnTo>
                <a:lnTo>
                  <a:pt x="42" y="20"/>
                </a:lnTo>
                <a:lnTo>
                  <a:pt x="48" y="22"/>
                </a:lnTo>
                <a:lnTo>
                  <a:pt x="51" y="22"/>
                </a:lnTo>
                <a:lnTo>
                  <a:pt x="57" y="22"/>
                </a:lnTo>
                <a:lnTo>
                  <a:pt x="66" y="11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0" name="Freeform 94"/>
          <p:cNvSpPr>
            <a:spLocks/>
          </p:cNvSpPr>
          <p:nvPr/>
        </p:nvSpPr>
        <p:spPr bwMode="auto">
          <a:xfrm>
            <a:off x="2007033" y="2630419"/>
            <a:ext cx="602226" cy="513774"/>
          </a:xfrm>
          <a:custGeom>
            <a:avLst/>
            <a:gdLst>
              <a:gd name="T0" fmla="*/ 207885 w 347"/>
              <a:gd name="T1" fmla="*/ 295275 h 273"/>
              <a:gd name="T2" fmla="*/ 223988 w 347"/>
              <a:gd name="T3" fmla="*/ 312737 h 273"/>
              <a:gd name="T4" fmla="*/ 232772 w 347"/>
              <a:gd name="T5" fmla="*/ 350837 h 273"/>
              <a:gd name="T6" fmla="*/ 254732 w 347"/>
              <a:gd name="T7" fmla="*/ 354012 h 273"/>
              <a:gd name="T8" fmla="*/ 276692 w 347"/>
              <a:gd name="T9" fmla="*/ 365125 h 273"/>
              <a:gd name="T10" fmla="*/ 316219 w 347"/>
              <a:gd name="T11" fmla="*/ 384174 h 273"/>
              <a:gd name="T12" fmla="*/ 341107 w 347"/>
              <a:gd name="T13" fmla="*/ 392112 h 273"/>
              <a:gd name="T14" fmla="*/ 357210 w 347"/>
              <a:gd name="T15" fmla="*/ 412750 h 273"/>
              <a:gd name="T16" fmla="*/ 386490 w 347"/>
              <a:gd name="T17" fmla="*/ 409575 h 273"/>
              <a:gd name="T18" fmla="*/ 417233 w 347"/>
              <a:gd name="T19" fmla="*/ 365125 h 273"/>
              <a:gd name="T20" fmla="*/ 430409 w 347"/>
              <a:gd name="T21" fmla="*/ 327025 h 273"/>
              <a:gd name="T22" fmla="*/ 437729 w 347"/>
              <a:gd name="T23" fmla="*/ 304800 h 273"/>
              <a:gd name="T24" fmla="*/ 443585 w 347"/>
              <a:gd name="T25" fmla="*/ 288925 h 273"/>
              <a:gd name="T26" fmla="*/ 462617 w 347"/>
              <a:gd name="T27" fmla="*/ 271462 h 273"/>
              <a:gd name="T28" fmla="*/ 487504 w 347"/>
              <a:gd name="T29" fmla="*/ 254000 h 273"/>
              <a:gd name="T30" fmla="*/ 503608 w 347"/>
              <a:gd name="T31" fmla="*/ 228600 h 273"/>
              <a:gd name="T32" fmla="*/ 508000 w 347"/>
              <a:gd name="T33" fmla="*/ 207962 h 273"/>
              <a:gd name="T34" fmla="*/ 500680 w 347"/>
              <a:gd name="T35" fmla="*/ 195262 h 273"/>
              <a:gd name="T36" fmla="*/ 478720 w 347"/>
              <a:gd name="T37" fmla="*/ 187325 h 273"/>
              <a:gd name="T38" fmla="*/ 462617 w 347"/>
              <a:gd name="T39" fmla="*/ 187325 h 273"/>
              <a:gd name="T40" fmla="*/ 446513 w 347"/>
              <a:gd name="T41" fmla="*/ 187325 h 273"/>
              <a:gd name="T42" fmla="*/ 421625 w 347"/>
              <a:gd name="T43" fmla="*/ 142875 h 273"/>
              <a:gd name="T44" fmla="*/ 392346 w 347"/>
              <a:gd name="T45" fmla="*/ 139700 h 273"/>
              <a:gd name="T46" fmla="*/ 373314 w 347"/>
              <a:gd name="T47" fmla="*/ 125412 h 273"/>
              <a:gd name="T48" fmla="*/ 354282 w 347"/>
              <a:gd name="T49" fmla="*/ 125412 h 273"/>
              <a:gd name="T50" fmla="*/ 351354 w 347"/>
              <a:gd name="T51" fmla="*/ 98425 h 273"/>
              <a:gd name="T52" fmla="*/ 357210 w 347"/>
              <a:gd name="T53" fmla="*/ 73025 h 273"/>
              <a:gd name="T54" fmla="*/ 338179 w 347"/>
              <a:gd name="T55" fmla="*/ 69850 h 273"/>
              <a:gd name="T56" fmla="*/ 303043 w 347"/>
              <a:gd name="T57" fmla="*/ 38100 h 273"/>
              <a:gd name="T58" fmla="*/ 303043 w 347"/>
              <a:gd name="T59" fmla="*/ 52387 h 273"/>
              <a:gd name="T60" fmla="*/ 303043 w 347"/>
              <a:gd name="T61" fmla="*/ 60325 h 273"/>
              <a:gd name="T62" fmla="*/ 294259 w 347"/>
              <a:gd name="T63" fmla="*/ 69850 h 273"/>
              <a:gd name="T64" fmla="*/ 281084 w 347"/>
              <a:gd name="T65" fmla="*/ 77787 h 273"/>
              <a:gd name="T66" fmla="*/ 259124 w 347"/>
              <a:gd name="T67" fmla="*/ 80962 h 273"/>
              <a:gd name="T68" fmla="*/ 226916 w 347"/>
              <a:gd name="T69" fmla="*/ 55562 h 273"/>
              <a:gd name="T70" fmla="*/ 187389 w 347"/>
              <a:gd name="T71" fmla="*/ 57150 h 273"/>
              <a:gd name="T72" fmla="*/ 149326 w 347"/>
              <a:gd name="T73" fmla="*/ 31750 h 273"/>
              <a:gd name="T74" fmla="*/ 114190 w 347"/>
              <a:gd name="T75" fmla="*/ 22225 h 273"/>
              <a:gd name="T76" fmla="*/ 92231 w 347"/>
              <a:gd name="T77" fmla="*/ 1587 h 273"/>
              <a:gd name="T78" fmla="*/ 76127 w 347"/>
              <a:gd name="T79" fmla="*/ 0 h 273"/>
              <a:gd name="T80" fmla="*/ 54167 w 347"/>
              <a:gd name="T81" fmla="*/ 17462 h 273"/>
              <a:gd name="T82" fmla="*/ 51239 w 347"/>
              <a:gd name="T83" fmla="*/ 34925 h 273"/>
              <a:gd name="T84" fmla="*/ 57095 w 347"/>
              <a:gd name="T85" fmla="*/ 57150 h 273"/>
              <a:gd name="T86" fmla="*/ 57095 w 347"/>
              <a:gd name="T87" fmla="*/ 69850 h 273"/>
              <a:gd name="T88" fmla="*/ 46847 w 347"/>
              <a:gd name="T89" fmla="*/ 87312 h 273"/>
              <a:gd name="T90" fmla="*/ 27816 w 347"/>
              <a:gd name="T91" fmla="*/ 101600 h 273"/>
              <a:gd name="T92" fmla="*/ 0 w 347"/>
              <a:gd name="T93" fmla="*/ 114300 h 273"/>
              <a:gd name="T94" fmla="*/ 19032 w 347"/>
              <a:gd name="T95" fmla="*/ 160337 h 273"/>
              <a:gd name="T96" fmla="*/ 43919 w 347"/>
              <a:gd name="T97" fmla="*/ 207962 h 273"/>
              <a:gd name="T98" fmla="*/ 105406 w 347"/>
              <a:gd name="T99" fmla="*/ 219075 h 273"/>
              <a:gd name="T100" fmla="*/ 121510 w 347"/>
              <a:gd name="T101" fmla="*/ 250825 h 273"/>
              <a:gd name="T102" fmla="*/ 134686 w 347"/>
              <a:gd name="T103" fmla="*/ 271462 h 273"/>
              <a:gd name="T104" fmla="*/ 152254 w 347"/>
              <a:gd name="T105" fmla="*/ 288925 h 273"/>
              <a:gd name="T106" fmla="*/ 181533 w 347"/>
              <a:gd name="T107" fmla="*/ 307975 h 2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7"/>
              <a:gd name="T163" fmla="*/ 0 h 273"/>
              <a:gd name="T164" fmla="*/ 347 w 347"/>
              <a:gd name="T165" fmla="*/ 273 h 2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7" h="273">
                <a:moveTo>
                  <a:pt x="124" y="194"/>
                </a:moveTo>
                <a:lnTo>
                  <a:pt x="142" y="186"/>
                </a:lnTo>
                <a:lnTo>
                  <a:pt x="152" y="182"/>
                </a:lnTo>
                <a:lnTo>
                  <a:pt x="153" y="197"/>
                </a:lnTo>
                <a:lnTo>
                  <a:pt x="153" y="218"/>
                </a:lnTo>
                <a:lnTo>
                  <a:pt x="159" y="221"/>
                </a:lnTo>
                <a:lnTo>
                  <a:pt x="166" y="223"/>
                </a:lnTo>
                <a:lnTo>
                  <a:pt x="174" y="223"/>
                </a:lnTo>
                <a:lnTo>
                  <a:pt x="179" y="225"/>
                </a:lnTo>
                <a:lnTo>
                  <a:pt x="189" y="230"/>
                </a:lnTo>
                <a:lnTo>
                  <a:pt x="209" y="236"/>
                </a:lnTo>
                <a:lnTo>
                  <a:pt x="216" y="242"/>
                </a:lnTo>
                <a:lnTo>
                  <a:pt x="222" y="249"/>
                </a:lnTo>
                <a:lnTo>
                  <a:pt x="233" y="247"/>
                </a:lnTo>
                <a:lnTo>
                  <a:pt x="242" y="247"/>
                </a:lnTo>
                <a:lnTo>
                  <a:pt x="244" y="260"/>
                </a:lnTo>
                <a:lnTo>
                  <a:pt x="246" y="273"/>
                </a:lnTo>
                <a:lnTo>
                  <a:pt x="264" y="258"/>
                </a:lnTo>
                <a:lnTo>
                  <a:pt x="283" y="243"/>
                </a:lnTo>
                <a:lnTo>
                  <a:pt x="285" y="230"/>
                </a:lnTo>
                <a:lnTo>
                  <a:pt x="286" y="218"/>
                </a:lnTo>
                <a:lnTo>
                  <a:pt x="294" y="206"/>
                </a:lnTo>
                <a:lnTo>
                  <a:pt x="298" y="197"/>
                </a:lnTo>
                <a:lnTo>
                  <a:pt x="299" y="192"/>
                </a:lnTo>
                <a:lnTo>
                  <a:pt x="301" y="186"/>
                </a:lnTo>
                <a:lnTo>
                  <a:pt x="303" y="182"/>
                </a:lnTo>
                <a:lnTo>
                  <a:pt x="307" y="177"/>
                </a:lnTo>
                <a:lnTo>
                  <a:pt x="316" y="171"/>
                </a:lnTo>
                <a:lnTo>
                  <a:pt x="327" y="164"/>
                </a:lnTo>
                <a:lnTo>
                  <a:pt x="333" y="160"/>
                </a:lnTo>
                <a:lnTo>
                  <a:pt x="340" y="157"/>
                </a:lnTo>
                <a:lnTo>
                  <a:pt x="344" y="144"/>
                </a:lnTo>
                <a:lnTo>
                  <a:pt x="347" y="131"/>
                </a:lnTo>
                <a:lnTo>
                  <a:pt x="342" y="123"/>
                </a:lnTo>
                <a:lnTo>
                  <a:pt x="336" y="120"/>
                </a:lnTo>
                <a:lnTo>
                  <a:pt x="327" y="118"/>
                </a:lnTo>
                <a:lnTo>
                  <a:pt x="316" y="118"/>
                </a:lnTo>
                <a:lnTo>
                  <a:pt x="310" y="120"/>
                </a:lnTo>
                <a:lnTo>
                  <a:pt x="305" y="118"/>
                </a:lnTo>
                <a:lnTo>
                  <a:pt x="298" y="103"/>
                </a:lnTo>
                <a:lnTo>
                  <a:pt x="288" y="90"/>
                </a:lnTo>
                <a:lnTo>
                  <a:pt x="275" y="86"/>
                </a:lnTo>
                <a:lnTo>
                  <a:pt x="268" y="88"/>
                </a:lnTo>
                <a:lnTo>
                  <a:pt x="259" y="83"/>
                </a:lnTo>
                <a:lnTo>
                  <a:pt x="255" y="79"/>
                </a:lnTo>
                <a:lnTo>
                  <a:pt x="248" y="79"/>
                </a:lnTo>
                <a:lnTo>
                  <a:pt x="242" y="79"/>
                </a:lnTo>
                <a:lnTo>
                  <a:pt x="240" y="70"/>
                </a:lnTo>
                <a:lnTo>
                  <a:pt x="240" y="62"/>
                </a:lnTo>
                <a:lnTo>
                  <a:pt x="242" y="53"/>
                </a:lnTo>
                <a:lnTo>
                  <a:pt x="244" y="46"/>
                </a:lnTo>
                <a:lnTo>
                  <a:pt x="237" y="44"/>
                </a:lnTo>
                <a:lnTo>
                  <a:pt x="231" y="44"/>
                </a:lnTo>
                <a:lnTo>
                  <a:pt x="218" y="31"/>
                </a:lnTo>
                <a:lnTo>
                  <a:pt x="207" y="24"/>
                </a:lnTo>
                <a:lnTo>
                  <a:pt x="205" y="27"/>
                </a:lnTo>
                <a:lnTo>
                  <a:pt x="207" y="33"/>
                </a:lnTo>
                <a:lnTo>
                  <a:pt x="207" y="36"/>
                </a:lnTo>
                <a:lnTo>
                  <a:pt x="207" y="38"/>
                </a:lnTo>
                <a:lnTo>
                  <a:pt x="205" y="42"/>
                </a:lnTo>
                <a:lnTo>
                  <a:pt x="201" y="44"/>
                </a:lnTo>
                <a:lnTo>
                  <a:pt x="198" y="48"/>
                </a:lnTo>
                <a:lnTo>
                  <a:pt x="192" y="49"/>
                </a:lnTo>
                <a:lnTo>
                  <a:pt x="185" y="51"/>
                </a:lnTo>
                <a:lnTo>
                  <a:pt x="177" y="51"/>
                </a:lnTo>
                <a:lnTo>
                  <a:pt x="166" y="44"/>
                </a:lnTo>
                <a:lnTo>
                  <a:pt x="155" y="35"/>
                </a:lnTo>
                <a:lnTo>
                  <a:pt x="142" y="35"/>
                </a:lnTo>
                <a:lnTo>
                  <a:pt x="128" y="36"/>
                </a:lnTo>
                <a:lnTo>
                  <a:pt x="115" y="29"/>
                </a:lnTo>
                <a:lnTo>
                  <a:pt x="102" y="20"/>
                </a:lnTo>
                <a:lnTo>
                  <a:pt x="89" y="20"/>
                </a:lnTo>
                <a:lnTo>
                  <a:pt x="78" y="14"/>
                </a:lnTo>
                <a:lnTo>
                  <a:pt x="70" y="7"/>
                </a:lnTo>
                <a:lnTo>
                  <a:pt x="63" y="1"/>
                </a:lnTo>
                <a:lnTo>
                  <a:pt x="57" y="0"/>
                </a:lnTo>
                <a:lnTo>
                  <a:pt x="52" y="0"/>
                </a:lnTo>
                <a:lnTo>
                  <a:pt x="43" y="5"/>
                </a:lnTo>
                <a:lnTo>
                  <a:pt x="37" y="11"/>
                </a:lnTo>
                <a:lnTo>
                  <a:pt x="35" y="16"/>
                </a:lnTo>
                <a:lnTo>
                  <a:pt x="35" y="22"/>
                </a:lnTo>
                <a:lnTo>
                  <a:pt x="37" y="29"/>
                </a:lnTo>
                <a:lnTo>
                  <a:pt x="39" y="36"/>
                </a:lnTo>
                <a:lnTo>
                  <a:pt x="39" y="40"/>
                </a:lnTo>
                <a:lnTo>
                  <a:pt x="39" y="44"/>
                </a:lnTo>
                <a:lnTo>
                  <a:pt x="35" y="49"/>
                </a:lnTo>
                <a:lnTo>
                  <a:pt x="32" y="55"/>
                </a:lnTo>
                <a:lnTo>
                  <a:pt x="26" y="60"/>
                </a:lnTo>
                <a:lnTo>
                  <a:pt x="19" y="64"/>
                </a:lnTo>
                <a:lnTo>
                  <a:pt x="9" y="68"/>
                </a:lnTo>
                <a:lnTo>
                  <a:pt x="0" y="72"/>
                </a:lnTo>
                <a:lnTo>
                  <a:pt x="8" y="86"/>
                </a:lnTo>
                <a:lnTo>
                  <a:pt x="13" y="101"/>
                </a:lnTo>
                <a:lnTo>
                  <a:pt x="20" y="116"/>
                </a:lnTo>
                <a:lnTo>
                  <a:pt x="30" y="131"/>
                </a:lnTo>
                <a:lnTo>
                  <a:pt x="59" y="138"/>
                </a:lnTo>
                <a:lnTo>
                  <a:pt x="72" y="138"/>
                </a:lnTo>
                <a:lnTo>
                  <a:pt x="78" y="145"/>
                </a:lnTo>
                <a:lnTo>
                  <a:pt x="83" y="158"/>
                </a:lnTo>
                <a:lnTo>
                  <a:pt x="87" y="164"/>
                </a:lnTo>
                <a:lnTo>
                  <a:pt x="92" y="171"/>
                </a:lnTo>
                <a:lnTo>
                  <a:pt x="98" y="177"/>
                </a:lnTo>
                <a:lnTo>
                  <a:pt x="104" y="182"/>
                </a:lnTo>
                <a:lnTo>
                  <a:pt x="115" y="190"/>
                </a:lnTo>
                <a:lnTo>
                  <a:pt x="124" y="19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1" name="Freeform 95"/>
          <p:cNvSpPr>
            <a:spLocks/>
          </p:cNvSpPr>
          <p:nvPr/>
        </p:nvSpPr>
        <p:spPr bwMode="auto">
          <a:xfrm>
            <a:off x="1873415" y="3021866"/>
            <a:ext cx="327460" cy="257827"/>
          </a:xfrm>
          <a:custGeom>
            <a:avLst/>
            <a:gdLst>
              <a:gd name="T0" fmla="*/ 227739 w 188"/>
              <a:gd name="T1" fmla="*/ 44450 h 137"/>
              <a:gd name="T2" fmla="*/ 227739 w 188"/>
              <a:gd name="T3" fmla="*/ 61912 h 137"/>
              <a:gd name="T4" fmla="*/ 230677 w 188"/>
              <a:gd name="T5" fmla="*/ 79375 h 137"/>
              <a:gd name="T6" fmla="*/ 248309 w 188"/>
              <a:gd name="T7" fmla="*/ 92075 h 137"/>
              <a:gd name="T8" fmla="*/ 265940 w 188"/>
              <a:gd name="T9" fmla="*/ 100012 h 137"/>
              <a:gd name="T10" fmla="*/ 270348 w 188"/>
              <a:gd name="T11" fmla="*/ 109537 h 137"/>
              <a:gd name="T12" fmla="*/ 273286 w 188"/>
              <a:gd name="T13" fmla="*/ 114300 h 137"/>
              <a:gd name="T14" fmla="*/ 276225 w 188"/>
              <a:gd name="T15" fmla="*/ 123825 h 137"/>
              <a:gd name="T16" fmla="*/ 276225 w 188"/>
              <a:gd name="T17" fmla="*/ 131762 h 137"/>
              <a:gd name="T18" fmla="*/ 251247 w 188"/>
              <a:gd name="T19" fmla="*/ 169862 h 137"/>
              <a:gd name="T20" fmla="*/ 235085 w 188"/>
              <a:gd name="T21" fmla="*/ 209550 h 137"/>
              <a:gd name="T22" fmla="*/ 213046 w 188"/>
              <a:gd name="T23" fmla="*/ 196850 h 137"/>
              <a:gd name="T24" fmla="*/ 195415 w 188"/>
              <a:gd name="T25" fmla="*/ 190500 h 137"/>
              <a:gd name="T26" fmla="*/ 177783 w 188"/>
              <a:gd name="T27" fmla="*/ 182562 h 137"/>
              <a:gd name="T28" fmla="*/ 161621 w 188"/>
              <a:gd name="T29" fmla="*/ 182562 h 137"/>
              <a:gd name="T30" fmla="*/ 148397 w 188"/>
              <a:gd name="T31" fmla="*/ 176212 h 137"/>
              <a:gd name="T32" fmla="*/ 135174 w 188"/>
              <a:gd name="T33" fmla="*/ 173037 h 137"/>
              <a:gd name="T34" fmla="*/ 121950 w 188"/>
              <a:gd name="T35" fmla="*/ 185737 h 137"/>
              <a:gd name="T36" fmla="*/ 119012 w 188"/>
              <a:gd name="T37" fmla="*/ 196850 h 137"/>
              <a:gd name="T38" fmla="*/ 105788 w 188"/>
              <a:gd name="T39" fmla="*/ 193675 h 137"/>
              <a:gd name="T40" fmla="*/ 91095 w 188"/>
              <a:gd name="T41" fmla="*/ 190500 h 137"/>
              <a:gd name="T42" fmla="*/ 80811 w 188"/>
              <a:gd name="T43" fmla="*/ 203200 h 137"/>
              <a:gd name="T44" fmla="*/ 67587 w 188"/>
              <a:gd name="T45" fmla="*/ 217487 h 137"/>
              <a:gd name="T46" fmla="*/ 67587 w 188"/>
              <a:gd name="T47" fmla="*/ 217487 h 137"/>
              <a:gd name="T48" fmla="*/ 67587 w 188"/>
              <a:gd name="T49" fmla="*/ 217487 h 137"/>
              <a:gd name="T50" fmla="*/ 58771 w 188"/>
              <a:gd name="T51" fmla="*/ 211137 h 137"/>
              <a:gd name="T52" fmla="*/ 55833 w 188"/>
              <a:gd name="T53" fmla="*/ 206375 h 137"/>
              <a:gd name="T54" fmla="*/ 51425 w 188"/>
              <a:gd name="T55" fmla="*/ 196850 h 137"/>
              <a:gd name="T56" fmla="*/ 48486 w 188"/>
              <a:gd name="T57" fmla="*/ 188912 h 137"/>
              <a:gd name="T58" fmla="*/ 23509 w 188"/>
              <a:gd name="T59" fmla="*/ 176212 h 137"/>
              <a:gd name="T60" fmla="*/ 1469 w 188"/>
              <a:gd name="T61" fmla="*/ 165100 h 137"/>
              <a:gd name="T62" fmla="*/ 1469 w 188"/>
              <a:gd name="T63" fmla="*/ 165100 h 137"/>
              <a:gd name="T64" fmla="*/ 1469 w 188"/>
              <a:gd name="T65" fmla="*/ 165100 h 137"/>
              <a:gd name="T66" fmla="*/ 7346 w 188"/>
              <a:gd name="T67" fmla="*/ 155575 h 137"/>
              <a:gd name="T68" fmla="*/ 7346 w 188"/>
              <a:gd name="T69" fmla="*/ 150812 h 137"/>
              <a:gd name="T70" fmla="*/ 7346 w 188"/>
              <a:gd name="T71" fmla="*/ 144462 h 137"/>
              <a:gd name="T72" fmla="*/ 7346 w 188"/>
              <a:gd name="T73" fmla="*/ 138112 h 137"/>
              <a:gd name="T74" fmla="*/ 1469 w 188"/>
              <a:gd name="T75" fmla="*/ 127000 h 137"/>
              <a:gd name="T76" fmla="*/ 0 w 188"/>
              <a:gd name="T77" fmla="*/ 114300 h 137"/>
              <a:gd name="T78" fmla="*/ 10285 w 188"/>
              <a:gd name="T79" fmla="*/ 96837 h 137"/>
              <a:gd name="T80" fmla="*/ 20570 w 188"/>
              <a:gd name="T81" fmla="*/ 76200 h 137"/>
              <a:gd name="T82" fmla="*/ 20570 w 188"/>
              <a:gd name="T83" fmla="*/ 55562 h 137"/>
              <a:gd name="T84" fmla="*/ 17631 w 188"/>
              <a:gd name="T85" fmla="*/ 38100 h 137"/>
              <a:gd name="T86" fmla="*/ 16162 w 188"/>
              <a:gd name="T87" fmla="*/ 34925 h 137"/>
              <a:gd name="T88" fmla="*/ 16162 w 188"/>
              <a:gd name="T89" fmla="*/ 33337 h 137"/>
              <a:gd name="T90" fmla="*/ 16162 w 188"/>
              <a:gd name="T91" fmla="*/ 33337 h 137"/>
              <a:gd name="T92" fmla="*/ 17631 w 188"/>
              <a:gd name="T93" fmla="*/ 33337 h 137"/>
              <a:gd name="T94" fmla="*/ 42609 w 188"/>
              <a:gd name="T95" fmla="*/ 12700 h 137"/>
              <a:gd name="T96" fmla="*/ 61710 w 188"/>
              <a:gd name="T97" fmla="*/ 0 h 137"/>
              <a:gd name="T98" fmla="*/ 74933 w 188"/>
              <a:gd name="T99" fmla="*/ 12700 h 137"/>
              <a:gd name="T100" fmla="*/ 83749 w 188"/>
              <a:gd name="T101" fmla="*/ 30162 h 137"/>
              <a:gd name="T102" fmla="*/ 89626 w 188"/>
              <a:gd name="T103" fmla="*/ 38100 h 137"/>
              <a:gd name="T104" fmla="*/ 96973 w 188"/>
              <a:gd name="T105" fmla="*/ 44450 h 137"/>
              <a:gd name="T106" fmla="*/ 105788 w 188"/>
              <a:gd name="T107" fmla="*/ 50800 h 137"/>
              <a:gd name="T108" fmla="*/ 113135 w 188"/>
              <a:gd name="T109" fmla="*/ 53975 h 137"/>
              <a:gd name="T110" fmla="*/ 129297 w 188"/>
              <a:gd name="T111" fmla="*/ 53975 h 137"/>
              <a:gd name="T112" fmla="*/ 142520 w 188"/>
              <a:gd name="T113" fmla="*/ 53975 h 137"/>
              <a:gd name="T114" fmla="*/ 154275 w 188"/>
              <a:gd name="T115" fmla="*/ 50800 h 137"/>
              <a:gd name="T116" fmla="*/ 167498 w 188"/>
              <a:gd name="T117" fmla="*/ 47625 h 137"/>
              <a:gd name="T118" fmla="*/ 192476 w 188"/>
              <a:gd name="T119" fmla="*/ 38100 h 137"/>
              <a:gd name="T120" fmla="*/ 211577 w 188"/>
              <a:gd name="T121" fmla="*/ 34925 h 137"/>
              <a:gd name="T122" fmla="*/ 218923 w 188"/>
              <a:gd name="T123" fmla="*/ 38100 h 137"/>
              <a:gd name="T124" fmla="*/ 227739 w 188"/>
              <a:gd name="T125" fmla="*/ 44450 h 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8"/>
              <a:gd name="T190" fmla="*/ 0 h 137"/>
              <a:gd name="T191" fmla="*/ 188 w 188"/>
              <a:gd name="T192" fmla="*/ 137 h 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8" h="137">
                <a:moveTo>
                  <a:pt x="155" y="28"/>
                </a:moveTo>
                <a:lnTo>
                  <a:pt x="155" y="39"/>
                </a:lnTo>
                <a:lnTo>
                  <a:pt x="157" y="50"/>
                </a:lnTo>
                <a:lnTo>
                  <a:pt x="169" y="58"/>
                </a:lnTo>
                <a:lnTo>
                  <a:pt x="181" y="63"/>
                </a:lnTo>
                <a:lnTo>
                  <a:pt x="184" y="69"/>
                </a:lnTo>
                <a:lnTo>
                  <a:pt x="186" y="72"/>
                </a:lnTo>
                <a:lnTo>
                  <a:pt x="188" y="78"/>
                </a:lnTo>
                <a:lnTo>
                  <a:pt x="188" y="83"/>
                </a:lnTo>
                <a:lnTo>
                  <a:pt x="171" y="107"/>
                </a:lnTo>
                <a:lnTo>
                  <a:pt x="160" y="132"/>
                </a:lnTo>
                <a:lnTo>
                  <a:pt x="145" y="124"/>
                </a:lnTo>
                <a:lnTo>
                  <a:pt x="133" y="120"/>
                </a:lnTo>
                <a:lnTo>
                  <a:pt x="121" y="115"/>
                </a:lnTo>
                <a:lnTo>
                  <a:pt x="110" y="115"/>
                </a:lnTo>
                <a:lnTo>
                  <a:pt x="101" y="111"/>
                </a:lnTo>
                <a:lnTo>
                  <a:pt x="92" y="109"/>
                </a:lnTo>
                <a:lnTo>
                  <a:pt x="83" y="117"/>
                </a:lnTo>
                <a:lnTo>
                  <a:pt x="81" y="124"/>
                </a:lnTo>
                <a:lnTo>
                  <a:pt x="72" y="122"/>
                </a:lnTo>
                <a:lnTo>
                  <a:pt x="62" y="120"/>
                </a:lnTo>
                <a:lnTo>
                  <a:pt x="55" y="128"/>
                </a:lnTo>
                <a:lnTo>
                  <a:pt x="46" y="137"/>
                </a:lnTo>
                <a:lnTo>
                  <a:pt x="40" y="133"/>
                </a:lnTo>
                <a:lnTo>
                  <a:pt x="38" y="130"/>
                </a:lnTo>
                <a:lnTo>
                  <a:pt x="35" y="124"/>
                </a:lnTo>
                <a:lnTo>
                  <a:pt x="33" y="119"/>
                </a:lnTo>
                <a:lnTo>
                  <a:pt x="16" y="111"/>
                </a:lnTo>
                <a:lnTo>
                  <a:pt x="1" y="104"/>
                </a:lnTo>
                <a:lnTo>
                  <a:pt x="5" y="98"/>
                </a:lnTo>
                <a:lnTo>
                  <a:pt x="5" y="95"/>
                </a:lnTo>
                <a:lnTo>
                  <a:pt x="5" y="91"/>
                </a:lnTo>
                <a:lnTo>
                  <a:pt x="5" y="87"/>
                </a:lnTo>
                <a:lnTo>
                  <a:pt x="1" y="80"/>
                </a:lnTo>
                <a:lnTo>
                  <a:pt x="0" y="72"/>
                </a:lnTo>
                <a:lnTo>
                  <a:pt x="7" y="61"/>
                </a:lnTo>
                <a:lnTo>
                  <a:pt x="14" y="48"/>
                </a:lnTo>
                <a:lnTo>
                  <a:pt x="14" y="35"/>
                </a:lnTo>
                <a:lnTo>
                  <a:pt x="12" y="24"/>
                </a:lnTo>
                <a:lnTo>
                  <a:pt x="11" y="22"/>
                </a:lnTo>
                <a:lnTo>
                  <a:pt x="11" y="21"/>
                </a:lnTo>
                <a:lnTo>
                  <a:pt x="12" y="21"/>
                </a:lnTo>
                <a:lnTo>
                  <a:pt x="29" y="8"/>
                </a:lnTo>
                <a:lnTo>
                  <a:pt x="42" y="0"/>
                </a:lnTo>
                <a:lnTo>
                  <a:pt x="51" y="8"/>
                </a:lnTo>
                <a:lnTo>
                  <a:pt x="57" y="19"/>
                </a:lnTo>
                <a:lnTo>
                  <a:pt x="61" y="24"/>
                </a:lnTo>
                <a:lnTo>
                  <a:pt x="66" y="28"/>
                </a:lnTo>
                <a:lnTo>
                  <a:pt x="72" y="32"/>
                </a:lnTo>
                <a:lnTo>
                  <a:pt x="77" y="34"/>
                </a:lnTo>
                <a:lnTo>
                  <a:pt x="88" y="34"/>
                </a:lnTo>
                <a:lnTo>
                  <a:pt x="97" y="34"/>
                </a:lnTo>
                <a:lnTo>
                  <a:pt x="105" y="32"/>
                </a:lnTo>
                <a:lnTo>
                  <a:pt x="114" y="30"/>
                </a:lnTo>
                <a:lnTo>
                  <a:pt x="131" y="24"/>
                </a:lnTo>
                <a:lnTo>
                  <a:pt x="144" y="22"/>
                </a:lnTo>
                <a:lnTo>
                  <a:pt x="149" y="24"/>
                </a:lnTo>
                <a:lnTo>
                  <a:pt x="155" y="2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2" name="Freeform 96"/>
          <p:cNvSpPr>
            <a:spLocks/>
          </p:cNvSpPr>
          <p:nvPr/>
        </p:nvSpPr>
        <p:spPr bwMode="auto">
          <a:xfrm>
            <a:off x="1946810" y="3226997"/>
            <a:ext cx="250301" cy="293585"/>
          </a:xfrm>
          <a:custGeom>
            <a:avLst/>
            <a:gdLst>
              <a:gd name="T0" fmla="*/ 41055 w 144"/>
              <a:gd name="T1" fmla="*/ 196850 h 156"/>
              <a:gd name="T2" fmla="*/ 41055 w 144"/>
              <a:gd name="T3" fmla="*/ 196850 h 156"/>
              <a:gd name="T4" fmla="*/ 41055 w 144"/>
              <a:gd name="T5" fmla="*/ 196850 h 156"/>
              <a:gd name="T6" fmla="*/ 45453 w 144"/>
              <a:gd name="T7" fmla="*/ 209550 h 156"/>
              <a:gd name="T8" fmla="*/ 54251 w 144"/>
              <a:gd name="T9" fmla="*/ 223838 h 156"/>
              <a:gd name="T10" fmla="*/ 63048 w 144"/>
              <a:gd name="T11" fmla="*/ 231775 h 156"/>
              <a:gd name="T12" fmla="*/ 67447 w 144"/>
              <a:gd name="T13" fmla="*/ 238125 h 156"/>
              <a:gd name="T14" fmla="*/ 76244 w 144"/>
              <a:gd name="T15" fmla="*/ 244475 h 156"/>
              <a:gd name="T16" fmla="*/ 80643 w 144"/>
              <a:gd name="T17" fmla="*/ 247650 h 156"/>
              <a:gd name="T18" fmla="*/ 102637 w 144"/>
              <a:gd name="T19" fmla="*/ 231775 h 156"/>
              <a:gd name="T20" fmla="*/ 146624 w 144"/>
              <a:gd name="T21" fmla="*/ 214313 h 156"/>
              <a:gd name="T22" fmla="*/ 153955 w 144"/>
              <a:gd name="T23" fmla="*/ 206375 h 156"/>
              <a:gd name="T24" fmla="*/ 162752 w 144"/>
              <a:gd name="T25" fmla="*/ 196850 h 156"/>
              <a:gd name="T26" fmla="*/ 178881 w 144"/>
              <a:gd name="T27" fmla="*/ 168275 h 156"/>
              <a:gd name="T28" fmla="*/ 189144 w 144"/>
              <a:gd name="T29" fmla="*/ 131762 h 156"/>
              <a:gd name="T30" fmla="*/ 197942 w 144"/>
              <a:gd name="T31" fmla="*/ 123825 h 156"/>
              <a:gd name="T32" fmla="*/ 205273 w 144"/>
              <a:gd name="T33" fmla="*/ 112713 h 156"/>
              <a:gd name="T34" fmla="*/ 208206 w 144"/>
              <a:gd name="T35" fmla="*/ 100012 h 156"/>
              <a:gd name="T36" fmla="*/ 211138 w 144"/>
              <a:gd name="T37" fmla="*/ 88900 h 156"/>
              <a:gd name="T38" fmla="*/ 203807 w 144"/>
              <a:gd name="T39" fmla="*/ 74612 h 156"/>
              <a:gd name="T40" fmla="*/ 195009 w 144"/>
              <a:gd name="T41" fmla="*/ 58738 h 156"/>
              <a:gd name="T42" fmla="*/ 184746 w 144"/>
              <a:gd name="T43" fmla="*/ 44450 h 156"/>
              <a:gd name="T44" fmla="*/ 173016 w 144"/>
              <a:gd name="T45" fmla="*/ 33337 h 156"/>
              <a:gd name="T46" fmla="*/ 173016 w 144"/>
              <a:gd name="T47" fmla="*/ 33337 h 156"/>
              <a:gd name="T48" fmla="*/ 173016 w 144"/>
              <a:gd name="T49" fmla="*/ 36512 h 156"/>
              <a:gd name="T50" fmla="*/ 151022 w 144"/>
              <a:gd name="T51" fmla="*/ 23812 h 156"/>
              <a:gd name="T52" fmla="*/ 133427 w 144"/>
              <a:gd name="T53" fmla="*/ 17462 h 156"/>
              <a:gd name="T54" fmla="*/ 115833 w 144"/>
              <a:gd name="T55" fmla="*/ 9525 h 156"/>
              <a:gd name="T56" fmla="*/ 99704 w 144"/>
              <a:gd name="T57" fmla="*/ 9525 h 156"/>
              <a:gd name="T58" fmla="*/ 86508 w 144"/>
              <a:gd name="T59" fmla="*/ 3175 h 156"/>
              <a:gd name="T60" fmla="*/ 73312 w 144"/>
              <a:gd name="T61" fmla="*/ 0 h 156"/>
              <a:gd name="T62" fmla="*/ 60116 w 144"/>
              <a:gd name="T63" fmla="*/ 12700 h 156"/>
              <a:gd name="T64" fmla="*/ 57183 w 144"/>
              <a:gd name="T65" fmla="*/ 23812 h 156"/>
              <a:gd name="T66" fmla="*/ 43987 w 144"/>
              <a:gd name="T67" fmla="*/ 20637 h 156"/>
              <a:gd name="T68" fmla="*/ 29325 w 144"/>
              <a:gd name="T69" fmla="*/ 17462 h 156"/>
              <a:gd name="T70" fmla="*/ 19061 w 144"/>
              <a:gd name="T71" fmla="*/ 30163 h 156"/>
              <a:gd name="T72" fmla="*/ 5865 w 144"/>
              <a:gd name="T73" fmla="*/ 44450 h 156"/>
              <a:gd name="T74" fmla="*/ 2932 w 144"/>
              <a:gd name="T75" fmla="*/ 74612 h 156"/>
              <a:gd name="T76" fmla="*/ 0 w 144"/>
              <a:gd name="T77" fmla="*/ 103188 h 156"/>
              <a:gd name="T78" fmla="*/ 5865 w 144"/>
              <a:gd name="T79" fmla="*/ 117475 h 156"/>
              <a:gd name="T80" fmla="*/ 10264 w 144"/>
              <a:gd name="T81" fmla="*/ 130175 h 156"/>
              <a:gd name="T82" fmla="*/ 19061 w 144"/>
              <a:gd name="T83" fmla="*/ 141287 h 156"/>
              <a:gd name="T84" fmla="*/ 29325 w 144"/>
              <a:gd name="T85" fmla="*/ 152400 h 156"/>
              <a:gd name="T86" fmla="*/ 35190 w 144"/>
              <a:gd name="T87" fmla="*/ 173037 h 156"/>
              <a:gd name="T88" fmla="*/ 41055 w 144"/>
              <a:gd name="T89" fmla="*/ 196850 h 1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4"/>
              <a:gd name="T136" fmla="*/ 0 h 156"/>
              <a:gd name="T137" fmla="*/ 144 w 144"/>
              <a:gd name="T138" fmla="*/ 156 h 15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4" h="156">
                <a:moveTo>
                  <a:pt x="28" y="124"/>
                </a:moveTo>
                <a:lnTo>
                  <a:pt x="28" y="124"/>
                </a:lnTo>
                <a:lnTo>
                  <a:pt x="31" y="132"/>
                </a:lnTo>
                <a:lnTo>
                  <a:pt x="37" y="141"/>
                </a:lnTo>
                <a:lnTo>
                  <a:pt x="43" y="146"/>
                </a:lnTo>
                <a:lnTo>
                  <a:pt x="46" y="150"/>
                </a:lnTo>
                <a:lnTo>
                  <a:pt x="52" y="154"/>
                </a:lnTo>
                <a:lnTo>
                  <a:pt x="55" y="156"/>
                </a:lnTo>
                <a:lnTo>
                  <a:pt x="70" y="146"/>
                </a:lnTo>
                <a:lnTo>
                  <a:pt x="100" y="135"/>
                </a:lnTo>
                <a:lnTo>
                  <a:pt x="105" y="130"/>
                </a:lnTo>
                <a:lnTo>
                  <a:pt x="111" y="124"/>
                </a:lnTo>
                <a:lnTo>
                  <a:pt x="122" y="106"/>
                </a:lnTo>
                <a:lnTo>
                  <a:pt x="129" y="83"/>
                </a:lnTo>
                <a:lnTo>
                  <a:pt x="135" y="78"/>
                </a:lnTo>
                <a:lnTo>
                  <a:pt x="140" y="71"/>
                </a:lnTo>
                <a:lnTo>
                  <a:pt x="142" y="63"/>
                </a:lnTo>
                <a:lnTo>
                  <a:pt x="144" y="56"/>
                </a:lnTo>
                <a:lnTo>
                  <a:pt x="139" y="47"/>
                </a:lnTo>
                <a:lnTo>
                  <a:pt x="133" y="37"/>
                </a:lnTo>
                <a:lnTo>
                  <a:pt x="126" y="28"/>
                </a:lnTo>
                <a:lnTo>
                  <a:pt x="118" y="21"/>
                </a:lnTo>
                <a:lnTo>
                  <a:pt x="118" y="23"/>
                </a:lnTo>
                <a:lnTo>
                  <a:pt x="103" y="15"/>
                </a:lnTo>
                <a:lnTo>
                  <a:pt x="91" y="11"/>
                </a:lnTo>
                <a:lnTo>
                  <a:pt x="79" y="6"/>
                </a:lnTo>
                <a:lnTo>
                  <a:pt x="68" y="6"/>
                </a:lnTo>
                <a:lnTo>
                  <a:pt x="59" y="2"/>
                </a:lnTo>
                <a:lnTo>
                  <a:pt x="50" y="0"/>
                </a:lnTo>
                <a:lnTo>
                  <a:pt x="41" y="8"/>
                </a:lnTo>
                <a:lnTo>
                  <a:pt x="39" y="15"/>
                </a:lnTo>
                <a:lnTo>
                  <a:pt x="30" y="13"/>
                </a:lnTo>
                <a:lnTo>
                  <a:pt x="20" y="11"/>
                </a:lnTo>
                <a:lnTo>
                  <a:pt x="13" y="19"/>
                </a:lnTo>
                <a:lnTo>
                  <a:pt x="4" y="28"/>
                </a:lnTo>
                <a:lnTo>
                  <a:pt x="2" y="47"/>
                </a:lnTo>
                <a:lnTo>
                  <a:pt x="0" y="65"/>
                </a:lnTo>
                <a:lnTo>
                  <a:pt x="4" y="74"/>
                </a:lnTo>
                <a:lnTo>
                  <a:pt x="7" y="82"/>
                </a:lnTo>
                <a:lnTo>
                  <a:pt x="13" y="89"/>
                </a:lnTo>
                <a:lnTo>
                  <a:pt x="20" y="96"/>
                </a:lnTo>
                <a:lnTo>
                  <a:pt x="24" y="109"/>
                </a:lnTo>
                <a:lnTo>
                  <a:pt x="28" y="124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3" name="Freeform 97"/>
          <p:cNvSpPr>
            <a:spLocks/>
          </p:cNvSpPr>
          <p:nvPr/>
        </p:nvSpPr>
        <p:spPr bwMode="auto">
          <a:xfrm>
            <a:off x="2123715" y="2972934"/>
            <a:ext cx="306760" cy="434731"/>
          </a:xfrm>
          <a:custGeom>
            <a:avLst/>
            <a:gdLst>
              <a:gd name="T0" fmla="*/ 232448 w 177"/>
              <a:gd name="T1" fmla="*/ 171450 h 231"/>
              <a:gd name="T2" fmla="*/ 204671 w 177"/>
              <a:gd name="T3" fmla="*/ 203200 h 231"/>
              <a:gd name="T4" fmla="*/ 194438 w 177"/>
              <a:gd name="T5" fmla="*/ 234950 h 231"/>
              <a:gd name="T6" fmla="*/ 188590 w 177"/>
              <a:gd name="T7" fmla="*/ 258762 h 231"/>
              <a:gd name="T8" fmla="*/ 191514 w 177"/>
              <a:gd name="T9" fmla="*/ 285750 h 231"/>
              <a:gd name="T10" fmla="*/ 213443 w 177"/>
              <a:gd name="T11" fmla="*/ 300037 h 231"/>
              <a:gd name="T12" fmla="*/ 229524 w 177"/>
              <a:gd name="T13" fmla="*/ 306387 h 231"/>
              <a:gd name="T14" fmla="*/ 229524 w 177"/>
              <a:gd name="T15" fmla="*/ 338137 h 231"/>
              <a:gd name="T16" fmla="*/ 223677 w 177"/>
              <a:gd name="T17" fmla="*/ 358775 h 231"/>
              <a:gd name="T18" fmla="*/ 204671 w 177"/>
              <a:gd name="T19" fmla="*/ 355600 h 231"/>
              <a:gd name="T20" fmla="*/ 178356 w 177"/>
              <a:gd name="T21" fmla="*/ 358775 h 231"/>
              <a:gd name="T22" fmla="*/ 143270 w 177"/>
              <a:gd name="T23" fmla="*/ 365125 h 231"/>
              <a:gd name="T24" fmla="*/ 121341 w 177"/>
              <a:gd name="T25" fmla="*/ 355600 h 231"/>
              <a:gd name="T26" fmla="*/ 108183 w 177"/>
              <a:gd name="T27" fmla="*/ 344487 h 231"/>
              <a:gd name="T28" fmla="*/ 96488 w 177"/>
              <a:gd name="T29" fmla="*/ 334962 h 231"/>
              <a:gd name="T30" fmla="*/ 77483 w 177"/>
              <a:gd name="T31" fmla="*/ 349250 h 231"/>
              <a:gd name="T32" fmla="*/ 54092 w 177"/>
              <a:gd name="T33" fmla="*/ 361950 h 231"/>
              <a:gd name="T34" fmla="*/ 39472 w 177"/>
              <a:gd name="T35" fmla="*/ 349250 h 231"/>
              <a:gd name="T36" fmla="*/ 48244 w 177"/>
              <a:gd name="T37" fmla="*/ 338137 h 231"/>
              <a:gd name="T38" fmla="*/ 58478 w 177"/>
              <a:gd name="T39" fmla="*/ 314325 h 231"/>
              <a:gd name="T40" fmla="*/ 54092 w 177"/>
              <a:gd name="T41" fmla="*/ 288925 h 231"/>
              <a:gd name="T42" fmla="*/ 35087 w 177"/>
              <a:gd name="T43" fmla="*/ 258762 h 231"/>
              <a:gd name="T44" fmla="*/ 39472 w 177"/>
              <a:gd name="T45" fmla="*/ 211137 h 231"/>
              <a:gd name="T46" fmla="*/ 64325 w 177"/>
              <a:gd name="T47" fmla="*/ 165100 h 231"/>
              <a:gd name="T48" fmla="*/ 58478 w 177"/>
              <a:gd name="T49" fmla="*/ 150812 h 231"/>
              <a:gd name="T50" fmla="*/ 36548 w 177"/>
              <a:gd name="T51" fmla="*/ 133350 h 231"/>
              <a:gd name="T52" fmla="*/ 16081 w 177"/>
              <a:gd name="T53" fmla="*/ 103187 h 231"/>
              <a:gd name="T54" fmla="*/ 7310 w 177"/>
              <a:gd name="T55" fmla="*/ 79375 h 231"/>
              <a:gd name="T56" fmla="*/ 0 w 177"/>
              <a:gd name="T57" fmla="*/ 65087 h 231"/>
              <a:gd name="T58" fmla="*/ 16081 w 177"/>
              <a:gd name="T59" fmla="*/ 47625 h 231"/>
              <a:gd name="T60" fmla="*/ 36548 w 177"/>
              <a:gd name="T61" fmla="*/ 41275 h 231"/>
              <a:gd name="T62" fmla="*/ 48244 w 177"/>
              <a:gd name="T63" fmla="*/ 36512 h 231"/>
              <a:gd name="T64" fmla="*/ 54092 w 177"/>
              <a:gd name="T65" fmla="*/ 19050 h 231"/>
              <a:gd name="T66" fmla="*/ 70173 w 177"/>
              <a:gd name="T67" fmla="*/ 12700 h 231"/>
              <a:gd name="T68" fmla="*/ 109645 w 177"/>
              <a:gd name="T69" fmla="*/ 6350 h 231"/>
              <a:gd name="T70" fmla="*/ 125727 w 177"/>
              <a:gd name="T71" fmla="*/ 23812 h 231"/>
              <a:gd name="T72" fmla="*/ 134498 w 177"/>
              <a:gd name="T73" fmla="*/ 61912 h 231"/>
              <a:gd name="T74" fmla="*/ 156427 w 177"/>
              <a:gd name="T75" fmla="*/ 65087 h 231"/>
              <a:gd name="T76" fmla="*/ 178356 w 177"/>
              <a:gd name="T77" fmla="*/ 76200 h 231"/>
              <a:gd name="T78" fmla="*/ 217829 w 177"/>
              <a:gd name="T79" fmla="*/ 95250 h 231"/>
              <a:gd name="T80" fmla="*/ 242682 w 177"/>
              <a:gd name="T81" fmla="*/ 103187 h 231"/>
              <a:gd name="T82" fmla="*/ 258763 w 177"/>
              <a:gd name="T83" fmla="*/ 123825 h 231"/>
              <a:gd name="T84" fmla="*/ 255839 w 177"/>
              <a:gd name="T85" fmla="*/ 150812 h 2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7"/>
              <a:gd name="T130" fmla="*/ 0 h 231"/>
              <a:gd name="T131" fmla="*/ 177 w 177"/>
              <a:gd name="T132" fmla="*/ 231 h 2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7" h="231">
                <a:moveTo>
                  <a:pt x="175" y="98"/>
                </a:moveTo>
                <a:lnTo>
                  <a:pt x="159" y="108"/>
                </a:lnTo>
                <a:lnTo>
                  <a:pt x="146" y="117"/>
                </a:lnTo>
                <a:lnTo>
                  <a:pt x="140" y="128"/>
                </a:lnTo>
                <a:lnTo>
                  <a:pt x="138" y="141"/>
                </a:lnTo>
                <a:lnTo>
                  <a:pt x="133" y="148"/>
                </a:lnTo>
                <a:lnTo>
                  <a:pt x="129" y="156"/>
                </a:lnTo>
                <a:lnTo>
                  <a:pt x="129" y="163"/>
                </a:lnTo>
                <a:lnTo>
                  <a:pt x="129" y="172"/>
                </a:lnTo>
                <a:lnTo>
                  <a:pt x="131" y="180"/>
                </a:lnTo>
                <a:lnTo>
                  <a:pt x="133" y="187"/>
                </a:lnTo>
                <a:lnTo>
                  <a:pt x="146" y="189"/>
                </a:lnTo>
                <a:lnTo>
                  <a:pt x="155" y="187"/>
                </a:lnTo>
                <a:lnTo>
                  <a:pt x="157" y="193"/>
                </a:lnTo>
                <a:lnTo>
                  <a:pt x="157" y="207"/>
                </a:lnTo>
                <a:lnTo>
                  <a:pt x="157" y="213"/>
                </a:lnTo>
                <a:lnTo>
                  <a:pt x="155" y="220"/>
                </a:lnTo>
                <a:lnTo>
                  <a:pt x="153" y="226"/>
                </a:lnTo>
                <a:lnTo>
                  <a:pt x="149" y="231"/>
                </a:lnTo>
                <a:lnTo>
                  <a:pt x="140" y="224"/>
                </a:lnTo>
                <a:lnTo>
                  <a:pt x="131" y="222"/>
                </a:lnTo>
                <a:lnTo>
                  <a:pt x="122" y="226"/>
                </a:lnTo>
                <a:lnTo>
                  <a:pt x="110" y="230"/>
                </a:lnTo>
                <a:lnTo>
                  <a:pt x="98" y="230"/>
                </a:lnTo>
                <a:lnTo>
                  <a:pt x="90" y="226"/>
                </a:lnTo>
                <a:lnTo>
                  <a:pt x="83" y="224"/>
                </a:lnTo>
                <a:lnTo>
                  <a:pt x="79" y="220"/>
                </a:lnTo>
                <a:lnTo>
                  <a:pt x="74" y="217"/>
                </a:lnTo>
                <a:lnTo>
                  <a:pt x="70" y="213"/>
                </a:lnTo>
                <a:lnTo>
                  <a:pt x="66" y="211"/>
                </a:lnTo>
                <a:lnTo>
                  <a:pt x="61" y="211"/>
                </a:lnTo>
                <a:lnTo>
                  <a:pt x="53" y="220"/>
                </a:lnTo>
                <a:lnTo>
                  <a:pt x="48" y="230"/>
                </a:lnTo>
                <a:lnTo>
                  <a:pt x="37" y="228"/>
                </a:lnTo>
                <a:lnTo>
                  <a:pt x="27" y="220"/>
                </a:lnTo>
                <a:lnTo>
                  <a:pt x="27" y="218"/>
                </a:lnTo>
                <a:lnTo>
                  <a:pt x="33" y="213"/>
                </a:lnTo>
                <a:lnTo>
                  <a:pt x="38" y="206"/>
                </a:lnTo>
                <a:lnTo>
                  <a:pt x="40" y="198"/>
                </a:lnTo>
                <a:lnTo>
                  <a:pt x="42" y="191"/>
                </a:lnTo>
                <a:lnTo>
                  <a:pt x="37" y="182"/>
                </a:lnTo>
                <a:lnTo>
                  <a:pt x="31" y="172"/>
                </a:lnTo>
                <a:lnTo>
                  <a:pt x="24" y="163"/>
                </a:lnTo>
                <a:lnTo>
                  <a:pt x="16" y="156"/>
                </a:lnTo>
                <a:lnTo>
                  <a:pt x="27" y="133"/>
                </a:lnTo>
                <a:lnTo>
                  <a:pt x="44" y="109"/>
                </a:lnTo>
                <a:lnTo>
                  <a:pt x="44" y="104"/>
                </a:lnTo>
                <a:lnTo>
                  <a:pt x="42" y="98"/>
                </a:lnTo>
                <a:lnTo>
                  <a:pt x="40" y="95"/>
                </a:lnTo>
                <a:lnTo>
                  <a:pt x="37" y="89"/>
                </a:lnTo>
                <a:lnTo>
                  <a:pt x="25" y="84"/>
                </a:lnTo>
                <a:lnTo>
                  <a:pt x="13" y="76"/>
                </a:lnTo>
                <a:lnTo>
                  <a:pt x="11" y="65"/>
                </a:lnTo>
                <a:lnTo>
                  <a:pt x="11" y="54"/>
                </a:lnTo>
                <a:lnTo>
                  <a:pt x="5" y="50"/>
                </a:lnTo>
                <a:lnTo>
                  <a:pt x="0" y="48"/>
                </a:lnTo>
                <a:lnTo>
                  <a:pt x="0" y="41"/>
                </a:lnTo>
                <a:lnTo>
                  <a:pt x="3" y="34"/>
                </a:lnTo>
                <a:lnTo>
                  <a:pt x="11" y="30"/>
                </a:lnTo>
                <a:lnTo>
                  <a:pt x="20" y="28"/>
                </a:lnTo>
                <a:lnTo>
                  <a:pt x="25" y="26"/>
                </a:lnTo>
                <a:lnTo>
                  <a:pt x="29" y="24"/>
                </a:lnTo>
                <a:lnTo>
                  <a:pt x="33" y="23"/>
                </a:lnTo>
                <a:lnTo>
                  <a:pt x="35" y="19"/>
                </a:lnTo>
                <a:lnTo>
                  <a:pt x="37" y="12"/>
                </a:lnTo>
                <a:lnTo>
                  <a:pt x="37" y="0"/>
                </a:lnTo>
                <a:lnTo>
                  <a:pt x="48" y="8"/>
                </a:lnTo>
                <a:lnTo>
                  <a:pt x="57" y="12"/>
                </a:lnTo>
                <a:lnTo>
                  <a:pt x="75" y="4"/>
                </a:lnTo>
                <a:lnTo>
                  <a:pt x="85" y="0"/>
                </a:lnTo>
                <a:lnTo>
                  <a:pt x="86" y="15"/>
                </a:lnTo>
                <a:lnTo>
                  <a:pt x="86" y="36"/>
                </a:lnTo>
                <a:lnTo>
                  <a:pt x="92" y="39"/>
                </a:lnTo>
                <a:lnTo>
                  <a:pt x="99" y="41"/>
                </a:lnTo>
                <a:lnTo>
                  <a:pt x="107" y="41"/>
                </a:lnTo>
                <a:lnTo>
                  <a:pt x="112" y="43"/>
                </a:lnTo>
                <a:lnTo>
                  <a:pt x="122" y="48"/>
                </a:lnTo>
                <a:lnTo>
                  <a:pt x="142" y="54"/>
                </a:lnTo>
                <a:lnTo>
                  <a:pt x="149" y="60"/>
                </a:lnTo>
                <a:lnTo>
                  <a:pt x="155" y="67"/>
                </a:lnTo>
                <a:lnTo>
                  <a:pt x="166" y="65"/>
                </a:lnTo>
                <a:lnTo>
                  <a:pt x="175" y="65"/>
                </a:lnTo>
                <a:lnTo>
                  <a:pt x="177" y="78"/>
                </a:lnTo>
                <a:lnTo>
                  <a:pt x="177" y="89"/>
                </a:lnTo>
                <a:lnTo>
                  <a:pt x="175" y="95"/>
                </a:lnTo>
                <a:lnTo>
                  <a:pt x="175" y="9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4" name="Freeform 98"/>
          <p:cNvSpPr>
            <a:spLocks/>
          </p:cNvSpPr>
          <p:nvPr/>
        </p:nvSpPr>
        <p:spPr bwMode="auto">
          <a:xfrm>
            <a:off x="2116187" y="3370027"/>
            <a:ext cx="344399" cy="344399"/>
          </a:xfrm>
          <a:custGeom>
            <a:avLst/>
            <a:gdLst>
              <a:gd name="T0" fmla="*/ 60157 w 198"/>
              <a:gd name="T1" fmla="*/ 26988 h 183"/>
              <a:gd name="T2" fmla="*/ 83633 w 198"/>
              <a:gd name="T3" fmla="*/ 14288 h 183"/>
              <a:gd name="T4" fmla="*/ 102707 w 198"/>
              <a:gd name="T5" fmla="*/ 0 h 183"/>
              <a:gd name="T6" fmla="*/ 114445 w 198"/>
              <a:gd name="T7" fmla="*/ 9525 h 183"/>
              <a:gd name="T8" fmla="*/ 127650 w 198"/>
              <a:gd name="T9" fmla="*/ 20638 h 183"/>
              <a:gd name="T10" fmla="*/ 149658 w 198"/>
              <a:gd name="T11" fmla="*/ 30163 h 183"/>
              <a:gd name="T12" fmla="*/ 184872 w 198"/>
              <a:gd name="T13" fmla="*/ 23813 h 183"/>
              <a:gd name="T14" fmla="*/ 208348 w 198"/>
              <a:gd name="T15" fmla="*/ 20638 h 183"/>
              <a:gd name="T16" fmla="*/ 230356 w 198"/>
              <a:gd name="T17" fmla="*/ 34925 h 183"/>
              <a:gd name="T18" fmla="*/ 240627 w 198"/>
              <a:gd name="T19" fmla="*/ 61913 h 183"/>
              <a:gd name="T20" fmla="*/ 256767 w 198"/>
              <a:gd name="T21" fmla="*/ 103188 h 183"/>
              <a:gd name="T22" fmla="*/ 275841 w 198"/>
              <a:gd name="T23" fmla="*/ 146050 h 183"/>
              <a:gd name="T24" fmla="*/ 287579 w 198"/>
              <a:gd name="T25" fmla="*/ 176213 h 183"/>
              <a:gd name="T26" fmla="*/ 284644 w 198"/>
              <a:gd name="T27" fmla="*/ 190500 h 183"/>
              <a:gd name="T28" fmla="*/ 275841 w 198"/>
              <a:gd name="T29" fmla="*/ 203200 h 183"/>
              <a:gd name="T30" fmla="*/ 275841 w 198"/>
              <a:gd name="T31" fmla="*/ 207963 h 183"/>
              <a:gd name="T32" fmla="*/ 262635 w 198"/>
              <a:gd name="T33" fmla="*/ 220663 h 183"/>
              <a:gd name="T34" fmla="*/ 246496 w 198"/>
              <a:gd name="T35" fmla="*/ 246063 h 183"/>
              <a:gd name="T36" fmla="*/ 227422 w 198"/>
              <a:gd name="T37" fmla="*/ 261938 h 183"/>
              <a:gd name="T38" fmla="*/ 217151 w 198"/>
              <a:gd name="T39" fmla="*/ 273050 h 183"/>
              <a:gd name="T40" fmla="*/ 201012 w 198"/>
              <a:gd name="T41" fmla="*/ 276225 h 183"/>
              <a:gd name="T42" fmla="*/ 179003 w 198"/>
              <a:gd name="T43" fmla="*/ 279400 h 183"/>
              <a:gd name="T44" fmla="*/ 173134 w 198"/>
              <a:gd name="T45" fmla="*/ 290513 h 183"/>
              <a:gd name="T46" fmla="*/ 162863 w 198"/>
              <a:gd name="T47" fmla="*/ 284163 h 183"/>
              <a:gd name="T48" fmla="*/ 151125 w 198"/>
              <a:gd name="T49" fmla="*/ 279400 h 183"/>
              <a:gd name="T50" fmla="*/ 140855 w 198"/>
              <a:gd name="T51" fmla="*/ 255588 h 183"/>
              <a:gd name="T52" fmla="*/ 121781 w 198"/>
              <a:gd name="T53" fmla="*/ 238125 h 183"/>
              <a:gd name="T54" fmla="*/ 105641 w 198"/>
              <a:gd name="T55" fmla="*/ 241300 h 183"/>
              <a:gd name="T56" fmla="*/ 92436 w 198"/>
              <a:gd name="T57" fmla="*/ 249238 h 183"/>
              <a:gd name="T58" fmla="*/ 80698 w 198"/>
              <a:gd name="T59" fmla="*/ 223838 h 183"/>
              <a:gd name="T60" fmla="*/ 73362 w 198"/>
              <a:gd name="T61" fmla="*/ 200025 h 183"/>
              <a:gd name="T62" fmla="*/ 60157 w 198"/>
              <a:gd name="T63" fmla="*/ 200025 h 183"/>
              <a:gd name="T64" fmla="*/ 42550 w 198"/>
              <a:gd name="T65" fmla="*/ 200025 h 183"/>
              <a:gd name="T66" fmla="*/ 35214 w 198"/>
              <a:gd name="T67" fmla="*/ 187325 h 183"/>
              <a:gd name="T68" fmla="*/ 35214 w 198"/>
              <a:gd name="T69" fmla="*/ 169863 h 183"/>
              <a:gd name="T70" fmla="*/ 35214 w 198"/>
              <a:gd name="T71" fmla="*/ 161925 h 183"/>
              <a:gd name="T72" fmla="*/ 16140 w 198"/>
              <a:gd name="T73" fmla="*/ 146050 h 183"/>
              <a:gd name="T74" fmla="*/ 2934 w 198"/>
              <a:gd name="T75" fmla="*/ 127000 h 183"/>
              <a:gd name="T76" fmla="*/ 2934 w 198"/>
              <a:gd name="T77" fmla="*/ 93663 h 183"/>
              <a:gd name="T78" fmla="*/ 2934 w 198"/>
              <a:gd name="T79" fmla="*/ 93663 h 183"/>
              <a:gd name="T80" fmla="*/ 19074 w 198"/>
              <a:gd name="T81" fmla="*/ 76200 h 183"/>
              <a:gd name="T82" fmla="*/ 45484 w 198"/>
              <a:gd name="T83" fmla="*/ 14288 h 1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8"/>
              <a:gd name="T127" fmla="*/ 0 h 183"/>
              <a:gd name="T128" fmla="*/ 198 w 198"/>
              <a:gd name="T129" fmla="*/ 183 h 1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8" h="183">
                <a:moveTo>
                  <a:pt x="31" y="9"/>
                </a:moveTo>
                <a:lnTo>
                  <a:pt x="41" y="17"/>
                </a:lnTo>
                <a:lnTo>
                  <a:pt x="52" y="19"/>
                </a:lnTo>
                <a:lnTo>
                  <a:pt x="57" y="9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8" y="6"/>
                </a:lnTo>
                <a:lnTo>
                  <a:pt x="83" y="9"/>
                </a:lnTo>
                <a:lnTo>
                  <a:pt x="87" y="13"/>
                </a:lnTo>
                <a:lnTo>
                  <a:pt x="94" y="15"/>
                </a:lnTo>
                <a:lnTo>
                  <a:pt x="102" y="19"/>
                </a:lnTo>
                <a:lnTo>
                  <a:pt x="114" y="19"/>
                </a:lnTo>
                <a:lnTo>
                  <a:pt x="126" y="15"/>
                </a:lnTo>
                <a:lnTo>
                  <a:pt x="135" y="11"/>
                </a:lnTo>
                <a:lnTo>
                  <a:pt x="142" y="13"/>
                </a:lnTo>
                <a:lnTo>
                  <a:pt x="150" y="17"/>
                </a:lnTo>
                <a:lnTo>
                  <a:pt x="157" y="22"/>
                </a:lnTo>
                <a:lnTo>
                  <a:pt x="163" y="30"/>
                </a:lnTo>
                <a:lnTo>
                  <a:pt x="164" y="39"/>
                </a:lnTo>
                <a:lnTo>
                  <a:pt x="166" y="50"/>
                </a:lnTo>
                <a:lnTo>
                  <a:pt x="175" y="65"/>
                </a:lnTo>
                <a:lnTo>
                  <a:pt x="185" y="80"/>
                </a:lnTo>
                <a:lnTo>
                  <a:pt x="188" y="92"/>
                </a:lnTo>
                <a:lnTo>
                  <a:pt x="190" y="105"/>
                </a:lnTo>
                <a:lnTo>
                  <a:pt x="196" y="111"/>
                </a:lnTo>
                <a:lnTo>
                  <a:pt x="198" y="115"/>
                </a:lnTo>
                <a:lnTo>
                  <a:pt x="194" y="120"/>
                </a:lnTo>
                <a:lnTo>
                  <a:pt x="190" y="124"/>
                </a:lnTo>
                <a:lnTo>
                  <a:pt x="188" y="128"/>
                </a:lnTo>
                <a:lnTo>
                  <a:pt x="188" y="131"/>
                </a:lnTo>
                <a:lnTo>
                  <a:pt x="187" y="131"/>
                </a:lnTo>
                <a:lnTo>
                  <a:pt x="179" y="139"/>
                </a:lnTo>
                <a:lnTo>
                  <a:pt x="174" y="148"/>
                </a:lnTo>
                <a:lnTo>
                  <a:pt x="168" y="155"/>
                </a:lnTo>
                <a:lnTo>
                  <a:pt x="161" y="163"/>
                </a:lnTo>
                <a:lnTo>
                  <a:pt x="155" y="165"/>
                </a:lnTo>
                <a:lnTo>
                  <a:pt x="151" y="166"/>
                </a:lnTo>
                <a:lnTo>
                  <a:pt x="148" y="172"/>
                </a:lnTo>
                <a:lnTo>
                  <a:pt x="146" y="177"/>
                </a:lnTo>
                <a:lnTo>
                  <a:pt x="137" y="174"/>
                </a:lnTo>
                <a:lnTo>
                  <a:pt x="127" y="170"/>
                </a:lnTo>
                <a:lnTo>
                  <a:pt x="122" y="176"/>
                </a:lnTo>
                <a:lnTo>
                  <a:pt x="118" y="181"/>
                </a:lnTo>
                <a:lnTo>
                  <a:pt x="118" y="183"/>
                </a:lnTo>
                <a:lnTo>
                  <a:pt x="116" y="183"/>
                </a:lnTo>
                <a:lnTo>
                  <a:pt x="111" y="179"/>
                </a:lnTo>
                <a:lnTo>
                  <a:pt x="103" y="176"/>
                </a:lnTo>
                <a:lnTo>
                  <a:pt x="96" y="161"/>
                </a:lnTo>
                <a:lnTo>
                  <a:pt x="90" y="152"/>
                </a:lnTo>
                <a:lnTo>
                  <a:pt x="83" y="150"/>
                </a:lnTo>
                <a:lnTo>
                  <a:pt x="78" y="150"/>
                </a:lnTo>
                <a:lnTo>
                  <a:pt x="72" y="152"/>
                </a:lnTo>
                <a:lnTo>
                  <a:pt x="66" y="155"/>
                </a:lnTo>
                <a:lnTo>
                  <a:pt x="63" y="157"/>
                </a:lnTo>
                <a:lnTo>
                  <a:pt x="57" y="155"/>
                </a:lnTo>
                <a:lnTo>
                  <a:pt x="55" y="141"/>
                </a:lnTo>
                <a:lnTo>
                  <a:pt x="54" y="128"/>
                </a:lnTo>
                <a:lnTo>
                  <a:pt x="50" y="126"/>
                </a:lnTo>
                <a:lnTo>
                  <a:pt x="46" y="126"/>
                </a:lnTo>
                <a:lnTo>
                  <a:pt x="41" y="126"/>
                </a:lnTo>
                <a:lnTo>
                  <a:pt x="35" y="128"/>
                </a:lnTo>
                <a:lnTo>
                  <a:pt x="29" y="126"/>
                </a:lnTo>
                <a:lnTo>
                  <a:pt x="26" y="124"/>
                </a:lnTo>
                <a:lnTo>
                  <a:pt x="24" y="118"/>
                </a:lnTo>
                <a:lnTo>
                  <a:pt x="24" y="107"/>
                </a:lnTo>
                <a:lnTo>
                  <a:pt x="24" y="102"/>
                </a:lnTo>
                <a:lnTo>
                  <a:pt x="22" y="98"/>
                </a:lnTo>
                <a:lnTo>
                  <a:pt x="11" y="92"/>
                </a:lnTo>
                <a:lnTo>
                  <a:pt x="0" y="91"/>
                </a:lnTo>
                <a:lnTo>
                  <a:pt x="2" y="80"/>
                </a:lnTo>
                <a:lnTo>
                  <a:pt x="2" y="59"/>
                </a:lnTo>
                <a:lnTo>
                  <a:pt x="7" y="54"/>
                </a:lnTo>
                <a:lnTo>
                  <a:pt x="13" y="48"/>
                </a:lnTo>
                <a:lnTo>
                  <a:pt x="24" y="30"/>
                </a:lnTo>
                <a:lnTo>
                  <a:pt x="31" y="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5" name="Freeform 99"/>
          <p:cNvSpPr>
            <a:spLocks/>
          </p:cNvSpPr>
          <p:nvPr/>
        </p:nvSpPr>
        <p:spPr bwMode="auto">
          <a:xfrm>
            <a:off x="2347667" y="3157367"/>
            <a:ext cx="284175" cy="385801"/>
          </a:xfrm>
          <a:custGeom>
            <a:avLst/>
            <a:gdLst>
              <a:gd name="T0" fmla="*/ 232404 w 164"/>
              <a:gd name="T1" fmla="*/ 255587 h 205"/>
              <a:gd name="T2" fmla="*/ 216325 w 164"/>
              <a:gd name="T3" fmla="*/ 241300 h 205"/>
              <a:gd name="T4" fmla="*/ 207556 w 164"/>
              <a:gd name="T5" fmla="*/ 227012 h 205"/>
              <a:gd name="T6" fmla="*/ 191477 w 164"/>
              <a:gd name="T7" fmla="*/ 211137 h 205"/>
              <a:gd name="T8" fmla="*/ 178322 w 164"/>
              <a:gd name="T9" fmla="*/ 193675 h 205"/>
              <a:gd name="T10" fmla="*/ 169552 w 164"/>
              <a:gd name="T11" fmla="*/ 179387 h 205"/>
              <a:gd name="T12" fmla="*/ 153474 w 164"/>
              <a:gd name="T13" fmla="*/ 144462 h 205"/>
              <a:gd name="T14" fmla="*/ 134473 w 164"/>
              <a:gd name="T15" fmla="*/ 120650 h 205"/>
              <a:gd name="T16" fmla="*/ 124241 w 164"/>
              <a:gd name="T17" fmla="*/ 95250 h 205"/>
              <a:gd name="T18" fmla="*/ 124241 w 164"/>
              <a:gd name="T19" fmla="*/ 65087 h 205"/>
              <a:gd name="T20" fmla="*/ 111086 w 164"/>
              <a:gd name="T21" fmla="*/ 50800 h 205"/>
              <a:gd name="T22" fmla="*/ 83315 w 164"/>
              <a:gd name="T23" fmla="*/ 33337 h 205"/>
              <a:gd name="T24" fmla="*/ 70160 w 164"/>
              <a:gd name="T25" fmla="*/ 15875 h 205"/>
              <a:gd name="T26" fmla="*/ 67236 w 164"/>
              <a:gd name="T27" fmla="*/ 0 h 205"/>
              <a:gd name="T28" fmla="*/ 43850 w 164"/>
              <a:gd name="T29" fmla="*/ 15875 h 205"/>
              <a:gd name="T30" fmla="*/ 16078 w 164"/>
              <a:gd name="T31" fmla="*/ 47625 h 205"/>
              <a:gd name="T32" fmla="*/ 5847 w 164"/>
              <a:gd name="T33" fmla="*/ 79375 h 205"/>
              <a:gd name="T34" fmla="*/ 0 w 164"/>
              <a:gd name="T35" fmla="*/ 103187 h 205"/>
              <a:gd name="T36" fmla="*/ 2923 w 164"/>
              <a:gd name="T37" fmla="*/ 130175 h 205"/>
              <a:gd name="T38" fmla="*/ 24848 w 164"/>
              <a:gd name="T39" fmla="*/ 144462 h 205"/>
              <a:gd name="T40" fmla="*/ 40926 w 164"/>
              <a:gd name="T41" fmla="*/ 150812 h 205"/>
              <a:gd name="T42" fmla="*/ 40926 w 164"/>
              <a:gd name="T43" fmla="*/ 182562 h 205"/>
              <a:gd name="T44" fmla="*/ 35080 w 164"/>
              <a:gd name="T45" fmla="*/ 203200 h 205"/>
              <a:gd name="T46" fmla="*/ 29233 w 164"/>
              <a:gd name="T47" fmla="*/ 211137 h 205"/>
              <a:gd name="T48" fmla="*/ 43850 w 164"/>
              <a:gd name="T49" fmla="*/ 227012 h 205"/>
              <a:gd name="T50" fmla="*/ 48235 w 164"/>
              <a:gd name="T51" fmla="*/ 258762 h 205"/>
              <a:gd name="T52" fmla="*/ 76006 w 164"/>
              <a:gd name="T53" fmla="*/ 306387 h 205"/>
              <a:gd name="T54" fmla="*/ 80391 w 164"/>
              <a:gd name="T55" fmla="*/ 325437 h 205"/>
              <a:gd name="T56" fmla="*/ 114009 w 164"/>
              <a:gd name="T57" fmla="*/ 317500 h 205"/>
              <a:gd name="T58" fmla="*/ 149089 w 164"/>
              <a:gd name="T59" fmla="*/ 314325 h 205"/>
              <a:gd name="T60" fmla="*/ 178322 w 164"/>
              <a:gd name="T61" fmla="*/ 317500 h 205"/>
              <a:gd name="T62" fmla="*/ 210479 w 164"/>
              <a:gd name="T63" fmla="*/ 325437 h 205"/>
              <a:gd name="T64" fmla="*/ 226557 w 164"/>
              <a:gd name="T65" fmla="*/ 325437 h 205"/>
              <a:gd name="T66" fmla="*/ 239712 w 164"/>
              <a:gd name="T67" fmla="*/ 320675 h 205"/>
              <a:gd name="T68" fmla="*/ 226557 w 164"/>
              <a:gd name="T69" fmla="*/ 290512 h 205"/>
              <a:gd name="T70" fmla="*/ 238250 w 164"/>
              <a:gd name="T71" fmla="*/ 265112 h 205"/>
              <a:gd name="T72" fmla="*/ 238250 w 164"/>
              <a:gd name="T73" fmla="*/ 265112 h 2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4"/>
              <a:gd name="T112" fmla="*/ 0 h 205"/>
              <a:gd name="T113" fmla="*/ 164 w 164"/>
              <a:gd name="T114" fmla="*/ 205 h 20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4" h="205">
                <a:moveTo>
                  <a:pt x="163" y="167"/>
                </a:moveTo>
                <a:lnTo>
                  <a:pt x="159" y="161"/>
                </a:lnTo>
                <a:lnTo>
                  <a:pt x="155" y="156"/>
                </a:lnTo>
                <a:lnTo>
                  <a:pt x="148" y="152"/>
                </a:lnTo>
                <a:lnTo>
                  <a:pt x="142" y="148"/>
                </a:lnTo>
                <a:lnTo>
                  <a:pt x="142" y="143"/>
                </a:lnTo>
                <a:lnTo>
                  <a:pt x="142" y="137"/>
                </a:lnTo>
                <a:lnTo>
                  <a:pt x="131" y="133"/>
                </a:lnTo>
                <a:lnTo>
                  <a:pt x="120" y="128"/>
                </a:lnTo>
                <a:lnTo>
                  <a:pt x="122" y="122"/>
                </a:lnTo>
                <a:lnTo>
                  <a:pt x="124" y="119"/>
                </a:lnTo>
                <a:lnTo>
                  <a:pt x="116" y="113"/>
                </a:lnTo>
                <a:lnTo>
                  <a:pt x="111" y="108"/>
                </a:lnTo>
                <a:lnTo>
                  <a:pt x="105" y="91"/>
                </a:lnTo>
                <a:lnTo>
                  <a:pt x="103" y="76"/>
                </a:lnTo>
                <a:lnTo>
                  <a:pt x="92" y="76"/>
                </a:lnTo>
                <a:lnTo>
                  <a:pt x="81" y="72"/>
                </a:lnTo>
                <a:lnTo>
                  <a:pt x="85" y="60"/>
                </a:lnTo>
                <a:lnTo>
                  <a:pt x="85" y="41"/>
                </a:lnTo>
                <a:lnTo>
                  <a:pt x="76" y="32"/>
                </a:lnTo>
                <a:lnTo>
                  <a:pt x="63" y="24"/>
                </a:lnTo>
                <a:lnTo>
                  <a:pt x="57" y="21"/>
                </a:lnTo>
                <a:lnTo>
                  <a:pt x="52" y="15"/>
                </a:lnTo>
                <a:lnTo>
                  <a:pt x="48" y="10"/>
                </a:lnTo>
                <a:lnTo>
                  <a:pt x="46" y="0"/>
                </a:lnTo>
                <a:lnTo>
                  <a:pt x="30" y="10"/>
                </a:lnTo>
                <a:lnTo>
                  <a:pt x="17" y="19"/>
                </a:lnTo>
                <a:lnTo>
                  <a:pt x="11" y="30"/>
                </a:lnTo>
                <a:lnTo>
                  <a:pt x="9" y="43"/>
                </a:lnTo>
                <a:lnTo>
                  <a:pt x="4" y="50"/>
                </a:lnTo>
                <a:lnTo>
                  <a:pt x="0" y="58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89"/>
                </a:lnTo>
                <a:lnTo>
                  <a:pt x="17" y="91"/>
                </a:lnTo>
                <a:lnTo>
                  <a:pt x="26" y="89"/>
                </a:lnTo>
                <a:lnTo>
                  <a:pt x="28" y="95"/>
                </a:lnTo>
                <a:lnTo>
                  <a:pt x="28" y="109"/>
                </a:lnTo>
                <a:lnTo>
                  <a:pt x="28" y="115"/>
                </a:lnTo>
                <a:lnTo>
                  <a:pt x="26" y="122"/>
                </a:lnTo>
                <a:lnTo>
                  <a:pt x="24" y="128"/>
                </a:lnTo>
                <a:lnTo>
                  <a:pt x="20" y="133"/>
                </a:lnTo>
                <a:lnTo>
                  <a:pt x="26" y="137"/>
                </a:lnTo>
                <a:lnTo>
                  <a:pt x="30" y="143"/>
                </a:lnTo>
                <a:lnTo>
                  <a:pt x="31" y="152"/>
                </a:lnTo>
                <a:lnTo>
                  <a:pt x="33" y="163"/>
                </a:lnTo>
                <a:lnTo>
                  <a:pt x="42" y="178"/>
                </a:lnTo>
                <a:lnTo>
                  <a:pt x="52" y="193"/>
                </a:lnTo>
                <a:lnTo>
                  <a:pt x="55" y="200"/>
                </a:lnTo>
                <a:lnTo>
                  <a:pt x="55" y="205"/>
                </a:lnTo>
                <a:lnTo>
                  <a:pt x="66" y="204"/>
                </a:lnTo>
                <a:lnTo>
                  <a:pt x="78" y="200"/>
                </a:lnTo>
                <a:lnTo>
                  <a:pt x="89" y="198"/>
                </a:lnTo>
                <a:lnTo>
                  <a:pt x="102" y="198"/>
                </a:lnTo>
                <a:lnTo>
                  <a:pt x="113" y="198"/>
                </a:lnTo>
                <a:lnTo>
                  <a:pt x="122" y="200"/>
                </a:lnTo>
                <a:lnTo>
                  <a:pt x="133" y="202"/>
                </a:lnTo>
                <a:lnTo>
                  <a:pt x="144" y="205"/>
                </a:lnTo>
                <a:lnTo>
                  <a:pt x="150" y="205"/>
                </a:lnTo>
                <a:lnTo>
                  <a:pt x="155" y="205"/>
                </a:lnTo>
                <a:lnTo>
                  <a:pt x="161" y="204"/>
                </a:lnTo>
                <a:lnTo>
                  <a:pt x="164" y="202"/>
                </a:lnTo>
                <a:lnTo>
                  <a:pt x="161" y="193"/>
                </a:lnTo>
                <a:lnTo>
                  <a:pt x="155" y="183"/>
                </a:lnTo>
                <a:lnTo>
                  <a:pt x="157" y="176"/>
                </a:lnTo>
                <a:lnTo>
                  <a:pt x="163" y="167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6" name="Freeform 100"/>
          <p:cNvSpPr>
            <a:spLocks/>
          </p:cNvSpPr>
          <p:nvPr/>
        </p:nvSpPr>
        <p:spPr bwMode="auto">
          <a:xfrm>
            <a:off x="2428592" y="2876954"/>
            <a:ext cx="342516" cy="357572"/>
          </a:xfrm>
          <a:custGeom>
            <a:avLst/>
            <a:gdLst>
              <a:gd name="T0" fmla="*/ 0 w 198"/>
              <a:gd name="T1" fmla="*/ 231775 h 190"/>
              <a:gd name="T2" fmla="*/ 2918 w 198"/>
              <a:gd name="T3" fmla="*/ 252413 h 190"/>
              <a:gd name="T4" fmla="*/ 16051 w 198"/>
              <a:gd name="T5" fmla="*/ 269875 h 190"/>
              <a:gd name="T6" fmla="*/ 43777 w 198"/>
              <a:gd name="T7" fmla="*/ 287338 h 190"/>
              <a:gd name="T8" fmla="*/ 62746 w 198"/>
              <a:gd name="T9" fmla="*/ 295275 h 190"/>
              <a:gd name="T10" fmla="*/ 78798 w 198"/>
              <a:gd name="T11" fmla="*/ 284163 h 190"/>
              <a:gd name="T12" fmla="*/ 97768 w 198"/>
              <a:gd name="T13" fmla="*/ 280988 h 190"/>
              <a:gd name="T14" fmla="*/ 124033 w 198"/>
              <a:gd name="T15" fmla="*/ 287338 h 190"/>
              <a:gd name="T16" fmla="*/ 159055 w 198"/>
              <a:gd name="T17" fmla="*/ 295275 h 190"/>
              <a:gd name="T18" fmla="*/ 194076 w 198"/>
              <a:gd name="T19" fmla="*/ 287338 h 190"/>
              <a:gd name="T20" fmla="*/ 218883 w 198"/>
              <a:gd name="T21" fmla="*/ 263525 h 190"/>
              <a:gd name="T22" fmla="*/ 237852 w 198"/>
              <a:gd name="T23" fmla="*/ 249238 h 190"/>
              <a:gd name="T24" fmla="*/ 258281 w 198"/>
              <a:gd name="T25" fmla="*/ 236538 h 190"/>
              <a:gd name="T26" fmla="*/ 277251 w 198"/>
              <a:gd name="T27" fmla="*/ 225425 h 190"/>
              <a:gd name="T28" fmla="*/ 280170 w 198"/>
              <a:gd name="T29" fmla="*/ 207963 h 190"/>
              <a:gd name="T30" fmla="*/ 272874 w 198"/>
              <a:gd name="T31" fmla="*/ 193675 h 190"/>
              <a:gd name="T32" fmla="*/ 267037 w 198"/>
              <a:gd name="T33" fmla="*/ 166687 h 190"/>
              <a:gd name="T34" fmla="*/ 269955 w 198"/>
              <a:gd name="T35" fmla="*/ 131763 h 190"/>
              <a:gd name="T36" fmla="*/ 269955 w 198"/>
              <a:gd name="T37" fmla="*/ 100012 h 190"/>
              <a:gd name="T38" fmla="*/ 248067 w 198"/>
              <a:gd name="T39" fmla="*/ 90487 h 190"/>
              <a:gd name="T40" fmla="*/ 210127 w 198"/>
              <a:gd name="T41" fmla="*/ 76200 h 190"/>
              <a:gd name="T42" fmla="*/ 178024 w 198"/>
              <a:gd name="T43" fmla="*/ 52388 h 190"/>
              <a:gd name="T44" fmla="*/ 156136 w 198"/>
              <a:gd name="T45" fmla="*/ 22225 h 190"/>
              <a:gd name="T46" fmla="*/ 148840 w 198"/>
              <a:gd name="T47" fmla="*/ 20637 h 190"/>
              <a:gd name="T48" fmla="*/ 132789 w 198"/>
              <a:gd name="T49" fmla="*/ 46037 h 190"/>
              <a:gd name="T50" fmla="*/ 107982 w 198"/>
              <a:gd name="T51" fmla="*/ 63500 h 190"/>
              <a:gd name="T52" fmla="*/ 89012 w 198"/>
              <a:gd name="T53" fmla="*/ 80962 h 190"/>
              <a:gd name="T54" fmla="*/ 83175 w 198"/>
              <a:gd name="T55" fmla="*/ 96837 h 190"/>
              <a:gd name="T56" fmla="*/ 75879 w 198"/>
              <a:gd name="T57" fmla="*/ 119063 h 190"/>
              <a:gd name="T58" fmla="*/ 62746 w 198"/>
              <a:gd name="T59" fmla="*/ 157162 h 190"/>
              <a:gd name="T60" fmla="*/ 32103 w 198"/>
              <a:gd name="T61" fmla="*/ 201612 h 190"/>
              <a:gd name="T62" fmla="*/ 2918 w 198"/>
              <a:gd name="T63" fmla="*/ 222250 h 1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8"/>
              <a:gd name="T97" fmla="*/ 0 h 190"/>
              <a:gd name="T98" fmla="*/ 198 w 198"/>
              <a:gd name="T99" fmla="*/ 190 h 1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8" h="190">
                <a:moveTo>
                  <a:pt x="2" y="140"/>
                </a:moveTo>
                <a:lnTo>
                  <a:pt x="0" y="146"/>
                </a:lnTo>
                <a:lnTo>
                  <a:pt x="0" y="149"/>
                </a:lnTo>
                <a:lnTo>
                  <a:pt x="2" y="159"/>
                </a:lnTo>
                <a:lnTo>
                  <a:pt x="6" y="164"/>
                </a:lnTo>
                <a:lnTo>
                  <a:pt x="11" y="170"/>
                </a:lnTo>
                <a:lnTo>
                  <a:pt x="17" y="173"/>
                </a:lnTo>
                <a:lnTo>
                  <a:pt x="30" y="181"/>
                </a:lnTo>
                <a:lnTo>
                  <a:pt x="39" y="190"/>
                </a:lnTo>
                <a:lnTo>
                  <a:pt x="43" y="186"/>
                </a:lnTo>
                <a:lnTo>
                  <a:pt x="48" y="181"/>
                </a:lnTo>
                <a:lnTo>
                  <a:pt x="54" y="179"/>
                </a:lnTo>
                <a:lnTo>
                  <a:pt x="59" y="177"/>
                </a:lnTo>
                <a:lnTo>
                  <a:pt x="67" y="177"/>
                </a:lnTo>
                <a:lnTo>
                  <a:pt x="76" y="177"/>
                </a:lnTo>
                <a:lnTo>
                  <a:pt x="85" y="181"/>
                </a:lnTo>
                <a:lnTo>
                  <a:pt x="94" y="186"/>
                </a:lnTo>
                <a:lnTo>
                  <a:pt x="109" y="186"/>
                </a:lnTo>
                <a:lnTo>
                  <a:pt x="122" y="184"/>
                </a:lnTo>
                <a:lnTo>
                  <a:pt x="133" y="181"/>
                </a:lnTo>
                <a:lnTo>
                  <a:pt x="142" y="173"/>
                </a:lnTo>
                <a:lnTo>
                  <a:pt x="150" y="166"/>
                </a:lnTo>
                <a:lnTo>
                  <a:pt x="155" y="160"/>
                </a:lnTo>
                <a:lnTo>
                  <a:pt x="163" y="157"/>
                </a:lnTo>
                <a:lnTo>
                  <a:pt x="170" y="153"/>
                </a:lnTo>
                <a:lnTo>
                  <a:pt x="177" y="149"/>
                </a:lnTo>
                <a:lnTo>
                  <a:pt x="185" y="146"/>
                </a:lnTo>
                <a:lnTo>
                  <a:pt x="190" y="142"/>
                </a:lnTo>
                <a:lnTo>
                  <a:pt x="198" y="135"/>
                </a:lnTo>
                <a:lnTo>
                  <a:pt x="192" y="131"/>
                </a:lnTo>
                <a:lnTo>
                  <a:pt x="189" y="125"/>
                </a:lnTo>
                <a:lnTo>
                  <a:pt x="187" y="122"/>
                </a:lnTo>
                <a:lnTo>
                  <a:pt x="185" y="116"/>
                </a:lnTo>
                <a:lnTo>
                  <a:pt x="183" y="105"/>
                </a:lnTo>
                <a:lnTo>
                  <a:pt x="183" y="94"/>
                </a:lnTo>
                <a:lnTo>
                  <a:pt x="185" y="83"/>
                </a:lnTo>
                <a:lnTo>
                  <a:pt x="185" y="72"/>
                </a:lnTo>
                <a:lnTo>
                  <a:pt x="185" y="63"/>
                </a:lnTo>
                <a:lnTo>
                  <a:pt x="179" y="55"/>
                </a:lnTo>
                <a:lnTo>
                  <a:pt x="170" y="57"/>
                </a:lnTo>
                <a:lnTo>
                  <a:pt x="157" y="59"/>
                </a:lnTo>
                <a:lnTo>
                  <a:pt x="144" y="48"/>
                </a:lnTo>
                <a:lnTo>
                  <a:pt x="135" y="35"/>
                </a:lnTo>
                <a:lnTo>
                  <a:pt x="122" y="33"/>
                </a:lnTo>
                <a:lnTo>
                  <a:pt x="107" y="29"/>
                </a:lnTo>
                <a:lnTo>
                  <a:pt x="107" y="14"/>
                </a:lnTo>
                <a:lnTo>
                  <a:pt x="105" y="0"/>
                </a:lnTo>
                <a:lnTo>
                  <a:pt x="102" y="13"/>
                </a:lnTo>
                <a:lnTo>
                  <a:pt x="98" y="26"/>
                </a:lnTo>
                <a:lnTo>
                  <a:pt x="91" y="29"/>
                </a:lnTo>
                <a:lnTo>
                  <a:pt x="85" y="33"/>
                </a:lnTo>
                <a:lnTo>
                  <a:pt x="74" y="40"/>
                </a:lnTo>
                <a:lnTo>
                  <a:pt x="65" y="46"/>
                </a:lnTo>
                <a:lnTo>
                  <a:pt x="61" y="51"/>
                </a:lnTo>
                <a:lnTo>
                  <a:pt x="59" y="55"/>
                </a:lnTo>
                <a:lnTo>
                  <a:pt x="57" y="61"/>
                </a:lnTo>
                <a:lnTo>
                  <a:pt x="56" y="66"/>
                </a:lnTo>
                <a:lnTo>
                  <a:pt x="52" y="75"/>
                </a:lnTo>
                <a:lnTo>
                  <a:pt x="44" y="87"/>
                </a:lnTo>
                <a:lnTo>
                  <a:pt x="43" y="99"/>
                </a:lnTo>
                <a:lnTo>
                  <a:pt x="41" y="112"/>
                </a:lnTo>
                <a:lnTo>
                  <a:pt x="22" y="127"/>
                </a:lnTo>
                <a:lnTo>
                  <a:pt x="4" y="142"/>
                </a:lnTo>
                <a:lnTo>
                  <a:pt x="2" y="140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7" name="Freeform 101"/>
          <p:cNvSpPr>
            <a:spLocks/>
          </p:cNvSpPr>
          <p:nvPr/>
        </p:nvSpPr>
        <p:spPr bwMode="auto">
          <a:xfrm>
            <a:off x="2488814" y="3210060"/>
            <a:ext cx="308641" cy="261591"/>
          </a:xfrm>
          <a:custGeom>
            <a:avLst/>
            <a:gdLst>
              <a:gd name="T0" fmla="*/ 119937 w 178"/>
              <a:gd name="T1" fmla="*/ 220662 h 139"/>
              <a:gd name="T2" fmla="*/ 114086 w 178"/>
              <a:gd name="T3" fmla="*/ 211137 h 139"/>
              <a:gd name="T4" fmla="*/ 108235 w 178"/>
              <a:gd name="T5" fmla="*/ 203200 h 139"/>
              <a:gd name="T6" fmla="*/ 97997 w 178"/>
              <a:gd name="T7" fmla="*/ 196850 h 139"/>
              <a:gd name="T8" fmla="*/ 89221 w 178"/>
              <a:gd name="T9" fmla="*/ 190500 h 139"/>
              <a:gd name="T10" fmla="*/ 89221 w 178"/>
              <a:gd name="T11" fmla="*/ 182562 h 139"/>
              <a:gd name="T12" fmla="*/ 89221 w 178"/>
              <a:gd name="T13" fmla="*/ 173037 h 139"/>
              <a:gd name="T14" fmla="*/ 73132 w 178"/>
              <a:gd name="T15" fmla="*/ 166687 h 139"/>
              <a:gd name="T16" fmla="*/ 57043 w 178"/>
              <a:gd name="T17" fmla="*/ 158750 h 139"/>
              <a:gd name="T18" fmla="*/ 59968 w 178"/>
              <a:gd name="T19" fmla="*/ 149225 h 139"/>
              <a:gd name="T20" fmla="*/ 62894 w 178"/>
              <a:gd name="T21" fmla="*/ 144462 h 139"/>
              <a:gd name="T22" fmla="*/ 51192 w 178"/>
              <a:gd name="T23" fmla="*/ 134937 h 139"/>
              <a:gd name="T24" fmla="*/ 43879 w 178"/>
              <a:gd name="T25" fmla="*/ 127000 h 139"/>
              <a:gd name="T26" fmla="*/ 35103 w 178"/>
              <a:gd name="T27" fmla="*/ 100012 h 139"/>
              <a:gd name="T28" fmla="*/ 32178 w 178"/>
              <a:gd name="T29" fmla="*/ 76200 h 139"/>
              <a:gd name="T30" fmla="*/ 16089 w 178"/>
              <a:gd name="T31" fmla="*/ 76200 h 139"/>
              <a:gd name="T32" fmla="*/ 0 w 178"/>
              <a:gd name="T33" fmla="*/ 69850 h 139"/>
              <a:gd name="T34" fmla="*/ 5851 w 178"/>
              <a:gd name="T35" fmla="*/ 50800 h 139"/>
              <a:gd name="T36" fmla="*/ 5851 w 178"/>
              <a:gd name="T37" fmla="*/ 20637 h 139"/>
              <a:gd name="T38" fmla="*/ 5851 w 178"/>
              <a:gd name="T39" fmla="*/ 20637 h 139"/>
              <a:gd name="T40" fmla="*/ 11701 w 178"/>
              <a:gd name="T41" fmla="*/ 14287 h 139"/>
              <a:gd name="T42" fmla="*/ 21940 w 178"/>
              <a:gd name="T43" fmla="*/ 6350 h 139"/>
              <a:gd name="T44" fmla="*/ 27790 w 178"/>
              <a:gd name="T45" fmla="*/ 3175 h 139"/>
              <a:gd name="T46" fmla="*/ 35103 w 178"/>
              <a:gd name="T47" fmla="*/ 0 h 139"/>
              <a:gd name="T48" fmla="*/ 46805 w 178"/>
              <a:gd name="T49" fmla="*/ 0 h 139"/>
              <a:gd name="T50" fmla="*/ 59968 w 178"/>
              <a:gd name="T51" fmla="*/ 0 h 139"/>
              <a:gd name="T52" fmla="*/ 73132 w 178"/>
              <a:gd name="T53" fmla="*/ 6350 h 139"/>
              <a:gd name="T54" fmla="*/ 86296 w 178"/>
              <a:gd name="T55" fmla="*/ 14287 h 139"/>
              <a:gd name="T56" fmla="*/ 102385 w 178"/>
              <a:gd name="T57" fmla="*/ 23812 h 139"/>
              <a:gd name="T58" fmla="*/ 121399 w 178"/>
              <a:gd name="T59" fmla="*/ 38100 h 139"/>
              <a:gd name="T60" fmla="*/ 137488 w 178"/>
              <a:gd name="T61" fmla="*/ 52387 h 139"/>
              <a:gd name="T62" fmla="*/ 155040 w 178"/>
              <a:gd name="T63" fmla="*/ 68262 h 139"/>
              <a:gd name="T64" fmla="*/ 172592 w 178"/>
              <a:gd name="T65" fmla="*/ 68262 h 139"/>
              <a:gd name="T66" fmla="*/ 190143 w 178"/>
              <a:gd name="T67" fmla="*/ 65087 h 139"/>
              <a:gd name="T68" fmla="*/ 191606 w 178"/>
              <a:gd name="T69" fmla="*/ 76200 h 139"/>
              <a:gd name="T70" fmla="*/ 191606 w 178"/>
              <a:gd name="T71" fmla="*/ 90487 h 139"/>
              <a:gd name="T72" fmla="*/ 210620 w 178"/>
              <a:gd name="T73" fmla="*/ 100012 h 139"/>
              <a:gd name="T74" fmla="*/ 226709 w 178"/>
              <a:gd name="T75" fmla="*/ 111125 h 139"/>
              <a:gd name="T76" fmla="*/ 219396 w 178"/>
              <a:gd name="T77" fmla="*/ 128587 h 139"/>
              <a:gd name="T78" fmla="*/ 213546 w 178"/>
              <a:gd name="T79" fmla="*/ 144462 h 139"/>
              <a:gd name="T80" fmla="*/ 226709 w 178"/>
              <a:gd name="T81" fmla="*/ 141287 h 139"/>
              <a:gd name="T82" fmla="*/ 245724 w 178"/>
              <a:gd name="T83" fmla="*/ 138112 h 139"/>
              <a:gd name="T84" fmla="*/ 257425 w 178"/>
              <a:gd name="T85" fmla="*/ 152400 h 139"/>
              <a:gd name="T86" fmla="*/ 260350 w 178"/>
              <a:gd name="T87" fmla="*/ 169862 h 139"/>
              <a:gd name="T88" fmla="*/ 254499 w 178"/>
              <a:gd name="T89" fmla="*/ 176212 h 139"/>
              <a:gd name="T90" fmla="*/ 245724 w 178"/>
              <a:gd name="T91" fmla="*/ 179387 h 139"/>
              <a:gd name="T92" fmla="*/ 213546 w 178"/>
              <a:gd name="T93" fmla="*/ 187325 h 139"/>
              <a:gd name="T94" fmla="*/ 181367 w 178"/>
              <a:gd name="T95" fmla="*/ 196850 h 139"/>
              <a:gd name="T96" fmla="*/ 165278 w 178"/>
              <a:gd name="T97" fmla="*/ 204787 h 139"/>
              <a:gd name="T98" fmla="*/ 149189 w 178"/>
              <a:gd name="T99" fmla="*/ 214312 h 139"/>
              <a:gd name="T100" fmla="*/ 136026 w 178"/>
              <a:gd name="T101" fmla="*/ 220662 h 139"/>
              <a:gd name="T102" fmla="*/ 119937 w 178"/>
              <a:gd name="T103" fmla="*/ 220662 h 1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8"/>
              <a:gd name="T157" fmla="*/ 0 h 139"/>
              <a:gd name="T158" fmla="*/ 178 w 178"/>
              <a:gd name="T159" fmla="*/ 139 h 1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8" h="139">
                <a:moveTo>
                  <a:pt x="82" y="139"/>
                </a:moveTo>
                <a:lnTo>
                  <a:pt x="78" y="133"/>
                </a:lnTo>
                <a:lnTo>
                  <a:pt x="74" y="128"/>
                </a:lnTo>
                <a:lnTo>
                  <a:pt x="67" y="124"/>
                </a:lnTo>
                <a:lnTo>
                  <a:pt x="61" y="120"/>
                </a:lnTo>
                <a:lnTo>
                  <a:pt x="61" y="115"/>
                </a:lnTo>
                <a:lnTo>
                  <a:pt x="61" y="109"/>
                </a:lnTo>
                <a:lnTo>
                  <a:pt x="50" y="105"/>
                </a:lnTo>
                <a:lnTo>
                  <a:pt x="39" y="100"/>
                </a:lnTo>
                <a:lnTo>
                  <a:pt x="41" y="94"/>
                </a:lnTo>
                <a:lnTo>
                  <a:pt x="43" y="91"/>
                </a:lnTo>
                <a:lnTo>
                  <a:pt x="35" y="85"/>
                </a:lnTo>
                <a:lnTo>
                  <a:pt x="30" y="80"/>
                </a:lnTo>
                <a:lnTo>
                  <a:pt x="24" y="63"/>
                </a:lnTo>
                <a:lnTo>
                  <a:pt x="22" y="48"/>
                </a:lnTo>
                <a:lnTo>
                  <a:pt x="11" y="48"/>
                </a:lnTo>
                <a:lnTo>
                  <a:pt x="0" y="44"/>
                </a:lnTo>
                <a:lnTo>
                  <a:pt x="4" y="32"/>
                </a:lnTo>
                <a:lnTo>
                  <a:pt x="4" y="13"/>
                </a:lnTo>
                <a:lnTo>
                  <a:pt x="8" y="9"/>
                </a:lnTo>
                <a:lnTo>
                  <a:pt x="15" y="4"/>
                </a:lnTo>
                <a:lnTo>
                  <a:pt x="19" y="2"/>
                </a:lnTo>
                <a:lnTo>
                  <a:pt x="24" y="0"/>
                </a:lnTo>
                <a:lnTo>
                  <a:pt x="32" y="0"/>
                </a:lnTo>
                <a:lnTo>
                  <a:pt x="41" y="0"/>
                </a:lnTo>
                <a:lnTo>
                  <a:pt x="50" y="4"/>
                </a:lnTo>
                <a:lnTo>
                  <a:pt x="59" y="9"/>
                </a:lnTo>
                <a:lnTo>
                  <a:pt x="70" y="15"/>
                </a:lnTo>
                <a:lnTo>
                  <a:pt x="83" y="24"/>
                </a:lnTo>
                <a:lnTo>
                  <a:pt x="94" y="33"/>
                </a:lnTo>
                <a:lnTo>
                  <a:pt x="106" y="43"/>
                </a:lnTo>
                <a:lnTo>
                  <a:pt x="118" y="43"/>
                </a:lnTo>
                <a:lnTo>
                  <a:pt x="130" y="41"/>
                </a:lnTo>
                <a:lnTo>
                  <a:pt x="131" y="48"/>
                </a:lnTo>
                <a:lnTo>
                  <a:pt x="131" y="57"/>
                </a:lnTo>
                <a:lnTo>
                  <a:pt x="144" y="63"/>
                </a:lnTo>
                <a:lnTo>
                  <a:pt x="155" y="70"/>
                </a:lnTo>
                <a:lnTo>
                  <a:pt x="150" y="81"/>
                </a:lnTo>
                <a:lnTo>
                  <a:pt x="146" y="91"/>
                </a:lnTo>
                <a:lnTo>
                  <a:pt x="155" y="89"/>
                </a:lnTo>
                <a:lnTo>
                  <a:pt x="168" y="87"/>
                </a:lnTo>
                <a:lnTo>
                  <a:pt x="176" y="96"/>
                </a:lnTo>
                <a:lnTo>
                  <a:pt x="178" y="107"/>
                </a:lnTo>
                <a:lnTo>
                  <a:pt x="174" y="111"/>
                </a:lnTo>
                <a:lnTo>
                  <a:pt x="168" y="113"/>
                </a:lnTo>
                <a:lnTo>
                  <a:pt x="146" y="118"/>
                </a:lnTo>
                <a:lnTo>
                  <a:pt x="124" y="124"/>
                </a:lnTo>
                <a:lnTo>
                  <a:pt x="113" y="129"/>
                </a:lnTo>
                <a:lnTo>
                  <a:pt x="102" y="135"/>
                </a:lnTo>
                <a:lnTo>
                  <a:pt x="93" y="139"/>
                </a:lnTo>
                <a:lnTo>
                  <a:pt x="82" y="139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68" name="Freeform 102"/>
          <p:cNvSpPr>
            <a:spLocks/>
          </p:cNvSpPr>
          <p:nvPr/>
        </p:nvSpPr>
        <p:spPr bwMode="auto">
          <a:xfrm>
            <a:off x="2590439" y="3095261"/>
            <a:ext cx="602226" cy="410267"/>
          </a:xfrm>
          <a:custGeom>
            <a:avLst/>
            <a:gdLst>
              <a:gd name="T0" fmla="*/ 328879 w 346"/>
              <a:gd name="T1" fmla="*/ 338138 h 218"/>
              <a:gd name="T2" fmla="*/ 296578 w 346"/>
              <a:gd name="T3" fmla="*/ 325438 h 218"/>
              <a:gd name="T4" fmla="*/ 290705 w 346"/>
              <a:gd name="T5" fmla="*/ 307975 h 218"/>
              <a:gd name="T6" fmla="*/ 284832 w 346"/>
              <a:gd name="T7" fmla="*/ 293688 h 218"/>
              <a:gd name="T8" fmla="*/ 274555 w 346"/>
              <a:gd name="T9" fmla="*/ 287338 h 218"/>
              <a:gd name="T10" fmla="*/ 255468 w 346"/>
              <a:gd name="T11" fmla="*/ 290513 h 218"/>
              <a:gd name="T12" fmla="*/ 233445 w 346"/>
              <a:gd name="T13" fmla="*/ 300038 h 218"/>
              <a:gd name="T14" fmla="*/ 204081 w 346"/>
              <a:gd name="T15" fmla="*/ 300038 h 218"/>
              <a:gd name="T16" fmla="*/ 179121 w 346"/>
              <a:gd name="T17" fmla="*/ 282575 h 218"/>
              <a:gd name="T18" fmla="*/ 174717 w 346"/>
              <a:gd name="T19" fmla="*/ 266700 h 218"/>
              <a:gd name="T20" fmla="*/ 174717 w 346"/>
              <a:gd name="T21" fmla="*/ 266700 h 218"/>
              <a:gd name="T22" fmla="*/ 171780 w 346"/>
              <a:gd name="T23" fmla="*/ 249238 h 218"/>
              <a:gd name="T24" fmla="*/ 140948 w 346"/>
              <a:gd name="T25" fmla="*/ 238125 h 218"/>
              <a:gd name="T26" fmla="*/ 133607 w 346"/>
              <a:gd name="T27" fmla="*/ 225425 h 218"/>
              <a:gd name="T28" fmla="*/ 124798 w 346"/>
              <a:gd name="T29" fmla="*/ 196850 h 218"/>
              <a:gd name="T30" fmla="*/ 105711 w 346"/>
              <a:gd name="T31" fmla="*/ 173038 h 218"/>
              <a:gd name="T32" fmla="*/ 86624 w 346"/>
              <a:gd name="T33" fmla="*/ 165100 h 218"/>
              <a:gd name="T34" fmla="*/ 51387 w 346"/>
              <a:gd name="T35" fmla="*/ 149225 h 218"/>
              <a:gd name="T36" fmla="*/ 16150 w 346"/>
              <a:gd name="T37" fmla="*/ 120650 h 218"/>
              <a:gd name="T38" fmla="*/ 22023 w 346"/>
              <a:gd name="T39" fmla="*/ 111125 h 218"/>
              <a:gd name="T40" fmla="*/ 57260 w 346"/>
              <a:gd name="T41" fmla="*/ 103188 h 218"/>
              <a:gd name="T42" fmla="*/ 82220 w 346"/>
              <a:gd name="T43" fmla="*/ 79375 h 218"/>
              <a:gd name="T44" fmla="*/ 101306 w 346"/>
              <a:gd name="T45" fmla="*/ 65088 h 218"/>
              <a:gd name="T46" fmla="*/ 121861 w 346"/>
              <a:gd name="T47" fmla="*/ 52388 h 218"/>
              <a:gd name="T48" fmla="*/ 140948 w 346"/>
              <a:gd name="T49" fmla="*/ 41275 h 218"/>
              <a:gd name="T50" fmla="*/ 152694 w 346"/>
              <a:gd name="T51" fmla="*/ 30163 h 218"/>
              <a:gd name="T52" fmla="*/ 174717 w 346"/>
              <a:gd name="T53" fmla="*/ 17463 h 218"/>
              <a:gd name="T54" fmla="*/ 204081 w 346"/>
              <a:gd name="T55" fmla="*/ 3175 h 218"/>
              <a:gd name="T56" fmla="*/ 220231 w 346"/>
              <a:gd name="T57" fmla="*/ 12700 h 218"/>
              <a:gd name="T58" fmla="*/ 236382 w 346"/>
              <a:gd name="T59" fmla="*/ 23812 h 218"/>
              <a:gd name="T60" fmla="*/ 252532 w 346"/>
              <a:gd name="T61" fmla="*/ 26988 h 218"/>
              <a:gd name="T62" fmla="*/ 268682 w 346"/>
              <a:gd name="T63" fmla="*/ 23812 h 218"/>
              <a:gd name="T64" fmla="*/ 274555 w 346"/>
              <a:gd name="T65" fmla="*/ 26988 h 218"/>
              <a:gd name="T66" fmla="*/ 281896 w 346"/>
              <a:gd name="T67" fmla="*/ 44450 h 218"/>
              <a:gd name="T68" fmla="*/ 303919 w 346"/>
              <a:gd name="T69" fmla="*/ 68263 h 218"/>
              <a:gd name="T70" fmla="*/ 328879 w 346"/>
              <a:gd name="T71" fmla="*/ 111125 h 218"/>
              <a:gd name="T72" fmla="*/ 347965 w 346"/>
              <a:gd name="T73" fmla="*/ 161925 h 218"/>
              <a:gd name="T74" fmla="*/ 371457 w 346"/>
              <a:gd name="T75" fmla="*/ 182562 h 218"/>
              <a:gd name="T76" fmla="*/ 396416 w 346"/>
              <a:gd name="T77" fmla="*/ 204788 h 218"/>
              <a:gd name="T78" fmla="*/ 415503 w 346"/>
              <a:gd name="T79" fmla="*/ 225425 h 218"/>
              <a:gd name="T80" fmla="*/ 431653 w 346"/>
              <a:gd name="T81" fmla="*/ 234950 h 218"/>
              <a:gd name="T82" fmla="*/ 456613 w 346"/>
              <a:gd name="T83" fmla="*/ 231775 h 218"/>
              <a:gd name="T84" fmla="*/ 469827 w 346"/>
              <a:gd name="T85" fmla="*/ 214313 h 218"/>
              <a:gd name="T86" fmla="*/ 480104 w 346"/>
              <a:gd name="T87" fmla="*/ 204788 h 218"/>
              <a:gd name="T88" fmla="*/ 491850 w 346"/>
              <a:gd name="T89" fmla="*/ 223838 h 218"/>
              <a:gd name="T90" fmla="*/ 499191 w 346"/>
              <a:gd name="T91" fmla="*/ 242888 h 218"/>
              <a:gd name="T92" fmla="*/ 508000 w 346"/>
              <a:gd name="T93" fmla="*/ 252413 h 218"/>
              <a:gd name="T94" fmla="*/ 488913 w 346"/>
              <a:gd name="T95" fmla="*/ 266700 h 218"/>
              <a:gd name="T96" fmla="*/ 483040 w 346"/>
              <a:gd name="T97" fmla="*/ 284163 h 218"/>
              <a:gd name="T98" fmla="*/ 483040 w 346"/>
              <a:gd name="T99" fmla="*/ 314325 h 218"/>
              <a:gd name="T100" fmla="*/ 477168 w 346"/>
              <a:gd name="T101" fmla="*/ 325438 h 218"/>
              <a:gd name="T102" fmla="*/ 466890 w 346"/>
              <a:gd name="T103" fmla="*/ 322263 h 218"/>
              <a:gd name="T104" fmla="*/ 444867 w 346"/>
              <a:gd name="T105" fmla="*/ 320675 h 218"/>
              <a:gd name="T106" fmla="*/ 406694 w 346"/>
              <a:gd name="T107" fmla="*/ 328613 h 218"/>
              <a:gd name="T108" fmla="*/ 380266 w 346"/>
              <a:gd name="T109" fmla="*/ 322263 h 218"/>
              <a:gd name="T110" fmla="*/ 367052 w 346"/>
              <a:gd name="T111" fmla="*/ 334963 h 218"/>
              <a:gd name="T112" fmla="*/ 352370 w 346"/>
              <a:gd name="T113" fmla="*/ 346075 h 2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6"/>
              <a:gd name="T172" fmla="*/ 0 h 218"/>
              <a:gd name="T173" fmla="*/ 346 w 346"/>
              <a:gd name="T174" fmla="*/ 218 h 21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6" h="218">
                <a:moveTo>
                  <a:pt x="240" y="218"/>
                </a:moveTo>
                <a:lnTo>
                  <a:pt x="224" y="213"/>
                </a:lnTo>
                <a:lnTo>
                  <a:pt x="211" y="209"/>
                </a:lnTo>
                <a:lnTo>
                  <a:pt x="202" y="205"/>
                </a:lnTo>
                <a:lnTo>
                  <a:pt x="198" y="202"/>
                </a:lnTo>
                <a:lnTo>
                  <a:pt x="198" y="194"/>
                </a:lnTo>
                <a:lnTo>
                  <a:pt x="196" y="190"/>
                </a:lnTo>
                <a:lnTo>
                  <a:pt x="194" y="185"/>
                </a:lnTo>
                <a:lnTo>
                  <a:pt x="191" y="183"/>
                </a:lnTo>
                <a:lnTo>
                  <a:pt x="187" y="181"/>
                </a:lnTo>
                <a:lnTo>
                  <a:pt x="181" y="181"/>
                </a:lnTo>
                <a:lnTo>
                  <a:pt x="174" y="183"/>
                </a:lnTo>
                <a:lnTo>
                  <a:pt x="167" y="187"/>
                </a:lnTo>
                <a:lnTo>
                  <a:pt x="159" y="189"/>
                </a:lnTo>
                <a:lnTo>
                  <a:pt x="150" y="189"/>
                </a:lnTo>
                <a:lnTo>
                  <a:pt x="139" y="189"/>
                </a:lnTo>
                <a:lnTo>
                  <a:pt x="126" y="185"/>
                </a:lnTo>
                <a:lnTo>
                  <a:pt x="122" y="178"/>
                </a:lnTo>
                <a:lnTo>
                  <a:pt x="120" y="168"/>
                </a:lnTo>
                <a:lnTo>
                  <a:pt x="119" y="168"/>
                </a:lnTo>
                <a:lnTo>
                  <a:pt x="117" y="157"/>
                </a:lnTo>
                <a:lnTo>
                  <a:pt x="109" y="148"/>
                </a:lnTo>
                <a:lnTo>
                  <a:pt x="96" y="150"/>
                </a:lnTo>
                <a:lnTo>
                  <a:pt x="87" y="152"/>
                </a:lnTo>
                <a:lnTo>
                  <a:pt x="91" y="142"/>
                </a:lnTo>
                <a:lnTo>
                  <a:pt x="96" y="131"/>
                </a:lnTo>
                <a:lnTo>
                  <a:pt x="85" y="124"/>
                </a:lnTo>
                <a:lnTo>
                  <a:pt x="72" y="118"/>
                </a:lnTo>
                <a:lnTo>
                  <a:pt x="72" y="109"/>
                </a:lnTo>
                <a:lnTo>
                  <a:pt x="71" y="102"/>
                </a:lnTo>
                <a:lnTo>
                  <a:pt x="59" y="104"/>
                </a:lnTo>
                <a:lnTo>
                  <a:pt x="47" y="104"/>
                </a:lnTo>
                <a:lnTo>
                  <a:pt x="35" y="94"/>
                </a:lnTo>
                <a:lnTo>
                  <a:pt x="24" y="85"/>
                </a:lnTo>
                <a:lnTo>
                  <a:pt x="11" y="76"/>
                </a:lnTo>
                <a:lnTo>
                  <a:pt x="0" y="70"/>
                </a:lnTo>
                <a:lnTo>
                  <a:pt x="15" y="70"/>
                </a:lnTo>
                <a:lnTo>
                  <a:pt x="28" y="68"/>
                </a:lnTo>
                <a:lnTo>
                  <a:pt x="39" y="65"/>
                </a:lnTo>
                <a:lnTo>
                  <a:pt x="48" y="57"/>
                </a:lnTo>
                <a:lnTo>
                  <a:pt x="56" y="50"/>
                </a:lnTo>
                <a:lnTo>
                  <a:pt x="61" y="44"/>
                </a:lnTo>
                <a:lnTo>
                  <a:pt x="69" y="41"/>
                </a:lnTo>
                <a:lnTo>
                  <a:pt x="76" y="37"/>
                </a:lnTo>
                <a:lnTo>
                  <a:pt x="83" y="33"/>
                </a:lnTo>
                <a:lnTo>
                  <a:pt x="91" y="30"/>
                </a:lnTo>
                <a:lnTo>
                  <a:pt x="96" y="26"/>
                </a:lnTo>
                <a:lnTo>
                  <a:pt x="104" y="19"/>
                </a:lnTo>
                <a:lnTo>
                  <a:pt x="106" y="20"/>
                </a:lnTo>
                <a:lnTo>
                  <a:pt x="119" y="11"/>
                </a:lnTo>
                <a:lnTo>
                  <a:pt x="133" y="0"/>
                </a:lnTo>
                <a:lnTo>
                  <a:pt x="139" y="2"/>
                </a:lnTo>
                <a:lnTo>
                  <a:pt x="144" y="4"/>
                </a:lnTo>
                <a:lnTo>
                  <a:pt x="150" y="8"/>
                </a:lnTo>
                <a:lnTo>
                  <a:pt x="156" y="11"/>
                </a:lnTo>
                <a:lnTo>
                  <a:pt x="161" y="15"/>
                </a:lnTo>
                <a:lnTo>
                  <a:pt x="167" y="17"/>
                </a:lnTo>
                <a:lnTo>
                  <a:pt x="172" y="17"/>
                </a:lnTo>
                <a:lnTo>
                  <a:pt x="181" y="15"/>
                </a:lnTo>
                <a:lnTo>
                  <a:pt x="183" y="15"/>
                </a:lnTo>
                <a:lnTo>
                  <a:pt x="185" y="15"/>
                </a:lnTo>
                <a:lnTo>
                  <a:pt x="187" y="17"/>
                </a:lnTo>
                <a:lnTo>
                  <a:pt x="189" y="20"/>
                </a:lnTo>
                <a:lnTo>
                  <a:pt x="192" y="28"/>
                </a:lnTo>
                <a:lnTo>
                  <a:pt x="198" y="33"/>
                </a:lnTo>
                <a:lnTo>
                  <a:pt x="207" y="43"/>
                </a:lnTo>
                <a:lnTo>
                  <a:pt x="216" y="54"/>
                </a:lnTo>
                <a:lnTo>
                  <a:pt x="224" y="70"/>
                </a:lnTo>
                <a:lnTo>
                  <a:pt x="233" y="96"/>
                </a:lnTo>
                <a:lnTo>
                  <a:pt x="237" y="102"/>
                </a:lnTo>
                <a:lnTo>
                  <a:pt x="244" y="109"/>
                </a:lnTo>
                <a:lnTo>
                  <a:pt x="253" y="115"/>
                </a:lnTo>
                <a:lnTo>
                  <a:pt x="263" y="120"/>
                </a:lnTo>
                <a:lnTo>
                  <a:pt x="270" y="129"/>
                </a:lnTo>
                <a:lnTo>
                  <a:pt x="277" y="139"/>
                </a:lnTo>
                <a:lnTo>
                  <a:pt x="283" y="142"/>
                </a:lnTo>
                <a:lnTo>
                  <a:pt x="289" y="146"/>
                </a:lnTo>
                <a:lnTo>
                  <a:pt x="294" y="148"/>
                </a:lnTo>
                <a:lnTo>
                  <a:pt x="303" y="148"/>
                </a:lnTo>
                <a:lnTo>
                  <a:pt x="311" y="146"/>
                </a:lnTo>
                <a:lnTo>
                  <a:pt x="316" y="141"/>
                </a:lnTo>
                <a:lnTo>
                  <a:pt x="320" y="135"/>
                </a:lnTo>
                <a:lnTo>
                  <a:pt x="324" y="128"/>
                </a:lnTo>
                <a:lnTo>
                  <a:pt x="327" y="129"/>
                </a:lnTo>
                <a:lnTo>
                  <a:pt x="331" y="133"/>
                </a:lnTo>
                <a:lnTo>
                  <a:pt x="335" y="141"/>
                </a:lnTo>
                <a:lnTo>
                  <a:pt x="337" y="148"/>
                </a:lnTo>
                <a:lnTo>
                  <a:pt x="340" y="153"/>
                </a:lnTo>
                <a:lnTo>
                  <a:pt x="346" y="159"/>
                </a:lnTo>
                <a:lnTo>
                  <a:pt x="338" y="163"/>
                </a:lnTo>
                <a:lnTo>
                  <a:pt x="333" y="168"/>
                </a:lnTo>
                <a:lnTo>
                  <a:pt x="329" y="174"/>
                </a:lnTo>
                <a:lnTo>
                  <a:pt x="329" y="179"/>
                </a:lnTo>
                <a:lnTo>
                  <a:pt x="329" y="189"/>
                </a:lnTo>
                <a:lnTo>
                  <a:pt x="329" y="198"/>
                </a:lnTo>
                <a:lnTo>
                  <a:pt x="327" y="203"/>
                </a:lnTo>
                <a:lnTo>
                  <a:pt x="325" y="205"/>
                </a:lnTo>
                <a:lnTo>
                  <a:pt x="324" y="205"/>
                </a:lnTo>
                <a:lnTo>
                  <a:pt x="318" y="203"/>
                </a:lnTo>
                <a:lnTo>
                  <a:pt x="313" y="203"/>
                </a:lnTo>
                <a:lnTo>
                  <a:pt x="303" y="202"/>
                </a:lnTo>
                <a:lnTo>
                  <a:pt x="292" y="203"/>
                </a:lnTo>
                <a:lnTo>
                  <a:pt x="277" y="207"/>
                </a:lnTo>
                <a:lnTo>
                  <a:pt x="266" y="203"/>
                </a:lnTo>
                <a:lnTo>
                  <a:pt x="259" y="203"/>
                </a:lnTo>
                <a:lnTo>
                  <a:pt x="255" y="207"/>
                </a:lnTo>
                <a:lnTo>
                  <a:pt x="250" y="211"/>
                </a:lnTo>
                <a:lnTo>
                  <a:pt x="244" y="216"/>
                </a:lnTo>
                <a:lnTo>
                  <a:pt x="240" y="218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0" name="Freeform 104"/>
          <p:cNvSpPr>
            <a:spLocks noEditPoints="1"/>
          </p:cNvSpPr>
          <p:nvPr/>
        </p:nvSpPr>
        <p:spPr bwMode="auto">
          <a:xfrm>
            <a:off x="10345985" y="1424083"/>
            <a:ext cx="259710" cy="67750"/>
          </a:xfrm>
          <a:custGeom>
            <a:avLst/>
            <a:gdLst>
              <a:gd name="T0" fmla="*/ 13145 w 150"/>
              <a:gd name="T1" fmla="*/ 0 h 36"/>
              <a:gd name="T2" fmla="*/ 24829 w 150"/>
              <a:gd name="T3" fmla="*/ 33337 h 36"/>
              <a:gd name="T4" fmla="*/ 16065 w 150"/>
              <a:gd name="T5" fmla="*/ 6350 h 36"/>
              <a:gd name="T6" fmla="*/ 62801 w 150"/>
              <a:gd name="T7" fmla="*/ 12700 h 36"/>
              <a:gd name="T8" fmla="*/ 43815 w 150"/>
              <a:gd name="T9" fmla="*/ 30162 h 36"/>
              <a:gd name="T10" fmla="*/ 43815 w 150"/>
              <a:gd name="T11" fmla="*/ 12700 h 36"/>
              <a:gd name="T12" fmla="*/ 70104 w 150"/>
              <a:gd name="T13" fmla="*/ 20637 h 36"/>
              <a:gd name="T14" fmla="*/ 81788 w 150"/>
              <a:gd name="T15" fmla="*/ 12700 h 36"/>
              <a:gd name="T16" fmla="*/ 89090 w 150"/>
              <a:gd name="T17" fmla="*/ 15875 h 36"/>
              <a:gd name="T18" fmla="*/ 92011 w 150"/>
              <a:gd name="T19" fmla="*/ 38100 h 36"/>
              <a:gd name="T20" fmla="*/ 94933 w 150"/>
              <a:gd name="T21" fmla="*/ 44450 h 36"/>
              <a:gd name="T22" fmla="*/ 94933 w 150"/>
              <a:gd name="T23" fmla="*/ 44450 h 36"/>
              <a:gd name="T24" fmla="*/ 89090 w 150"/>
              <a:gd name="T25" fmla="*/ 44450 h 36"/>
              <a:gd name="T26" fmla="*/ 83248 w 150"/>
              <a:gd name="T27" fmla="*/ 44450 h 36"/>
              <a:gd name="T28" fmla="*/ 73025 w 150"/>
              <a:gd name="T29" fmla="*/ 44450 h 36"/>
              <a:gd name="T30" fmla="*/ 67183 w 150"/>
              <a:gd name="T31" fmla="*/ 36512 h 36"/>
              <a:gd name="T32" fmla="*/ 75946 w 150"/>
              <a:gd name="T33" fmla="*/ 26988 h 36"/>
              <a:gd name="T34" fmla="*/ 86169 w 150"/>
              <a:gd name="T35" fmla="*/ 19050 h 36"/>
              <a:gd name="T36" fmla="*/ 75946 w 150"/>
              <a:gd name="T37" fmla="*/ 20637 h 36"/>
              <a:gd name="T38" fmla="*/ 86169 w 150"/>
              <a:gd name="T39" fmla="*/ 30162 h 36"/>
              <a:gd name="T40" fmla="*/ 78867 w 150"/>
              <a:gd name="T41" fmla="*/ 30162 h 36"/>
              <a:gd name="T42" fmla="*/ 73025 w 150"/>
              <a:gd name="T43" fmla="*/ 33337 h 36"/>
              <a:gd name="T44" fmla="*/ 81788 w 150"/>
              <a:gd name="T45" fmla="*/ 41275 h 36"/>
              <a:gd name="T46" fmla="*/ 86169 w 150"/>
              <a:gd name="T47" fmla="*/ 36512 h 36"/>
              <a:gd name="T48" fmla="*/ 100775 w 150"/>
              <a:gd name="T49" fmla="*/ 53975 h 36"/>
              <a:gd name="T50" fmla="*/ 100775 w 150"/>
              <a:gd name="T51" fmla="*/ 38100 h 36"/>
              <a:gd name="T52" fmla="*/ 100775 w 150"/>
              <a:gd name="T53" fmla="*/ 12700 h 36"/>
              <a:gd name="T54" fmla="*/ 124142 w 150"/>
              <a:gd name="T55" fmla="*/ 53975 h 36"/>
              <a:gd name="T56" fmla="*/ 116840 w 150"/>
              <a:gd name="T57" fmla="*/ 38100 h 36"/>
              <a:gd name="T58" fmla="*/ 105156 w 150"/>
              <a:gd name="T59" fmla="*/ 36512 h 36"/>
              <a:gd name="T60" fmla="*/ 153352 w 150"/>
              <a:gd name="T61" fmla="*/ 44450 h 36"/>
              <a:gd name="T62" fmla="*/ 151892 w 150"/>
              <a:gd name="T63" fmla="*/ 36512 h 36"/>
              <a:gd name="T64" fmla="*/ 146050 w 150"/>
              <a:gd name="T65" fmla="*/ 41275 h 36"/>
              <a:gd name="T66" fmla="*/ 129984 w 150"/>
              <a:gd name="T67" fmla="*/ 12700 h 36"/>
              <a:gd name="T68" fmla="*/ 143129 w 150"/>
              <a:gd name="T69" fmla="*/ 26988 h 36"/>
              <a:gd name="T70" fmla="*/ 132905 w 150"/>
              <a:gd name="T71" fmla="*/ 38100 h 36"/>
              <a:gd name="T72" fmla="*/ 146050 w 150"/>
              <a:gd name="T73" fmla="*/ 36512 h 36"/>
              <a:gd name="T74" fmla="*/ 143129 w 150"/>
              <a:gd name="T75" fmla="*/ 30162 h 36"/>
              <a:gd name="T76" fmla="*/ 167957 w 150"/>
              <a:gd name="T77" fmla="*/ 12700 h 36"/>
              <a:gd name="T78" fmla="*/ 172339 w 150"/>
              <a:gd name="T79" fmla="*/ 15875 h 36"/>
              <a:gd name="T80" fmla="*/ 184023 w 150"/>
              <a:gd name="T81" fmla="*/ 12700 h 36"/>
              <a:gd name="T82" fmla="*/ 191326 w 150"/>
              <a:gd name="T83" fmla="*/ 23812 h 36"/>
              <a:gd name="T84" fmla="*/ 188405 w 150"/>
              <a:gd name="T85" fmla="*/ 38100 h 36"/>
              <a:gd name="T86" fmla="*/ 178181 w 150"/>
              <a:gd name="T87" fmla="*/ 44450 h 36"/>
              <a:gd name="T88" fmla="*/ 172339 w 150"/>
              <a:gd name="T89" fmla="*/ 41275 h 36"/>
              <a:gd name="T90" fmla="*/ 178181 w 150"/>
              <a:gd name="T91" fmla="*/ 41275 h 36"/>
              <a:gd name="T92" fmla="*/ 186944 w 150"/>
              <a:gd name="T93" fmla="*/ 36512 h 36"/>
              <a:gd name="T94" fmla="*/ 186944 w 150"/>
              <a:gd name="T95" fmla="*/ 23812 h 36"/>
              <a:gd name="T96" fmla="*/ 178181 w 150"/>
              <a:gd name="T97" fmla="*/ 19050 h 36"/>
              <a:gd name="T98" fmla="*/ 172339 w 150"/>
              <a:gd name="T99" fmla="*/ 30162 h 36"/>
              <a:gd name="T100" fmla="*/ 178181 w 150"/>
              <a:gd name="T101" fmla="*/ 41275 h 36"/>
              <a:gd name="T102" fmla="*/ 216154 w 150"/>
              <a:gd name="T103" fmla="*/ 41275 h 36"/>
              <a:gd name="T104" fmla="*/ 197168 w 150"/>
              <a:gd name="T105" fmla="*/ 44450 h 36"/>
              <a:gd name="T106" fmla="*/ 207391 w 150"/>
              <a:gd name="T107" fmla="*/ 26988 h 36"/>
              <a:gd name="T108" fmla="*/ 219075 w 150"/>
              <a:gd name="T109" fmla="*/ 36512 h 36"/>
              <a:gd name="T110" fmla="*/ 213233 w 150"/>
              <a:gd name="T111" fmla="*/ 38100 h 36"/>
              <a:gd name="T112" fmla="*/ 213233 w 150"/>
              <a:gd name="T113" fmla="*/ 30162 h 36"/>
              <a:gd name="T114" fmla="*/ 203010 w 150"/>
              <a:gd name="T115" fmla="*/ 38100 h 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0"/>
              <a:gd name="T175" fmla="*/ 0 h 36"/>
              <a:gd name="T176" fmla="*/ 150 w 150"/>
              <a:gd name="T177" fmla="*/ 36 h 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0" h="36">
                <a:moveTo>
                  <a:pt x="8" y="21"/>
                </a:moveTo>
                <a:lnTo>
                  <a:pt x="4" y="28"/>
                </a:lnTo>
                <a:lnTo>
                  <a:pt x="0" y="28"/>
                </a:lnTo>
                <a:lnTo>
                  <a:pt x="9" y="0"/>
                </a:lnTo>
                <a:lnTo>
                  <a:pt x="15" y="0"/>
                </a:lnTo>
                <a:lnTo>
                  <a:pt x="24" y="28"/>
                </a:lnTo>
                <a:lnTo>
                  <a:pt x="21" y="28"/>
                </a:lnTo>
                <a:lnTo>
                  <a:pt x="17" y="21"/>
                </a:lnTo>
                <a:lnTo>
                  <a:pt x="8" y="21"/>
                </a:lnTo>
                <a:close/>
                <a:moveTo>
                  <a:pt x="17" y="17"/>
                </a:moveTo>
                <a:lnTo>
                  <a:pt x="13" y="4"/>
                </a:lnTo>
                <a:lnTo>
                  <a:pt x="11" y="4"/>
                </a:lnTo>
                <a:lnTo>
                  <a:pt x="8" y="17"/>
                </a:lnTo>
                <a:lnTo>
                  <a:pt x="17" y="17"/>
                </a:lnTo>
                <a:close/>
                <a:moveTo>
                  <a:pt x="39" y="8"/>
                </a:moveTo>
                <a:lnTo>
                  <a:pt x="43" y="8"/>
                </a:lnTo>
                <a:lnTo>
                  <a:pt x="43" y="28"/>
                </a:lnTo>
                <a:lnTo>
                  <a:pt x="39" y="28"/>
                </a:lnTo>
                <a:lnTo>
                  <a:pt x="39" y="19"/>
                </a:lnTo>
                <a:lnTo>
                  <a:pt x="30" y="19"/>
                </a:lnTo>
                <a:lnTo>
                  <a:pt x="30" y="28"/>
                </a:lnTo>
                <a:lnTo>
                  <a:pt x="28" y="28"/>
                </a:lnTo>
                <a:lnTo>
                  <a:pt x="28" y="8"/>
                </a:lnTo>
                <a:lnTo>
                  <a:pt x="30" y="8"/>
                </a:lnTo>
                <a:lnTo>
                  <a:pt x="30" y="17"/>
                </a:lnTo>
                <a:lnTo>
                  <a:pt x="39" y="17"/>
                </a:lnTo>
                <a:lnTo>
                  <a:pt x="39" y="8"/>
                </a:lnTo>
                <a:close/>
                <a:moveTo>
                  <a:pt x="48" y="13"/>
                </a:moveTo>
                <a:lnTo>
                  <a:pt x="48" y="12"/>
                </a:lnTo>
                <a:lnTo>
                  <a:pt x="50" y="10"/>
                </a:lnTo>
                <a:lnTo>
                  <a:pt x="52" y="8"/>
                </a:lnTo>
                <a:lnTo>
                  <a:pt x="56" y="8"/>
                </a:lnTo>
                <a:lnTo>
                  <a:pt x="57" y="8"/>
                </a:lnTo>
                <a:lnTo>
                  <a:pt x="59" y="8"/>
                </a:lnTo>
                <a:lnTo>
                  <a:pt x="61" y="8"/>
                </a:lnTo>
                <a:lnTo>
                  <a:pt x="61" y="10"/>
                </a:lnTo>
                <a:lnTo>
                  <a:pt x="63" y="12"/>
                </a:lnTo>
                <a:lnTo>
                  <a:pt x="63" y="13"/>
                </a:lnTo>
                <a:lnTo>
                  <a:pt x="63" y="24"/>
                </a:lnTo>
                <a:lnTo>
                  <a:pt x="65" y="26"/>
                </a:lnTo>
                <a:lnTo>
                  <a:pt x="65" y="28"/>
                </a:lnTo>
                <a:lnTo>
                  <a:pt x="63" y="28"/>
                </a:lnTo>
                <a:lnTo>
                  <a:pt x="61" y="28"/>
                </a:lnTo>
                <a:lnTo>
                  <a:pt x="61" y="26"/>
                </a:lnTo>
                <a:lnTo>
                  <a:pt x="59" y="24"/>
                </a:lnTo>
                <a:lnTo>
                  <a:pt x="59" y="26"/>
                </a:lnTo>
                <a:lnTo>
                  <a:pt x="57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28"/>
                </a:lnTo>
                <a:lnTo>
                  <a:pt x="48" y="26"/>
                </a:lnTo>
                <a:lnTo>
                  <a:pt x="46" y="24"/>
                </a:lnTo>
                <a:lnTo>
                  <a:pt x="46" y="23"/>
                </a:lnTo>
                <a:lnTo>
                  <a:pt x="46" y="21"/>
                </a:lnTo>
                <a:lnTo>
                  <a:pt x="48" y="19"/>
                </a:lnTo>
                <a:lnTo>
                  <a:pt x="50" y="17"/>
                </a:lnTo>
                <a:lnTo>
                  <a:pt x="52" y="17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2"/>
                </a:lnTo>
                <a:lnTo>
                  <a:pt x="56" y="10"/>
                </a:lnTo>
                <a:lnTo>
                  <a:pt x="54" y="12"/>
                </a:lnTo>
                <a:lnTo>
                  <a:pt x="52" y="12"/>
                </a:lnTo>
                <a:lnTo>
                  <a:pt x="52" y="13"/>
                </a:lnTo>
                <a:lnTo>
                  <a:pt x="50" y="13"/>
                </a:lnTo>
                <a:lnTo>
                  <a:pt x="48" y="13"/>
                </a:lnTo>
                <a:close/>
                <a:moveTo>
                  <a:pt x="59" y="17"/>
                </a:moveTo>
                <a:lnTo>
                  <a:pt x="59" y="19"/>
                </a:lnTo>
                <a:lnTo>
                  <a:pt x="57" y="19"/>
                </a:lnTo>
                <a:lnTo>
                  <a:pt x="54" y="19"/>
                </a:lnTo>
                <a:lnTo>
                  <a:pt x="52" y="19"/>
                </a:lnTo>
                <a:lnTo>
                  <a:pt x="52" y="21"/>
                </a:lnTo>
                <a:lnTo>
                  <a:pt x="50" y="21"/>
                </a:lnTo>
                <a:lnTo>
                  <a:pt x="50" y="23"/>
                </a:lnTo>
                <a:lnTo>
                  <a:pt x="52" y="24"/>
                </a:lnTo>
                <a:lnTo>
                  <a:pt x="54" y="26"/>
                </a:lnTo>
                <a:lnTo>
                  <a:pt x="56" y="26"/>
                </a:lnTo>
                <a:lnTo>
                  <a:pt x="57" y="24"/>
                </a:lnTo>
                <a:lnTo>
                  <a:pt x="59" y="23"/>
                </a:lnTo>
                <a:lnTo>
                  <a:pt x="59" y="21"/>
                </a:lnTo>
                <a:lnTo>
                  <a:pt x="59" y="17"/>
                </a:lnTo>
                <a:close/>
                <a:moveTo>
                  <a:pt x="69" y="28"/>
                </a:moveTo>
                <a:lnTo>
                  <a:pt x="69" y="34"/>
                </a:lnTo>
                <a:lnTo>
                  <a:pt x="67" y="34"/>
                </a:lnTo>
                <a:lnTo>
                  <a:pt x="67" y="24"/>
                </a:lnTo>
                <a:lnTo>
                  <a:pt x="69" y="24"/>
                </a:lnTo>
                <a:lnTo>
                  <a:pt x="69" y="23"/>
                </a:lnTo>
                <a:lnTo>
                  <a:pt x="69" y="21"/>
                </a:lnTo>
                <a:lnTo>
                  <a:pt x="69" y="8"/>
                </a:lnTo>
                <a:lnTo>
                  <a:pt x="83" y="8"/>
                </a:lnTo>
                <a:lnTo>
                  <a:pt x="83" y="24"/>
                </a:lnTo>
                <a:lnTo>
                  <a:pt x="85" y="24"/>
                </a:lnTo>
                <a:lnTo>
                  <a:pt x="85" y="34"/>
                </a:lnTo>
                <a:lnTo>
                  <a:pt x="81" y="34"/>
                </a:lnTo>
                <a:lnTo>
                  <a:pt x="81" y="28"/>
                </a:lnTo>
                <a:lnTo>
                  <a:pt x="69" y="28"/>
                </a:lnTo>
                <a:close/>
                <a:moveTo>
                  <a:pt x="80" y="24"/>
                </a:moveTo>
                <a:lnTo>
                  <a:pt x="80" y="12"/>
                </a:lnTo>
                <a:lnTo>
                  <a:pt x="72" y="12"/>
                </a:lnTo>
                <a:lnTo>
                  <a:pt x="72" y="21"/>
                </a:lnTo>
                <a:lnTo>
                  <a:pt x="72" y="23"/>
                </a:lnTo>
                <a:lnTo>
                  <a:pt x="70" y="24"/>
                </a:lnTo>
                <a:lnTo>
                  <a:pt x="80" y="24"/>
                </a:lnTo>
                <a:close/>
                <a:moveTo>
                  <a:pt x="109" y="28"/>
                </a:move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28"/>
                </a:lnTo>
                <a:close/>
                <a:moveTo>
                  <a:pt x="104" y="23"/>
                </a:moveTo>
                <a:lnTo>
                  <a:pt x="104" y="24"/>
                </a:lnTo>
                <a:lnTo>
                  <a:pt x="102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96" y="28"/>
                </a:lnTo>
                <a:lnTo>
                  <a:pt x="89" y="28"/>
                </a:lnTo>
                <a:lnTo>
                  <a:pt x="89" y="8"/>
                </a:lnTo>
                <a:lnTo>
                  <a:pt x="91" y="8"/>
                </a:lnTo>
                <a:lnTo>
                  <a:pt x="91" y="17"/>
                </a:lnTo>
                <a:lnTo>
                  <a:pt x="96" y="17"/>
                </a:lnTo>
                <a:lnTo>
                  <a:pt x="98" y="17"/>
                </a:lnTo>
                <a:lnTo>
                  <a:pt x="102" y="17"/>
                </a:lnTo>
                <a:lnTo>
                  <a:pt x="102" y="19"/>
                </a:lnTo>
                <a:lnTo>
                  <a:pt x="104" y="23"/>
                </a:lnTo>
                <a:close/>
                <a:moveTo>
                  <a:pt x="91" y="24"/>
                </a:moveTo>
                <a:lnTo>
                  <a:pt x="96" y="24"/>
                </a:lnTo>
                <a:lnTo>
                  <a:pt x="98" y="24"/>
                </a:lnTo>
                <a:lnTo>
                  <a:pt x="100" y="23"/>
                </a:lnTo>
                <a:lnTo>
                  <a:pt x="100" y="21"/>
                </a:lnTo>
                <a:lnTo>
                  <a:pt x="98" y="19"/>
                </a:lnTo>
                <a:lnTo>
                  <a:pt x="96" y="19"/>
                </a:lnTo>
                <a:lnTo>
                  <a:pt x="91" y="19"/>
                </a:lnTo>
                <a:lnTo>
                  <a:pt x="91" y="24"/>
                </a:lnTo>
                <a:close/>
                <a:moveTo>
                  <a:pt x="115" y="8"/>
                </a:moveTo>
                <a:lnTo>
                  <a:pt x="118" y="8"/>
                </a:lnTo>
                <a:lnTo>
                  <a:pt x="118" y="12"/>
                </a:lnTo>
                <a:lnTo>
                  <a:pt x="118" y="10"/>
                </a:lnTo>
                <a:lnTo>
                  <a:pt x="120" y="8"/>
                </a:lnTo>
                <a:lnTo>
                  <a:pt x="122" y="8"/>
                </a:lnTo>
                <a:lnTo>
                  <a:pt x="124" y="8"/>
                </a:lnTo>
                <a:lnTo>
                  <a:pt x="126" y="8"/>
                </a:lnTo>
                <a:lnTo>
                  <a:pt x="128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5"/>
                </a:lnTo>
                <a:lnTo>
                  <a:pt x="131" y="17"/>
                </a:lnTo>
                <a:lnTo>
                  <a:pt x="131" y="21"/>
                </a:lnTo>
                <a:lnTo>
                  <a:pt x="131" y="23"/>
                </a:lnTo>
                <a:lnTo>
                  <a:pt x="129" y="24"/>
                </a:lnTo>
                <a:lnTo>
                  <a:pt x="128" y="26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8"/>
                </a:lnTo>
                <a:lnTo>
                  <a:pt x="118" y="26"/>
                </a:lnTo>
                <a:lnTo>
                  <a:pt x="118" y="36"/>
                </a:lnTo>
                <a:lnTo>
                  <a:pt x="115" y="36"/>
                </a:lnTo>
                <a:lnTo>
                  <a:pt x="115" y="8"/>
                </a:lnTo>
                <a:close/>
                <a:moveTo>
                  <a:pt x="122" y="26"/>
                </a:moveTo>
                <a:lnTo>
                  <a:pt x="124" y="24"/>
                </a:lnTo>
                <a:lnTo>
                  <a:pt x="126" y="24"/>
                </a:lnTo>
                <a:lnTo>
                  <a:pt x="128" y="23"/>
                </a:lnTo>
                <a:lnTo>
                  <a:pt x="128" y="21"/>
                </a:lnTo>
                <a:lnTo>
                  <a:pt x="128" y="17"/>
                </a:lnTo>
                <a:lnTo>
                  <a:pt x="128" y="15"/>
                </a:lnTo>
                <a:lnTo>
                  <a:pt x="128" y="13"/>
                </a:lnTo>
                <a:lnTo>
                  <a:pt x="126" y="12"/>
                </a:lnTo>
                <a:lnTo>
                  <a:pt x="122" y="12"/>
                </a:lnTo>
                <a:lnTo>
                  <a:pt x="120" y="12"/>
                </a:lnTo>
                <a:lnTo>
                  <a:pt x="118" y="13"/>
                </a:lnTo>
                <a:lnTo>
                  <a:pt x="118" y="15"/>
                </a:lnTo>
                <a:lnTo>
                  <a:pt x="118" y="19"/>
                </a:lnTo>
                <a:lnTo>
                  <a:pt x="118" y="23"/>
                </a:lnTo>
                <a:lnTo>
                  <a:pt x="118" y="24"/>
                </a:lnTo>
                <a:lnTo>
                  <a:pt x="120" y="24"/>
                </a:lnTo>
                <a:lnTo>
                  <a:pt x="122" y="26"/>
                </a:lnTo>
                <a:close/>
                <a:moveTo>
                  <a:pt x="150" y="23"/>
                </a:moveTo>
                <a:lnTo>
                  <a:pt x="150" y="24"/>
                </a:lnTo>
                <a:lnTo>
                  <a:pt x="148" y="26"/>
                </a:lnTo>
                <a:lnTo>
                  <a:pt x="146" y="28"/>
                </a:lnTo>
                <a:lnTo>
                  <a:pt x="142" y="28"/>
                </a:lnTo>
                <a:lnTo>
                  <a:pt x="135" y="28"/>
                </a:lnTo>
                <a:lnTo>
                  <a:pt x="135" y="8"/>
                </a:lnTo>
                <a:lnTo>
                  <a:pt x="139" y="8"/>
                </a:lnTo>
                <a:lnTo>
                  <a:pt x="139" y="17"/>
                </a:lnTo>
                <a:lnTo>
                  <a:pt x="142" y="17"/>
                </a:lnTo>
                <a:lnTo>
                  <a:pt x="146" y="17"/>
                </a:lnTo>
                <a:lnTo>
                  <a:pt x="148" y="17"/>
                </a:lnTo>
                <a:lnTo>
                  <a:pt x="150" y="19"/>
                </a:lnTo>
                <a:lnTo>
                  <a:pt x="150" y="23"/>
                </a:lnTo>
                <a:close/>
                <a:moveTo>
                  <a:pt x="139" y="24"/>
                </a:moveTo>
                <a:lnTo>
                  <a:pt x="142" y="24"/>
                </a:lnTo>
                <a:lnTo>
                  <a:pt x="144" y="24"/>
                </a:lnTo>
                <a:lnTo>
                  <a:pt x="146" y="24"/>
                </a:lnTo>
                <a:lnTo>
                  <a:pt x="146" y="23"/>
                </a:lnTo>
                <a:lnTo>
                  <a:pt x="146" y="21"/>
                </a:lnTo>
                <a:lnTo>
                  <a:pt x="146" y="19"/>
                </a:lnTo>
                <a:lnTo>
                  <a:pt x="144" y="19"/>
                </a:lnTo>
                <a:lnTo>
                  <a:pt x="142" y="19"/>
                </a:lnTo>
                <a:lnTo>
                  <a:pt x="139" y="19"/>
                </a:lnTo>
                <a:lnTo>
                  <a:pt x="139" y="24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1" name="Freeform 105"/>
          <p:cNvSpPr>
            <a:spLocks noEditPoints="1"/>
          </p:cNvSpPr>
          <p:nvPr/>
        </p:nvSpPr>
        <p:spPr bwMode="auto">
          <a:xfrm>
            <a:off x="9817153" y="3439660"/>
            <a:ext cx="250301" cy="62104"/>
          </a:xfrm>
          <a:custGeom>
            <a:avLst/>
            <a:gdLst>
              <a:gd name="T0" fmla="*/ 32257 w 144"/>
              <a:gd name="T1" fmla="*/ 9525 h 33"/>
              <a:gd name="T2" fmla="*/ 4399 w 144"/>
              <a:gd name="T3" fmla="*/ 9525 h 33"/>
              <a:gd name="T4" fmla="*/ 0 w 144"/>
              <a:gd name="T5" fmla="*/ 44450 h 33"/>
              <a:gd name="T6" fmla="*/ 32257 w 144"/>
              <a:gd name="T7" fmla="*/ 0 h 33"/>
              <a:gd name="T8" fmla="*/ 45453 w 144"/>
              <a:gd name="T9" fmla="*/ 17462 h 33"/>
              <a:gd name="T10" fmla="*/ 61582 w 144"/>
              <a:gd name="T11" fmla="*/ 11112 h 33"/>
              <a:gd name="T12" fmla="*/ 67447 w 144"/>
              <a:gd name="T13" fmla="*/ 38100 h 33"/>
              <a:gd name="T14" fmla="*/ 70379 w 144"/>
              <a:gd name="T15" fmla="*/ 44450 h 33"/>
              <a:gd name="T16" fmla="*/ 70379 w 144"/>
              <a:gd name="T17" fmla="*/ 44450 h 33"/>
              <a:gd name="T18" fmla="*/ 64514 w 144"/>
              <a:gd name="T19" fmla="*/ 41275 h 33"/>
              <a:gd name="T20" fmla="*/ 51318 w 144"/>
              <a:gd name="T21" fmla="*/ 44450 h 33"/>
              <a:gd name="T22" fmla="*/ 42521 w 144"/>
              <a:gd name="T23" fmla="*/ 34925 h 33"/>
              <a:gd name="T24" fmla="*/ 61582 w 144"/>
              <a:gd name="T25" fmla="*/ 26987 h 33"/>
              <a:gd name="T26" fmla="*/ 54251 w 144"/>
              <a:gd name="T27" fmla="*/ 17462 h 33"/>
              <a:gd name="T28" fmla="*/ 64514 w 144"/>
              <a:gd name="T29" fmla="*/ 30162 h 33"/>
              <a:gd name="T30" fmla="*/ 54251 w 144"/>
              <a:gd name="T31" fmla="*/ 30162 h 33"/>
              <a:gd name="T32" fmla="*/ 48386 w 144"/>
              <a:gd name="T33" fmla="*/ 34925 h 33"/>
              <a:gd name="T34" fmla="*/ 61582 w 144"/>
              <a:gd name="T35" fmla="*/ 38100 h 33"/>
              <a:gd name="T36" fmla="*/ 80643 w 144"/>
              <a:gd name="T37" fmla="*/ 17462 h 33"/>
              <a:gd name="T38" fmla="*/ 93839 w 144"/>
              <a:gd name="T39" fmla="*/ 17462 h 33"/>
              <a:gd name="T40" fmla="*/ 105569 w 144"/>
              <a:gd name="T41" fmla="*/ 11112 h 33"/>
              <a:gd name="T42" fmla="*/ 118765 w 144"/>
              <a:gd name="T43" fmla="*/ 14287 h 33"/>
              <a:gd name="T44" fmla="*/ 121698 w 144"/>
              <a:gd name="T45" fmla="*/ 41275 h 33"/>
              <a:gd name="T46" fmla="*/ 124630 w 144"/>
              <a:gd name="T47" fmla="*/ 44450 h 33"/>
              <a:gd name="T48" fmla="*/ 118765 w 144"/>
              <a:gd name="T49" fmla="*/ 44450 h 33"/>
              <a:gd name="T50" fmla="*/ 112900 w 144"/>
              <a:gd name="T51" fmla="*/ 44450 h 33"/>
              <a:gd name="T52" fmla="*/ 99704 w 144"/>
              <a:gd name="T53" fmla="*/ 41275 h 33"/>
              <a:gd name="T54" fmla="*/ 99704 w 144"/>
              <a:gd name="T55" fmla="*/ 30162 h 33"/>
              <a:gd name="T56" fmla="*/ 115833 w 144"/>
              <a:gd name="T57" fmla="*/ 20637 h 33"/>
              <a:gd name="T58" fmla="*/ 102637 w 144"/>
              <a:gd name="T59" fmla="*/ 20637 h 33"/>
              <a:gd name="T60" fmla="*/ 112900 w 144"/>
              <a:gd name="T61" fmla="*/ 30162 h 33"/>
              <a:gd name="T62" fmla="*/ 105569 w 144"/>
              <a:gd name="T63" fmla="*/ 31750 h 33"/>
              <a:gd name="T64" fmla="*/ 108501 w 144"/>
              <a:gd name="T65" fmla="*/ 41275 h 33"/>
              <a:gd name="T66" fmla="*/ 115833 w 144"/>
              <a:gd name="T67" fmla="*/ 34925 h 33"/>
              <a:gd name="T68" fmla="*/ 126096 w 144"/>
              <a:gd name="T69" fmla="*/ 52387 h 33"/>
              <a:gd name="T70" fmla="*/ 129029 w 144"/>
              <a:gd name="T71" fmla="*/ 34925 h 33"/>
              <a:gd name="T72" fmla="*/ 153955 w 144"/>
              <a:gd name="T73" fmla="*/ 38100 h 33"/>
              <a:gd name="T74" fmla="*/ 145157 w 144"/>
              <a:gd name="T75" fmla="*/ 38100 h 33"/>
              <a:gd name="T76" fmla="*/ 131961 w 144"/>
              <a:gd name="T77" fmla="*/ 38100 h 33"/>
              <a:gd name="T78" fmla="*/ 164218 w 144"/>
              <a:gd name="T79" fmla="*/ 11112 h 33"/>
              <a:gd name="T80" fmla="*/ 178881 w 144"/>
              <a:gd name="T81" fmla="*/ 14287 h 33"/>
              <a:gd name="T82" fmla="*/ 180347 w 144"/>
              <a:gd name="T83" fmla="*/ 41275 h 33"/>
              <a:gd name="T84" fmla="*/ 180347 w 144"/>
              <a:gd name="T85" fmla="*/ 44450 h 33"/>
              <a:gd name="T86" fmla="*/ 178881 w 144"/>
              <a:gd name="T87" fmla="*/ 44450 h 33"/>
              <a:gd name="T88" fmla="*/ 170083 w 144"/>
              <a:gd name="T89" fmla="*/ 44450 h 33"/>
              <a:gd name="T90" fmla="*/ 159820 w 144"/>
              <a:gd name="T91" fmla="*/ 41275 h 33"/>
              <a:gd name="T92" fmla="*/ 156887 w 144"/>
              <a:gd name="T93" fmla="*/ 30162 h 33"/>
              <a:gd name="T94" fmla="*/ 175948 w 144"/>
              <a:gd name="T95" fmla="*/ 20637 h 33"/>
              <a:gd name="T96" fmla="*/ 162752 w 144"/>
              <a:gd name="T97" fmla="*/ 20637 h 33"/>
              <a:gd name="T98" fmla="*/ 173016 w 144"/>
              <a:gd name="T99" fmla="*/ 30162 h 33"/>
              <a:gd name="T100" fmla="*/ 162752 w 144"/>
              <a:gd name="T101" fmla="*/ 31750 h 33"/>
              <a:gd name="T102" fmla="*/ 164218 w 144"/>
              <a:gd name="T103" fmla="*/ 41275 h 33"/>
              <a:gd name="T104" fmla="*/ 175948 w 144"/>
              <a:gd name="T105" fmla="*/ 34925 h 33"/>
              <a:gd name="T106" fmla="*/ 211138 w 144"/>
              <a:gd name="T107" fmla="*/ 44450 h 33"/>
              <a:gd name="T108" fmla="*/ 189144 w 144"/>
              <a:gd name="T109" fmla="*/ 44450 h 33"/>
              <a:gd name="T110" fmla="*/ 205273 w 144"/>
              <a:gd name="T111" fmla="*/ 11112 h 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"/>
              <a:gd name="T169" fmla="*/ 0 h 33"/>
              <a:gd name="T170" fmla="*/ 144 w 144"/>
              <a:gd name="T171" fmla="*/ 33 h 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" h="33">
                <a:moveTo>
                  <a:pt x="22" y="28"/>
                </a:moveTo>
                <a:lnTo>
                  <a:pt x="22" y="11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14" y="28"/>
                </a:lnTo>
                <a:lnTo>
                  <a:pt x="11" y="28"/>
                </a:lnTo>
                <a:lnTo>
                  <a:pt x="3" y="6"/>
                </a:lnTo>
                <a:lnTo>
                  <a:pt x="3" y="7"/>
                </a:lnTo>
                <a:lnTo>
                  <a:pt x="3" y="11"/>
                </a:lnTo>
                <a:lnTo>
                  <a:pt x="3" y="28"/>
                </a:lnTo>
                <a:lnTo>
                  <a:pt x="0" y="28"/>
                </a:lnTo>
                <a:lnTo>
                  <a:pt x="0" y="0"/>
                </a:lnTo>
                <a:lnTo>
                  <a:pt x="5" y="0"/>
                </a:lnTo>
                <a:lnTo>
                  <a:pt x="13" y="24"/>
                </a:lnTo>
                <a:lnTo>
                  <a:pt x="22" y="0"/>
                </a:lnTo>
                <a:lnTo>
                  <a:pt x="26" y="0"/>
                </a:lnTo>
                <a:lnTo>
                  <a:pt x="26" y="28"/>
                </a:lnTo>
                <a:lnTo>
                  <a:pt x="22" y="28"/>
                </a:lnTo>
                <a:close/>
                <a:moveTo>
                  <a:pt x="31" y="15"/>
                </a:moveTo>
                <a:lnTo>
                  <a:pt x="31" y="11"/>
                </a:lnTo>
                <a:lnTo>
                  <a:pt x="33" y="9"/>
                </a:lnTo>
                <a:lnTo>
                  <a:pt x="37" y="7"/>
                </a:lnTo>
                <a:lnTo>
                  <a:pt x="38" y="7"/>
                </a:lnTo>
                <a:lnTo>
                  <a:pt x="40" y="7"/>
                </a:lnTo>
                <a:lnTo>
                  <a:pt x="42" y="7"/>
                </a:lnTo>
                <a:lnTo>
                  <a:pt x="44" y="9"/>
                </a:lnTo>
                <a:lnTo>
                  <a:pt x="46" y="9"/>
                </a:lnTo>
                <a:lnTo>
                  <a:pt x="46" y="11"/>
                </a:lnTo>
                <a:lnTo>
                  <a:pt x="46" y="13"/>
                </a:lnTo>
                <a:lnTo>
                  <a:pt x="46" y="24"/>
                </a:lnTo>
                <a:lnTo>
                  <a:pt x="46" y="26"/>
                </a:lnTo>
                <a:lnTo>
                  <a:pt x="48" y="26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0" y="28"/>
                </a:lnTo>
                <a:lnTo>
                  <a:pt x="38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6"/>
                </a:lnTo>
                <a:lnTo>
                  <a:pt x="31" y="24"/>
                </a:lnTo>
                <a:lnTo>
                  <a:pt x="29" y="22"/>
                </a:lnTo>
                <a:lnTo>
                  <a:pt x="31" y="20"/>
                </a:lnTo>
                <a:lnTo>
                  <a:pt x="31" y="19"/>
                </a:lnTo>
                <a:lnTo>
                  <a:pt x="33" y="17"/>
                </a:lnTo>
                <a:lnTo>
                  <a:pt x="37" y="17"/>
                </a:lnTo>
                <a:lnTo>
                  <a:pt x="42" y="17"/>
                </a:lnTo>
                <a:lnTo>
                  <a:pt x="42" y="15"/>
                </a:lnTo>
                <a:lnTo>
                  <a:pt x="44" y="13"/>
                </a:lnTo>
                <a:lnTo>
                  <a:pt x="42" y="11"/>
                </a:lnTo>
                <a:lnTo>
                  <a:pt x="38" y="11"/>
                </a:lnTo>
                <a:lnTo>
                  <a:pt x="37" y="11"/>
                </a:lnTo>
                <a:lnTo>
                  <a:pt x="35" y="11"/>
                </a:lnTo>
                <a:lnTo>
                  <a:pt x="35" y="13"/>
                </a:lnTo>
                <a:lnTo>
                  <a:pt x="35" y="15"/>
                </a:lnTo>
                <a:lnTo>
                  <a:pt x="31" y="15"/>
                </a:lnTo>
                <a:close/>
                <a:moveTo>
                  <a:pt x="44" y="19"/>
                </a:moveTo>
                <a:lnTo>
                  <a:pt x="42" y="19"/>
                </a:lnTo>
                <a:lnTo>
                  <a:pt x="40" y="19"/>
                </a:lnTo>
                <a:lnTo>
                  <a:pt x="38" y="19"/>
                </a:lnTo>
                <a:lnTo>
                  <a:pt x="37" y="19"/>
                </a:lnTo>
                <a:lnTo>
                  <a:pt x="35" y="20"/>
                </a:lnTo>
                <a:lnTo>
                  <a:pt x="33" y="20"/>
                </a:lnTo>
                <a:lnTo>
                  <a:pt x="33" y="22"/>
                </a:lnTo>
                <a:lnTo>
                  <a:pt x="35" y="24"/>
                </a:lnTo>
                <a:lnTo>
                  <a:pt x="37" y="26"/>
                </a:lnTo>
                <a:lnTo>
                  <a:pt x="38" y="26"/>
                </a:lnTo>
                <a:lnTo>
                  <a:pt x="40" y="24"/>
                </a:lnTo>
                <a:lnTo>
                  <a:pt x="42" y="24"/>
                </a:lnTo>
                <a:lnTo>
                  <a:pt x="42" y="22"/>
                </a:lnTo>
                <a:lnTo>
                  <a:pt x="44" y="20"/>
                </a:lnTo>
                <a:lnTo>
                  <a:pt x="44" y="19"/>
                </a:lnTo>
                <a:close/>
                <a:moveTo>
                  <a:pt x="55" y="11"/>
                </a:moveTo>
                <a:lnTo>
                  <a:pt x="55" y="28"/>
                </a:lnTo>
                <a:lnTo>
                  <a:pt x="51" y="28"/>
                </a:lnTo>
                <a:lnTo>
                  <a:pt x="51" y="7"/>
                </a:lnTo>
                <a:lnTo>
                  <a:pt x="64" y="7"/>
                </a:lnTo>
                <a:lnTo>
                  <a:pt x="64" y="11"/>
                </a:lnTo>
                <a:lnTo>
                  <a:pt x="55" y="11"/>
                </a:lnTo>
                <a:close/>
                <a:moveTo>
                  <a:pt x="68" y="15"/>
                </a:moveTo>
                <a:lnTo>
                  <a:pt x="68" y="11"/>
                </a:lnTo>
                <a:lnTo>
                  <a:pt x="70" y="9"/>
                </a:lnTo>
                <a:lnTo>
                  <a:pt x="72" y="7"/>
                </a:lnTo>
                <a:lnTo>
                  <a:pt x="75" y="7"/>
                </a:lnTo>
                <a:lnTo>
                  <a:pt x="77" y="7"/>
                </a:lnTo>
                <a:lnTo>
                  <a:pt x="79" y="9"/>
                </a:lnTo>
                <a:lnTo>
                  <a:pt x="81" y="9"/>
                </a:lnTo>
                <a:lnTo>
                  <a:pt x="83" y="11"/>
                </a:lnTo>
                <a:lnTo>
                  <a:pt x="83" y="13"/>
                </a:lnTo>
                <a:lnTo>
                  <a:pt x="83" y="24"/>
                </a:lnTo>
                <a:lnTo>
                  <a:pt x="83" y="26"/>
                </a:lnTo>
                <a:lnTo>
                  <a:pt x="85" y="26"/>
                </a:lnTo>
                <a:lnTo>
                  <a:pt x="85" y="28"/>
                </a:lnTo>
                <a:lnTo>
                  <a:pt x="83" y="28"/>
                </a:lnTo>
                <a:lnTo>
                  <a:pt x="81" y="28"/>
                </a:lnTo>
                <a:lnTo>
                  <a:pt x="79" y="26"/>
                </a:lnTo>
                <a:lnTo>
                  <a:pt x="77" y="26"/>
                </a:lnTo>
                <a:lnTo>
                  <a:pt x="77" y="28"/>
                </a:lnTo>
                <a:lnTo>
                  <a:pt x="75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6" y="20"/>
                </a:lnTo>
                <a:lnTo>
                  <a:pt x="68" y="19"/>
                </a:lnTo>
                <a:lnTo>
                  <a:pt x="70" y="17"/>
                </a:lnTo>
                <a:lnTo>
                  <a:pt x="72" y="17"/>
                </a:lnTo>
                <a:lnTo>
                  <a:pt x="77" y="17"/>
                </a:lnTo>
                <a:lnTo>
                  <a:pt x="79" y="15"/>
                </a:lnTo>
                <a:lnTo>
                  <a:pt x="79" y="13"/>
                </a:lnTo>
                <a:lnTo>
                  <a:pt x="77" y="11"/>
                </a:lnTo>
                <a:lnTo>
                  <a:pt x="75" y="11"/>
                </a:lnTo>
                <a:lnTo>
                  <a:pt x="72" y="11"/>
                </a:lnTo>
                <a:lnTo>
                  <a:pt x="70" y="13"/>
                </a:lnTo>
                <a:lnTo>
                  <a:pt x="70" y="15"/>
                </a:lnTo>
                <a:lnTo>
                  <a:pt x="68" y="15"/>
                </a:lnTo>
                <a:close/>
                <a:moveTo>
                  <a:pt x="79" y="19"/>
                </a:moveTo>
                <a:lnTo>
                  <a:pt x="79" y="19"/>
                </a:lnTo>
                <a:lnTo>
                  <a:pt x="77" y="19"/>
                </a:lnTo>
                <a:lnTo>
                  <a:pt x="75" y="19"/>
                </a:lnTo>
                <a:lnTo>
                  <a:pt x="74" y="19"/>
                </a:lnTo>
                <a:lnTo>
                  <a:pt x="72" y="19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70" y="24"/>
                </a:lnTo>
                <a:lnTo>
                  <a:pt x="74" y="26"/>
                </a:lnTo>
                <a:lnTo>
                  <a:pt x="75" y="26"/>
                </a:lnTo>
                <a:lnTo>
                  <a:pt x="75" y="24"/>
                </a:lnTo>
                <a:lnTo>
                  <a:pt x="77" y="24"/>
                </a:lnTo>
                <a:lnTo>
                  <a:pt x="79" y="24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close/>
                <a:moveTo>
                  <a:pt x="88" y="28"/>
                </a:moveTo>
                <a:lnTo>
                  <a:pt x="88" y="33"/>
                </a:lnTo>
                <a:lnTo>
                  <a:pt x="86" y="33"/>
                </a:lnTo>
                <a:lnTo>
                  <a:pt x="86" y="24"/>
                </a:lnTo>
                <a:lnTo>
                  <a:pt x="88" y="24"/>
                </a:lnTo>
                <a:lnTo>
                  <a:pt x="88" y="22"/>
                </a:lnTo>
                <a:lnTo>
                  <a:pt x="88" y="20"/>
                </a:lnTo>
                <a:lnTo>
                  <a:pt x="88" y="7"/>
                </a:lnTo>
                <a:lnTo>
                  <a:pt x="103" y="7"/>
                </a:lnTo>
                <a:lnTo>
                  <a:pt x="103" y="24"/>
                </a:lnTo>
                <a:lnTo>
                  <a:pt x="105" y="24"/>
                </a:lnTo>
                <a:lnTo>
                  <a:pt x="105" y="33"/>
                </a:lnTo>
                <a:lnTo>
                  <a:pt x="101" y="33"/>
                </a:lnTo>
                <a:lnTo>
                  <a:pt x="101" y="28"/>
                </a:lnTo>
                <a:lnTo>
                  <a:pt x="88" y="28"/>
                </a:lnTo>
                <a:close/>
                <a:moveTo>
                  <a:pt x="99" y="24"/>
                </a:moveTo>
                <a:lnTo>
                  <a:pt x="99" y="11"/>
                </a:lnTo>
                <a:lnTo>
                  <a:pt x="92" y="11"/>
                </a:lnTo>
                <a:lnTo>
                  <a:pt x="92" y="20"/>
                </a:lnTo>
                <a:lnTo>
                  <a:pt x="92" y="24"/>
                </a:lnTo>
                <a:lnTo>
                  <a:pt x="90" y="24"/>
                </a:lnTo>
                <a:lnTo>
                  <a:pt x="99" y="24"/>
                </a:lnTo>
                <a:close/>
                <a:moveTo>
                  <a:pt x="107" y="15"/>
                </a:moveTo>
                <a:lnTo>
                  <a:pt x="109" y="11"/>
                </a:lnTo>
                <a:lnTo>
                  <a:pt x="109" y="9"/>
                </a:lnTo>
                <a:lnTo>
                  <a:pt x="112" y="7"/>
                </a:lnTo>
                <a:lnTo>
                  <a:pt x="116" y="7"/>
                </a:lnTo>
                <a:lnTo>
                  <a:pt x="118" y="7"/>
                </a:lnTo>
                <a:lnTo>
                  <a:pt x="120" y="9"/>
                </a:lnTo>
                <a:lnTo>
                  <a:pt x="122" y="9"/>
                </a:lnTo>
                <a:lnTo>
                  <a:pt x="122" y="11"/>
                </a:lnTo>
                <a:lnTo>
                  <a:pt x="123" y="13"/>
                </a:lnTo>
                <a:lnTo>
                  <a:pt x="123" y="24"/>
                </a:lnTo>
                <a:lnTo>
                  <a:pt x="123" y="26"/>
                </a:lnTo>
                <a:lnTo>
                  <a:pt x="125" y="26"/>
                </a:lnTo>
                <a:lnTo>
                  <a:pt x="125" y="28"/>
                </a:lnTo>
                <a:lnTo>
                  <a:pt x="123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4" y="28"/>
                </a:lnTo>
                <a:lnTo>
                  <a:pt x="112" y="28"/>
                </a:lnTo>
                <a:lnTo>
                  <a:pt x="111" y="28"/>
                </a:lnTo>
                <a:lnTo>
                  <a:pt x="109" y="28"/>
                </a:lnTo>
                <a:lnTo>
                  <a:pt x="109" y="26"/>
                </a:lnTo>
                <a:lnTo>
                  <a:pt x="107" y="26"/>
                </a:lnTo>
                <a:lnTo>
                  <a:pt x="107" y="24"/>
                </a:lnTo>
                <a:lnTo>
                  <a:pt x="107" y="22"/>
                </a:lnTo>
                <a:lnTo>
                  <a:pt x="107" y="20"/>
                </a:lnTo>
                <a:lnTo>
                  <a:pt x="107" y="19"/>
                </a:lnTo>
                <a:lnTo>
                  <a:pt x="109" y="17"/>
                </a:lnTo>
                <a:lnTo>
                  <a:pt x="112" y="17"/>
                </a:lnTo>
                <a:lnTo>
                  <a:pt x="118" y="17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4" y="11"/>
                </a:lnTo>
                <a:lnTo>
                  <a:pt x="112" y="11"/>
                </a:lnTo>
                <a:lnTo>
                  <a:pt x="111" y="13"/>
                </a:lnTo>
                <a:lnTo>
                  <a:pt x="111" y="15"/>
                </a:lnTo>
                <a:lnTo>
                  <a:pt x="107" y="15"/>
                </a:lnTo>
                <a:close/>
                <a:moveTo>
                  <a:pt x="120" y="19"/>
                </a:moveTo>
                <a:lnTo>
                  <a:pt x="118" y="19"/>
                </a:lnTo>
                <a:lnTo>
                  <a:pt x="116" y="19"/>
                </a:lnTo>
                <a:lnTo>
                  <a:pt x="114" y="19"/>
                </a:lnTo>
                <a:lnTo>
                  <a:pt x="112" y="19"/>
                </a:lnTo>
                <a:lnTo>
                  <a:pt x="111" y="20"/>
                </a:lnTo>
                <a:lnTo>
                  <a:pt x="111" y="22"/>
                </a:lnTo>
                <a:lnTo>
                  <a:pt x="111" y="24"/>
                </a:lnTo>
                <a:lnTo>
                  <a:pt x="112" y="26"/>
                </a:ln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9"/>
                </a:lnTo>
                <a:close/>
                <a:moveTo>
                  <a:pt x="140" y="7"/>
                </a:moveTo>
                <a:lnTo>
                  <a:pt x="144" y="7"/>
                </a:lnTo>
                <a:lnTo>
                  <a:pt x="144" y="28"/>
                </a:lnTo>
                <a:lnTo>
                  <a:pt x="140" y="28"/>
                </a:lnTo>
                <a:lnTo>
                  <a:pt x="140" y="19"/>
                </a:lnTo>
                <a:lnTo>
                  <a:pt x="131" y="19"/>
                </a:lnTo>
                <a:lnTo>
                  <a:pt x="131" y="28"/>
                </a:lnTo>
                <a:lnTo>
                  <a:pt x="129" y="28"/>
                </a:lnTo>
                <a:lnTo>
                  <a:pt x="129" y="7"/>
                </a:lnTo>
                <a:lnTo>
                  <a:pt x="131" y="7"/>
                </a:lnTo>
                <a:lnTo>
                  <a:pt x="131" y="17"/>
                </a:lnTo>
                <a:lnTo>
                  <a:pt x="140" y="17"/>
                </a:lnTo>
                <a:lnTo>
                  <a:pt x="140" y="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2" name="Freeform 106"/>
          <p:cNvSpPr>
            <a:spLocks noEditPoints="1"/>
          </p:cNvSpPr>
          <p:nvPr/>
        </p:nvSpPr>
        <p:spPr bwMode="auto">
          <a:xfrm>
            <a:off x="10545472" y="5647194"/>
            <a:ext cx="363217" cy="112917"/>
          </a:xfrm>
          <a:custGeom>
            <a:avLst/>
            <a:gdLst>
              <a:gd name="T0" fmla="*/ 10262 w 209"/>
              <a:gd name="T1" fmla="*/ 19050 h 60"/>
              <a:gd name="T2" fmla="*/ 26387 w 209"/>
              <a:gd name="T3" fmla="*/ 0 h 60"/>
              <a:gd name="T4" fmla="*/ 45445 w 209"/>
              <a:gd name="T5" fmla="*/ 20638 h 60"/>
              <a:gd name="T6" fmla="*/ 26387 w 209"/>
              <a:gd name="T7" fmla="*/ 44450 h 60"/>
              <a:gd name="T8" fmla="*/ 10262 w 209"/>
              <a:gd name="T9" fmla="*/ 23813 h 60"/>
              <a:gd name="T10" fmla="*/ 16126 w 209"/>
              <a:gd name="T11" fmla="*/ 30163 h 60"/>
              <a:gd name="T12" fmla="*/ 41047 w 209"/>
              <a:gd name="T13" fmla="*/ 26988 h 60"/>
              <a:gd name="T14" fmla="*/ 29319 w 209"/>
              <a:gd name="T15" fmla="*/ 6350 h 60"/>
              <a:gd name="T16" fmla="*/ 80628 w 209"/>
              <a:gd name="T17" fmla="*/ 44450 h 60"/>
              <a:gd name="T18" fmla="*/ 48377 w 209"/>
              <a:gd name="T19" fmla="*/ 44450 h 60"/>
              <a:gd name="T20" fmla="*/ 114345 w 209"/>
              <a:gd name="T21" fmla="*/ 12700 h 60"/>
              <a:gd name="T22" fmla="*/ 98220 w 209"/>
              <a:gd name="T23" fmla="*/ 12700 h 60"/>
              <a:gd name="T24" fmla="*/ 146597 w 209"/>
              <a:gd name="T25" fmla="*/ 20638 h 60"/>
              <a:gd name="T26" fmla="*/ 133403 w 209"/>
              <a:gd name="T27" fmla="*/ 44450 h 60"/>
              <a:gd name="T28" fmla="*/ 121675 w 209"/>
              <a:gd name="T29" fmla="*/ 20638 h 60"/>
              <a:gd name="T30" fmla="*/ 140733 w 209"/>
              <a:gd name="T31" fmla="*/ 36513 h 60"/>
              <a:gd name="T32" fmla="*/ 137801 w 209"/>
              <a:gd name="T33" fmla="*/ 15875 h 60"/>
              <a:gd name="T34" fmla="*/ 124607 w 209"/>
              <a:gd name="T35" fmla="*/ 30163 h 60"/>
              <a:gd name="T36" fmla="*/ 150995 w 209"/>
              <a:gd name="T37" fmla="*/ 30163 h 60"/>
              <a:gd name="T38" fmla="*/ 48377 w 209"/>
              <a:gd name="T39" fmla="*/ 57150 h 60"/>
              <a:gd name="T40" fmla="*/ 48377 w 209"/>
              <a:gd name="T41" fmla="*/ 88900 h 60"/>
              <a:gd name="T42" fmla="*/ 70366 w 209"/>
              <a:gd name="T43" fmla="*/ 79375 h 60"/>
              <a:gd name="T44" fmla="*/ 45445 w 209"/>
              <a:gd name="T45" fmla="*/ 95250 h 60"/>
              <a:gd name="T46" fmla="*/ 35183 w 209"/>
              <a:gd name="T47" fmla="*/ 65088 h 60"/>
              <a:gd name="T48" fmla="*/ 61571 w 209"/>
              <a:gd name="T49" fmla="*/ 53975 h 60"/>
              <a:gd name="T50" fmla="*/ 79162 w 209"/>
              <a:gd name="T51" fmla="*/ 65088 h 60"/>
              <a:gd name="T52" fmla="*/ 98220 w 209"/>
              <a:gd name="T53" fmla="*/ 71438 h 60"/>
              <a:gd name="T54" fmla="*/ 99686 w 209"/>
              <a:gd name="T55" fmla="*/ 95250 h 60"/>
              <a:gd name="T56" fmla="*/ 95288 w 209"/>
              <a:gd name="T57" fmla="*/ 92075 h 60"/>
              <a:gd name="T58" fmla="*/ 76230 w 209"/>
              <a:gd name="T59" fmla="*/ 92075 h 60"/>
              <a:gd name="T60" fmla="*/ 92356 w 209"/>
              <a:gd name="T61" fmla="*/ 74613 h 60"/>
              <a:gd name="T62" fmla="*/ 76230 w 209"/>
              <a:gd name="T63" fmla="*/ 74613 h 60"/>
              <a:gd name="T64" fmla="*/ 80628 w 209"/>
              <a:gd name="T65" fmla="*/ 82550 h 60"/>
              <a:gd name="T66" fmla="*/ 89424 w 209"/>
              <a:gd name="T67" fmla="*/ 88900 h 60"/>
              <a:gd name="T68" fmla="*/ 108482 w 209"/>
              <a:gd name="T69" fmla="*/ 95250 h 60"/>
              <a:gd name="T70" fmla="*/ 118743 w 209"/>
              <a:gd name="T71" fmla="*/ 76200 h 60"/>
              <a:gd name="T72" fmla="*/ 149529 w 209"/>
              <a:gd name="T73" fmla="*/ 61913 h 60"/>
              <a:gd name="T74" fmla="*/ 156858 w 209"/>
              <a:gd name="T75" fmla="*/ 92075 h 60"/>
              <a:gd name="T76" fmla="*/ 156858 w 209"/>
              <a:gd name="T77" fmla="*/ 95250 h 60"/>
              <a:gd name="T78" fmla="*/ 140733 w 209"/>
              <a:gd name="T79" fmla="*/ 95250 h 60"/>
              <a:gd name="T80" fmla="*/ 133403 w 209"/>
              <a:gd name="T81" fmla="*/ 79375 h 60"/>
              <a:gd name="T82" fmla="*/ 140733 w 209"/>
              <a:gd name="T83" fmla="*/ 68263 h 60"/>
              <a:gd name="T84" fmla="*/ 146597 w 209"/>
              <a:gd name="T85" fmla="*/ 79375 h 60"/>
              <a:gd name="T86" fmla="*/ 137801 w 209"/>
              <a:gd name="T87" fmla="*/ 88900 h 60"/>
              <a:gd name="T88" fmla="*/ 150995 w 209"/>
              <a:gd name="T89" fmla="*/ 79375 h 60"/>
              <a:gd name="T90" fmla="*/ 162722 w 209"/>
              <a:gd name="T91" fmla="*/ 88900 h 60"/>
              <a:gd name="T92" fmla="*/ 181780 w 209"/>
              <a:gd name="T93" fmla="*/ 68263 h 60"/>
              <a:gd name="T94" fmla="*/ 211099 w 209"/>
              <a:gd name="T95" fmla="*/ 71438 h 60"/>
              <a:gd name="T96" fmla="*/ 246282 w 209"/>
              <a:gd name="T97" fmla="*/ 61913 h 60"/>
              <a:gd name="T98" fmla="*/ 227225 w 209"/>
              <a:gd name="T99" fmla="*/ 61913 h 60"/>
              <a:gd name="T100" fmla="*/ 259476 w 209"/>
              <a:gd name="T101" fmla="*/ 71438 h 60"/>
              <a:gd name="T102" fmla="*/ 268272 w 209"/>
              <a:gd name="T103" fmla="*/ 88900 h 60"/>
              <a:gd name="T104" fmla="*/ 259476 w 209"/>
              <a:gd name="T105" fmla="*/ 95250 h 60"/>
              <a:gd name="T106" fmla="*/ 255078 w 209"/>
              <a:gd name="T107" fmla="*/ 68263 h 60"/>
              <a:gd name="T108" fmla="*/ 275602 w 209"/>
              <a:gd name="T109" fmla="*/ 71438 h 60"/>
              <a:gd name="T110" fmla="*/ 281466 w 209"/>
              <a:gd name="T111" fmla="*/ 95250 h 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9"/>
              <a:gd name="T169" fmla="*/ 0 h 60"/>
              <a:gd name="T170" fmla="*/ 209 w 209"/>
              <a:gd name="T171" fmla="*/ 60 h 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9" h="60">
                <a:moveTo>
                  <a:pt x="7" y="15"/>
                </a:moveTo>
                <a:lnTo>
                  <a:pt x="4" y="15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7" y="12"/>
                </a:lnTo>
                <a:lnTo>
                  <a:pt x="7" y="10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1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8" y="2"/>
                </a:lnTo>
                <a:lnTo>
                  <a:pt x="30" y="4"/>
                </a:lnTo>
                <a:lnTo>
                  <a:pt x="30" y="6"/>
                </a:lnTo>
                <a:lnTo>
                  <a:pt x="31" y="10"/>
                </a:lnTo>
                <a:lnTo>
                  <a:pt x="31" y="12"/>
                </a:lnTo>
                <a:lnTo>
                  <a:pt x="31" y="13"/>
                </a:lnTo>
                <a:lnTo>
                  <a:pt x="31" y="17"/>
                </a:lnTo>
                <a:lnTo>
                  <a:pt x="31" y="19"/>
                </a:lnTo>
                <a:lnTo>
                  <a:pt x="30" y="21"/>
                </a:lnTo>
                <a:lnTo>
                  <a:pt x="30" y="23"/>
                </a:lnTo>
                <a:lnTo>
                  <a:pt x="28" y="26"/>
                </a:lnTo>
                <a:lnTo>
                  <a:pt x="24" y="26"/>
                </a:lnTo>
                <a:lnTo>
                  <a:pt x="22" y="28"/>
                </a:lnTo>
                <a:lnTo>
                  <a:pt x="18" y="28"/>
                </a:lnTo>
                <a:lnTo>
                  <a:pt x="17" y="28"/>
                </a:lnTo>
                <a:lnTo>
                  <a:pt x="13" y="26"/>
                </a:lnTo>
                <a:lnTo>
                  <a:pt x="11" y="26"/>
                </a:lnTo>
                <a:lnTo>
                  <a:pt x="9" y="24"/>
                </a:lnTo>
                <a:lnTo>
                  <a:pt x="9" y="23"/>
                </a:lnTo>
                <a:lnTo>
                  <a:pt x="7" y="19"/>
                </a:lnTo>
                <a:lnTo>
                  <a:pt x="7" y="17"/>
                </a:lnTo>
                <a:lnTo>
                  <a:pt x="7" y="15"/>
                </a:lnTo>
                <a:close/>
                <a:moveTo>
                  <a:pt x="18" y="2"/>
                </a:moveTo>
                <a:lnTo>
                  <a:pt x="17" y="4"/>
                </a:lnTo>
                <a:lnTo>
                  <a:pt x="15" y="4"/>
                </a:lnTo>
                <a:lnTo>
                  <a:pt x="13" y="6"/>
                </a:lnTo>
                <a:lnTo>
                  <a:pt x="11" y="8"/>
                </a:lnTo>
                <a:lnTo>
                  <a:pt x="11" y="12"/>
                </a:lnTo>
                <a:lnTo>
                  <a:pt x="11" y="13"/>
                </a:lnTo>
                <a:lnTo>
                  <a:pt x="11" y="19"/>
                </a:lnTo>
                <a:lnTo>
                  <a:pt x="13" y="23"/>
                </a:lnTo>
                <a:lnTo>
                  <a:pt x="15" y="24"/>
                </a:lnTo>
                <a:lnTo>
                  <a:pt x="18" y="24"/>
                </a:lnTo>
                <a:lnTo>
                  <a:pt x="22" y="24"/>
                </a:lnTo>
                <a:lnTo>
                  <a:pt x="24" y="24"/>
                </a:lnTo>
                <a:lnTo>
                  <a:pt x="26" y="23"/>
                </a:lnTo>
                <a:lnTo>
                  <a:pt x="26" y="19"/>
                </a:lnTo>
                <a:lnTo>
                  <a:pt x="28" y="17"/>
                </a:lnTo>
                <a:lnTo>
                  <a:pt x="28" y="13"/>
                </a:lnTo>
                <a:lnTo>
                  <a:pt x="28" y="12"/>
                </a:lnTo>
                <a:lnTo>
                  <a:pt x="28" y="10"/>
                </a:lnTo>
                <a:lnTo>
                  <a:pt x="26" y="8"/>
                </a:lnTo>
                <a:lnTo>
                  <a:pt x="26" y="6"/>
                </a:lnTo>
                <a:lnTo>
                  <a:pt x="24" y="4"/>
                </a:lnTo>
                <a:lnTo>
                  <a:pt x="22" y="4"/>
                </a:lnTo>
                <a:lnTo>
                  <a:pt x="20" y="4"/>
                </a:lnTo>
                <a:lnTo>
                  <a:pt x="18" y="2"/>
                </a:lnTo>
                <a:close/>
                <a:moveTo>
                  <a:pt x="48" y="8"/>
                </a:moveTo>
                <a:lnTo>
                  <a:pt x="48" y="17"/>
                </a:lnTo>
                <a:lnTo>
                  <a:pt x="55" y="8"/>
                </a:lnTo>
                <a:lnTo>
                  <a:pt x="59" y="8"/>
                </a:lnTo>
                <a:lnTo>
                  <a:pt x="52" y="15"/>
                </a:lnTo>
                <a:lnTo>
                  <a:pt x="61" y="28"/>
                </a:lnTo>
                <a:lnTo>
                  <a:pt x="55" y="28"/>
                </a:lnTo>
                <a:lnTo>
                  <a:pt x="50" y="19"/>
                </a:lnTo>
                <a:lnTo>
                  <a:pt x="48" y="21"/>
                </a:lnTo>
                <a:lnTo>
                  <a:pt x="48" y="28"/>
                </a:lnTo>
                <a:lnTo>
                  <a:pt x="44" y="28"/>
                </a:lnTo>
                <a:lnTo>
                  <a:pt x="44" y="21"/>
                </a:lnTo>
                <a:lnTo>
                  <a:pt x="44" y="19"/>
                </a:lnTo>
                <a:lnTo>
                  <a:pt x="37" y="28"/>
                </a:lnTo>
                <a:lnTo>
                  <a:pt x="33" y="28"/>
                </a:lnTo>
                <a:lnTo>
                  <a:pt x="41" y="15"/>
                </a:lnTo>
                <a:lnTo>
                  <a:pt x="33" y="8"/>
                </a:lnTo>
                <a:lnTo>
                  <a:pt x="37" y="8"/>
                </a:lnTo>
                <a:lnTo>
                  <a:pt x="44" y="17"/>
                </a:lnTo>
                <a:lnTo>
                  <a:pt x="44" y="8"/>
                </a:lnTo>
                <a:lnTo>
                  <a:pt x="48" y="8"/>
                </a:lnTo>
                <a:close/>
                <a:moveTo>
                  <a:pt x="76" y="8"/>
                </a:moveTo>
                <a:lnTo>
                  <a:pt x="78" y="8"/>
                </a:lnTo>
                <a:lnTo>
                  <a:pt x="78" y="28"/>
                </a:lnTo>
                <a:lnTo>
                  <a:pt x="76" y="28"/>
                </a:lnTo>
                <a:lnTo>
                  <a:pt x="76" y="19"/>
                </a:lnTo>
                <a:lnTo>
                  <a:pt x="67" y="19"/>
                </a:lnTo>
                <a:lnTo>
                  <a:pt x="67" y="28"/>
                </a:lnTo>
                <a:lnTo>
                  <a:pt x="63" y="28"/>
                </a:lnTo>
                <a:lnTo>
                  <a:pt x="63" y="8"/>
                </a:lnTo>
                <a:lnTo>
                  <a:pt x="67" y="8"/>
                </a:lnTo>
                <a:lnTo>
                  <a:pt x="67" y="15"/>
                </a:lnTo>
                <a:lnTo>
                  <a:pt x="76" y="15"/>
                </a:lnTo>
                <a:lnTo>
                  <a:pt x="76" y="8"/>
                </a:lnTo>
                <a:close/>
                <a:moveTo>
                  <a:pt x="91" y="8"/>
                </a:moveTo>
                <a:lnTo>
                  <a:pt x="94" y="8"/>
                </a:lnTo>
                <a:lnTo>
                  <a:pt x="96" y="10"/>
                </a:lnTo>
                <a:lnTo>
                  <a:pt x="98" y="10"/>
                </a:lnTo>
                <a:lnTo>
                  <a:pt x="100" y="13"/>
                </a:lnTo>
                <a:lnTo>
                  <a:pt x="100" y="15"/>
                </a:lnTo>
                <a:lnTo>
                  <a:pt x="100" y="17"/>
                </a:lnTo>
                <a:lnTo>
                  <a:pt x="100" y="21"/>
                </a:lnTo>
                <a:lnTo>
                  <a:pt x="100" y="23"/>
                </a:lnTo>
                <a:lnTo>
                  <a:pt x="98" y="24"/>
                </a:lnTo>
                <a:lnTo>
                  <a:pt x="96" y="26"/>
                </a:lnTo>
                <a:lnTo>
                  <a:pt x="94" y="28"/>
                </a:lnTo>
                <a:lnTo>
                  <a:pt x="91" y="28"/>
                </a:lnTo>
                <a:lnTo>
                  <a:pt x="89" y="28"/>
                </a:lnTo>
                <a:lnTo>
                  <a:pt x="87" y="26"/>
                </a:lnTo>
                <a:lnTo>
                  <a:pt x="85" y="24"/>
                </a:lnTo>
                <a:lnTo>
                  <a:pt x="83" y="23"/>
                </a:lnTo>
                <a:lnTo>
                  <a:pt x="83" y="21"/>
                </a:lnTo>
                <a:lnTo>
                  <a:pt x="83" y="17"/>
                </a:lnTo>
                <a:lnTo>
                  <a:pt x="83" y="15"/>
                </a:lnTo>
                <a:lnTo>
                  <a:pt x="83" y="13"/>
                </a:lnTo>
                <a:lnTo>
                  <a:pt x="85" y="10"/>
                </a:lnTo>
                <a:lnTo>
                  <a:pt x="87" y="10"/>
                </a:lnTo>
                <a:lnTo>
                  <a:pt x="89" y="8"/>
                </a:lnTo>
                <a:lnTo>
                  <a:pt x="91" y="8"/>
                </a:lnTo>
                <a:close/>
                <a:moveTo>
                  <a:pt x="91" y="24"/>
                </a:moveTo>
                <a:lnTo>
                  <a:pt x="94" y="24"/>
                </a:lnTo>
                <a:lnTo>
                  <a:pt x="96" y="23"/>
                </a:lnTo>
                <a:lnTo>
                  <a:pt x="96" y="21"/>
                </a:lnTo>
                <a:lnTo>
                  <a:pt x="96" y="19"/>
                </a:lnTo>
                <a:lnTo>
                  <a:pt x="98" y="17"/>
                </a:lnTo>
                <a:lnTo>
                  <a:pt x="96" y="15"/>
                </a:lnTo>
                <a:lnTo>
                  <a:pt x="96" y="13"/>
                </a:lnTo>
                <a:lnTo>
                  <a:pt x="94" y="12"/>
                </a:lnTo>
                <a:lnTo>
                  <a:pt x="94" y="10"/>
                </a:lnTo>
                <a:lnTo>
                  <a:pt x="91" y="10"/>
                </a:lnTo>
                <a:lnTo>
                  <a:pt x="89" y="10"/>
                </a:lnTo>
                <a:lnTo>
                  <a:pt x="89" y="12"/>
                </a:lnTo>
                <a:lnTo>
                  <a:pt x="87" y="13"/>
                </a:lnTo>
                <a:lnTo>
                  <a:pt x="87" y="15"/>
                </a:lnTo>
                <a:lnTo>
                  <a:pt x="85" y="15"/>
                </a:lnTo>
                <a:lnTo>
                  <a:pt x="85" y="17"/>
                </a:lnTo>
                <a:lnTo>
                  <a:pt x="85" y="19"/>
                </a:lnTo>
                <a:lnTo>
                  <a:pt x="87" y="21"/>
                </a:lnTo>
                <a:lnTo>
                  <a:pt x="87" y="23"/>
                </a:lnTo>
                <a:lnTo>
                  <a:pt x="89" y="24"/>
                </a:lnTo>
                <a:lnTo>
                  <a:pt x="91" y="24"/>
                </a:lnTo>
                <a:close/>
                <a:moveTo>
                  <a:pt x="113" y="15"/>
                </a:moveTo>
                <a:lnTo>
                  <a:pt x="113" y="19"/>
                </a:lnTo>
                <a:lnTo>
                  <a:pt x="103" y="19"/>
                </a:lnTo>
                <a:lnTo>
                  <a:pt x="103" y="15"/>
                </a:lnTo>
                <a:lnTo>
                  <a:pt x="113" y="15"/>
                </a:lnTo>
                <a:close/>
                <a:moveTo>
                  <a:pt x="44" y="41"/>
                </a:moveTo>
                <a:lnTo>
                  <a:pt x="42" y="37"/>
                </a:lnTo>
                <a:lnTo>
                  <a:pt x="41" y="36"/>
                </a:lnTo>
                <a:lnTo>
                  <a:pt x="39" y="36"/>
                </a:lnTo>
                <a:lnTo>
                  <a:pt x="37" y="36"/>
                </a:lnTo>
                <a:lnTo>
                  <a:pt x="33" y="36"/>
                </a:lnTo>
                <a:lnTo>
                  <a:pt x="31" y="36"/>
                </a:lnTo>
                <a:lnTo>
                  <a:pt x="30" y="37"/>
                </a:lnTo>
                <a:lnTo>
                  <a:pt x="30" y="39"/>
                </a:lnTo>
                <a:lnTo>
                  <a:pt x="28" y="43"/>
                </a:lnTo>
                <a:lnTo>
                  <a:pt x="28" y="47"/>
                </a:lnTo>
                <a:lnTo>
                  <a:pt x="28" y="50"/>
                </a:lnTo>
                <a:lnTo>
                  <a:pt x="30" y="54"/>
                </a:lnTo>
                <a:lnTo>
                  <a:pt x="33" y="56"/>
                </a:lnTo>
                <a:lnTo>
                  <a:pt x="37" y="58"/>
                </a:lnTo>
                <a:lnTo>
                  <a:pt x="39" y="58"/>
                </a:lnTo>
                <a:lnTo>
                  <a:pt x="39" y="56"/>
                </a:lnTo>
                <a:lnTo>
                  <a:pt x="41" y="56"/>
                </a:lnTo>
                <a:lnTo>
                  <a:pt x="42" y="54"/>
                </a:lnTo>
                <a:lnTo>
                  <a:pt x="42" y="52"/>
                </a:lnTo>
                <a:lnTo>
                  <a:pt x="44" y="50"/>
                </a:lnTo>
                <a:lnTo>
                  <a:pt x="48" y="50"/>
                </a:lnTo>
                <a:lnTo>
                  <a:pt x="46" y="54"/>
                </a:lnTo>
                <a:lnTo>
                  <a:pt x="44" y="56"/>
                </a:lnTo>
                <a:lnTo>
                  <a:pt x="42" y="58"/>
                </a:lnTo>
                <a:lnTo>
                  <a:pt x="41" y="60"/>
                </a:lnTo>
                <a:lnTo>
                  <a:pt x="39" y="60"/>
                </a:lnTo>
                <a:lnTo>
                  <a:pt x="35" y="60"/>
                </a:lnTo>
                <a:lnTo>
                  <a:pt x="33" y="60"/>
                </a:lnTo>
                <a:lnTo>
                  <a:pt x="31" y="60"/>
                </a:lnTo>
                <a:lnTo>
                  <a:pt x="30" y="58"/>
                </a:lnTo>
                <a:lnTo>
                  <a:pt x="28" y="58"/>
                </a:lnTo>
                <a:lnTo>
                  <a:pt x="26" y="54"/>
                </a:lnTo>
                <a:lnTo>
                  <a:pt x="24" y="52"/>
                </a:lnTo>
                <a:lnTo>
                  <a:pt x="24" y="48"/>
                </a:lnTo>
                <a:lnTo>
                  <a:pt x="24" y="47"/>
                </a:lnTo>
                <a:lnTo>
                  <a:pt x="24" y="43"/>
                </a:lnTo>
                <a:lnTo>
                  <a:pt x="24" y="41"/>
                </a:lnTo>
                <a:lnTo>
                  <a:pt x="26" y="37"/>
                </a:lnTo>
                <a:lnTo>
                  <a:pt x="28" y="36"/>
                </a:lnTo>
                <a:lnTo>
                  <a:pt x="30" y="34"/>
                </a:lnTo>
                <a:lnTo>
                  <a:pt x="31" y="34"/>
                </a:lnTo>
                <a:lnTo>
                  <a:pt x="33" y="32"/>
                </a:lnTo>
                <a:lnTo>
                  <a:pt x="37" y="32"/>
                </a:lnTo>
                <a:lnTo>
                  <a:pt x="39" y="32"/>
                </a:lnTo>
                <a:lnTo>
                  <a:pt x="42" y="34"/>
                </a:lnTo>
                <a:lnTo>
                  <a:pt x="44" y="34"/>
                </a:lnTo>
                <a:lnTo>
                  <a:pt x="46" y="36"/>
                </a:lnTo>
                <a:lnTo>
                  <a:pt x="46" y="39"/>
                </a:lnTo>
                <a:lnTo>
                  <a:pt x="48" y="41"/>
                </a:lnTo>
                <a:lnTo>
                  <a:pt x="44" y="41"/>
                </a:lnTo>
                <a:close/>
                <a:moveTo>
                  <a:pt x="52" y="47"/>
                </a:moveTo>
                <a:lnTo>
                  <a:pt x="52" y="43"/>
                </a:lnTo>
                <a:lnTo>
                  <a:pt x="54" y="41"/>
                </a:lnTo>
                <a:lnTo>
                  <a:pt x="55" y="39"/>
                </a:lnTo>
                <a:lnTo>
                  <a:pt x="59" y="39"/>
                </a:lnTo>
                <a:lnTo>
                  <a:pt x="61" y="39"/>
                </a:lnTo>
                <a:lnTo>
                  <a:pt x="63" y="39"/>
                </a:lnTo>
                <a:lnTo>
                  <a:pt x="65" y="41"/>
                </a:lnTo>
                <a:lnTo>
                  <a:pt x="67" y="43"/>
                </a:lnTo>
                <a:lnTo>
                  <a:pt x="67" y="45"/>
                </a:lnTo>
                <a:lnTo>
                  <a:pt x="67" y="56"/>
                </a:lnTo>
                <a:lnTo>
                  <a:pt x="67" y="58"/>
                </a:lnTo>
                <a:lnTo>
                  <a:pt x="68" y="58"/>
                </a:lnTo>
                <a:lnTo>
                  <a:pt x="68" y="60"/>
                </a:lnTo>
                <a:lnTo>
                  <a:pt x="67" y="60"/>
                </a:lnTo>
                <a:lnTo>
                  <a:pt x="65" y="60"/>
                </a:lnTo>
                <a:lnTo>
                  <a:pt x="65" y="58"/>
                </a:lnTo>
                <a:lnTo>
                  <a:pt x="63" y="58"/>
                </a:lnTo>
                <a:lnTo>
                  <a:pt x="61" y="60"/>
                </a:lnTo>
                <a:lnTo>
                  <a:pt x="59" y="60"/>
                </a:lnTo>
                <a:lnTo>
                  <a:pt x="57" y="60"/>
                </a:lnTo>
                <a:lnTo>
                  <a:pt x="55" y="60"/>
                </a:lnTo>
                <a:lnTo>
                  <a:pt x="54" y="60"/>
                </a:lnTo>
                <a:lnTo>
                  <a:pt x="52" y="58"/>
                </a:lnTo>
                <a:lnTo>
                  <a:pt x="50" y="56"/>
                </a:lnTo>
                <a:lnTo>
                  <a:pt x="50" y="54"/>
                </a:lnTo>
                <a:lnTo>
                  <a:pt x="52" y="52"/>
                </a:lnTo>
                <a:lnTo>
                  <a:pt x="52" y="50"/>
                </a:lnTo>
                <a:lnTo>
                  <a:pt x="54" y="48"/>
                </a:lnTo>
                <a:lnTo>
                  <a:pt x="57" y="48"/>
                </a:lnTo>
                <a:lnTo>
                  <a:pt x="63" y="48"/>
                </a:lnTo>
                <a:lnTo>
                  <a:pt x="63" y="47"/>
                </a:lnTo>
                <a:lnTo>
                  <a:pt x="63" y="45"/>
                </a:lnTo>
                <a:lnTo>
                  <a:pt x="63" y="43"/>
                </a:lnTo>
                <a:lnTo>
                  <a:pt x="59" y="43"/>
                </a:lnTo>
                <a:lnTo>
                  <a:pt x="57" y="43"/>
                </a:lnTo>
                <a:lnTo>
                  <a:pt x="55" y="43"/>
                </a:lnTo>
                <a:lnTo>
                  <a:pt x="55" y="45"/>
                </a:lnTo>
                <a:lnTo>
                  <a:pt x="55" y="47"/>
                </a:lnTo>
                <a:lnTo>
                  <a:pt x="52" y="47"/>
                </a:lnTo>
                <a:close/>
                <a:moveTo>
                  <a:pt x="63" y="50"/>
                </a:moveTo>
                <a:lnTo>
                  <a:pt x="63" y="50"/>
                </a:lnTo>
                <a:lnTo>
                  <a:pt x="61" y="50"/>
                </a:lnTo>
                <a:lnTo>
                  <a:pt x="57" y="50"/>
                </a:lnTo>
                <a:lnTo>
                  <a:pt x="55" y="50"/>
                </a:lnTo>
                <a:lnTo>
                  <a:pt x="55" y="52"/>
                </a:lnTo>
                <a:lnTo>
                  <a:pt x="54" y="52"/>
                </a:lnTo>
                <a:lnTo>
                  <a:pt x="54" y="54"/>
                </a:lnTo>
                <a:lnTo>
                  <a:pt x="55" y="56"/>
                </a:lnTo>
                <a:lnTo>
                  <a:pt x="57" y="58"/>
                </a:lnTo>
                <a:lnTo>
                  <a:pt x="59" y="58"/>
                </a:lnTo>
                <a:lnTo>
                  <a:pt x="61" y="56"/>
                </a:lnTo>
                <a:lnTo>
                  <a:pt x="63" y="56"/>
                </a:lnTo>
                <a:lnTo>
                  <a:pt x="63" y="54"/>
                </a:lnTo>
                <a:lnTo>
                  <a:pt x="63" y="52"/>
                </a:lnTo>
                <a:lnTo>
                  <a:pt x="63" y="50"/>
                </a:lnTo>
                <a:close/>
                <a:moveTo>
                  <a:pt x="89" y="60"/>
                </a:moveTo>
                <a:lnTo>
                  <a:pt x="85" y="60"/>
                </a:lnTo>
                <a:lnTo>
                  <a:pt x="79" y="52"/>
                </a:lnTo>
                <a:lnTo>
                  <a:pt x="74" y="60"/>
                </a:lnTo>
                <a:lnTo>
                  <a:pt x="70" y="60"/>
                </a:lnTo>
                <a:lnTo>
                  <a:pt x="78" y="48"/>
                </a:lnTo>
                <a:lnTo>
                  <a:pt x="70" y="39"/>
                </a:lnTo>
                <a:lnTo>
                  <a:pt x="76" y="39"/>
                </a:lnTo>
                <a:lnTo>
                  <a:pt x="79" y="47"/>
                </a:lnTo>
                <a:lnTo>
                  <a:pt x="85" y="39"/>
                </a:lnTo>
                <a:lnTo>
                  <a:pt x="89" y="39"/>
                </a:lnTo>
                <a:lnTo>
                  <a:pt x="81" y="48"/>
                </a:lnTo>
                <a:lnTo>
                  <a:pt x="89" y="60"/>
                </a:lnTo>
                <a:close/>
                <a:moveTo>
                  <a:pt x="91" y="47"/>
                </a:moveTo>
                <a:lnTo>
                  <a:pt x="92" y="43"/>
                </a:lnTo>
                <a:lnTo>
                  <a:pt x="92" y="41"/>
                </a:lnTo>
                <a:lnTo>
                  <a:pt x="96" y="39"/>
                </a:lnTo>
                <a:lnTo>
                  <a:pt x="100" y="39"/>
                </a:lnTo>
                <a:lnTo>
                  <a:pt x="102" y="39"/>
                </a:lnTo>
                <a:lnTo>
                  <a:pt x="103" y="41"/>
                </a:lnTo>
                <a:lnTo>
                  <a:pt x="105" y="41"/>
                </a:lnTo>
                <a:lnTo>
                  <a:pt x="105" y="43"/>
                </a:lnTo>
                <a:lnTo>
                  <a:pt x="107" y="45"/>
                </a:lnTo>
                <a:lnTo>
                  <a:pt x="107" y="56"/>
                </a:lnTo>
                <a:lnTo>
                  <a:pt x="107" y="58"/>
                </a:lnTo>
                <a:lnTo>
                  <a:pt x="109" y="58"/>
                </a:lnTo>
                <a:lnTo>
                  <a:pt x="109" y="60"/>
                </a:lnTo>
                <a:lnTo>
                  <a:pt x="107" y="60"/>
                </a:lnTo>
                <a:lnTo>
                  <a:pt x="105" y="60"/>
                </a:lnTo>
                <a:lnTo>
                  <a:pt x="103" y="60"/>
                </a:lnTo>
                <a:lnTo>
                  <a:pt x="103" y="58"/>
                </a:lnTo>
                <a:lnTo>
                  <a:pt x="102" y="58"/>
                </a:lnTo>
                <a:lnTo>
                  <a:pt x="100" y="60"/>
                </a:lnTo>
                <a:lnTo>
                  <a:pt x="98" y="60"/>
                </a:lnTo>
                <a:lnTo>
                  <a:pt x="96" y="60"/>
                </a:lnTo>
                <a:lnTo>
                  <a:pt x="94" y="60"/>
                </a:lnTo>
                <a:lnTo>
                  <a:pt x="92" y="60"/>
                </a:lnTo>
                <a:lnTo>
                  <a:pt x="92" y="58"/>
                </a:lnTo>
                <a:lnTo>
                  <a:pt x="91" y="58"/>
                </a:lnTo>
                <a:lnTo>
                  <a:pt x="91" y="56"/>
                </a:lnTo>
                <a:lnTo>
                  <a:pt x="91" y="54"/>
                </a:lnTo>
                <a:lnTo>
                  <a:pt x="91" y="52"/>
                </a:lnTo>
                <a:lnTo>
                  <a:pt x="91" y="50"/>
                </a:lnTo>
                <a:lnTo>
                  <a:pt x="92" y="48"/>
                </a:lnTo>
                <a:lnTo>
                  <a:pt x="96" y="48"/>
                </a:lnTo>
                <a:lnTo>
                  <a:pt x="102" y="48"/>
                </a:lnTo>
                <a:lnTo>
                  <a:pt x="103" y="47"/>
                </a:lnTo>
                <a:lnTo>
                  <a:pt x="103" y="45"/>
                </a:lnTo>
                <a:lnTo>
                  <a:pt x="102" y="43"/>
                </a:lnTo>
                <a:lnTo>
                  <a:pt x="98" y="43"/>
                </a:lnTo>
                <a:lnTo>
                  <a:pt x="96" y="43"/>
                </a:lnTo>
                <a:lnTo>
                  <a:pt x="94" y="45"/>
                </a:lnTo>
                <a:lnTo>
                  <a:pt x="94" y="47"/>
                </a:lnTo>
                <a:lnTo>
                  <a:pt x="91" y="47"/>
                </a:lnTo>
                <a:close/>
                <a:moveTo>
                  <a:pt x="103" y="50"/>
                </a:moveTo>
                <a:lnTo>
                  <a:pt x="103" y="50"/>
                </a:lnTo>
                <a:lnTo>
                  <a:pt x="102" y="50"/>
                </a:lnTo>
                <a:lnTo>
                  <a:pt x="100" y="50"/>
                </a:lnTo>
                <a:lnTo>
                  <a:pt x="98" y="50"/>
                </a:lnTo>
                <a:lnTo>
                  <a:pt x="96" y="50"/>
                </a:lnTo>
                <a:lnTo>
                  <a:pt x="94" y="52"/>
                </a:lnTo>
                <a:lnTo>
                  <a:pt x="94" y="54"/>
                </a:lnTo>
                <a:lnTo>
                  <a:pt x="94" y="56"/>
                </a:lnTo>
                <a:lnTo>
                  <a:pt x="98" y="58"/>
                </a:lnTo>
                <a:lnTo>
                  <a:pt x="100" y="56"/>
                </a:lnTo>
                <a:lnTo>
                  <a:pt x="102" y="56"/>
                </a:lnTo>
                <a:lnTo>
                  <a:pt x="103" y="54"/>
                </a:lnTo>
                <a:lnTo>
                  <a:pt x="103" y="52"/>
                </a:lnTo>
                <a:lnTo>
                  <a:pt x="103" y="50"/>
                </a:lnTo>
                <a:close/>
                <a:moveTo>
                  <a:pt x="115" y="43"/>
                </a:moveTo>
                <a:lnTo>
                  <a:pt x="115" y="54"/>
                </a:lnTo>
                <a:lnTo>
                  <a:pt x="115" y="56"/>
                </a:lnTo>
                <a:lnTo>
                  <a:pt x="115" y="58"/>
                </a:lnTo>
                <a:lnTo>
                  <a:pt x="113" y="60"/>
                </a:lnTo>
                <a:lnTo>
                  <a:pt x="111" y="60"/>
                </a:lnTo>
                <a:lnTo>
                  <a:pt x="111" y="56"/>
                </a:lnTo>
                <a:lnTo>
                  <a:pt x="113" y="56"/>
                </a:lnTo>
                <a:lnTo>
                  <a:pt x="113" y="54"/>
                </a:lnTo>
                <a:lnTo>
                  <a:pt x="113" y="39"/>
                </a:lnTo>
                <a:lnTo>
                  <a:pt x="126" y="39"/>
                </a:lnTo>
                <a:lnTo>
                  <a:pt x="126" y="60"/>
                </a:lnTo>
                <a:lnTo>
                  <a:pt x="124" y="60"/>
                </a:lnTo>
                <a:lnTo>
                  <a:pt x="124" y="43"/>
                </a:lnTo>
                <a:lnTo>
                  <a:pt x="115" y="43"/>
                </a:lnTo>
                <a:close/>
                <a:moveTo>
                  <a:pt x="135" y="54"/>
                </a:moveTo>
                <a:lnTo>
                  <a:pt x="135" y="54"/>
                </a:lnTo>
                <a:lnTo>
                  <a:pt x="144" y="39"/>
                </a:lnTo>
                <a:lnTo>
                  <a:pt x="148" y="39"/>
                </a:lnTo>
                <a:lnTo>
                  <a:pt x="148" y="60"/>
                </a:lnTo>
                <a:lnTo>
                  <a:pt x="144" y="60"/>
                </a:lnTo>
                <a:lnTo>
                  <a:pt x="144" y="45"/>
                </a:lnTo>
                <a:lnTo>
                  <a:pt x="135" y="60"/>
                </a:lnTo>
                <a:lnTo>
                  <a:pt x="131" y="60"/>
                </a:lnTo>
                <a:lnTo>
                  <a:pt x="131" y="39"/>
                </a:lnTo>
                <a:lnTo>
                  <a:pt x="135" y="39"/>
                </a:lnTo>
                <a:lnTo>
                  <a:pt x="135" y="54"/>
                </a:lnTo>
                <a:close/>
                <a:moveTo>
                  <a:pt x="164" y="39"/>
                </a:moveTo>
                <a:lnTo>
                  <a:pt x="168" y="39"/>
                </a:lnTo>
                <a:lnTo>
                  <a:pt x="168" y="60"/>
                </a:lnTo>
                <a:lnTo>
                  <a:pt x="164" y="60"/>
                </a:lnTo>
                <a:lnTo>
                  <a:pt x="164" y="50"/>
                </a:lnTo>
                <a:lnTo>
                  <a:pt x="155" y="50"/>
                </a:lnTo>
                <a:lnTo>
                  <a:pt x="155" y="60"/>
                </a:lnTo>
                <a:lnTo>
                  <a:pt x="151" y="60"/>
                </a:lnTo>
                <a:lnTo>
                  <a:pt x="151" y="39"/>
                </a:lnTo>
                <a:lnTo>
                  <a:pt x="155" y="39"/>
                </a:lnTo>
                <a:lnTo>
                  <a:pt x="155" y="48"/>
                </a:lnTo>
                <a:lnTo>
                  <a:pt x="164" y="48"/>
                </a:lnTo>
                <a:lnTo>
                  <a:pt x="164" y="39"/>
                </a:lnTo>
                <a:close/>
                <a:moveTo>
                  <a:pt x="185" y="47"/>
                </a:moveTo>
                <a:lnTo>
                  <a:pt x="183" y="43"/>
                </a:lnTo>
                <a:lnTo>
                  <a:pt x="181" y="43"/>
                </a:lnTo>
                <a:lnTo>
                  <a:pt x="177" y="43"/>
                </a:lnTo>
                <a:lnTo>
                  <a:pt x="177" y="45"/>
                </a:lnTo>
                <a:lnTo>
                  <a:pt x="176" y="47"/>
                </a:lnTo>
                <a:lnTo>
                  <a:pt x="176" y="50"/>
                </a:lnTo>
                <a:lnTo>
                  <a:pt x="176" y="52"/>
                </a:lnTo>
                <a:lnTo>
                  <a:pt x="177" y="56"/>
                </a:lnTo>
                <a:lnTo>
                  <a:pt x="181" y="58"/>
                </a:lnTo>
                <a:lnTo>
                  <a:pt x="183" y="58"/>
                </a:lnTo>
                <a:lnTo>
                  <a:pt x="183" y="56"/>
                </a:lnTo>
                <a:lnTo>
                  <a:pt x="185" y="54"/>
                </a:lnTo>
                <a:lnTo>
                  <a:pt x="185" y="52"/>
                </a:lnTo>
                <a:lnTo>
                  <a:pt x="188" y="52"/>
                </a:lnTo>
                <a:lnTo>
                  <a:pt x="188" y="56"/>
                </a:lnTo>
                <a:lnTo>
                  <a:pt x="187" y="58"/>
                </a:lnTo>
                <a:lnTo>
                  <a:pt x="183" y="60"/>
                </a:lnTo>
                <a:lnTo>
                  <a:pt x="181" y="60"/>
                </a:lnTo>
                <a:lnTo>
                  <a:pt x="177" y="60"/>
                </a:lnTo>
                <a:lnTo>
                  <a:pt x="176" y="60"/>
                </a:lnTo>
                <a:lnTo>
                  <a:pt x="174" y="58"/>
                </a:lnTo>
                <a:lnTo>
                  <a:pt x="172" y="56"/>
                </a:lnTo>
                <a:lnTo>
                  <a:pt x="172" y="52"/>
                </a:lnTo>
                <a:lnTo>
                  <a:pt x="172" y="50"/>
                </a:lnTo>
                <a:lnTo>
                  <a:pt x="172" y="47"/>
                </a:lnTo>
                <a:lnTo>
                  <a:pt x="172" y="45"/>
                </a:lnTo>
                <a:lnTo>
                  <a:pt x="174" y="43"/>
                </a:lnTo>
                <a:lnTo>
                  <a:pt x="176" y="41"/>
                </a:lnTo>
                <a:lnTo>
                  <a:pt x="177" y="39"/>
                </a:lnTo>
                <a:lnTo>
                  <a:pt x="181" y="39"/>
                </a:lnTo>
                <a:lnTo>
                  <a:pt x="183" y="39"/>
                </a:lnTo>
                <a:lnTo>
                  <a:pt x="185" y="41"/>
                </a:lnTo>
                <a:lnTo>
                  <a:pt x="187" y="41"/>
                </a:lnTo>
                <a:lnTo>
                  <a:pt x="187" y="43"/>
                </a:lnTo>
                <a:lnTo>
                  <a:pt x="188" y="45"/>
                </a:lnTo>
                <a:lnTo>
                  <a:pt x="188" y="47"/>
                </a:lnTo>
                <a:lnTo>
                  <a:pt x="185" y="47"/>
                </a:lnTo>
                <a:close/>
                <a:moveTo>
                  <a:pt x="209" y="60"/>
                </a:moveTo>
                <a:lnTo>
                  <a:pt x="203" y="60"/>
                </a:lnTo>
                <a:lnTo>
                  <a:pt x="196" y="50"/>
                </a:lnTo>
                <a:lnTo>
                  <a:pt x="196" y="52"/>
                </a:lnTo>
                <a:lnTo>
                  <a:pt x="196" y="60"/>
                </a:lnTo>
                <a:lnTo>
                  <a:pt x="192" y="60"/>
                </a:lnTo>
                <a:lnTo>
                  <a:pt x="192" y="39"/>
                </a:lnTo>
                <a:lnTo>
                  <a:pt x="196" y="39"/>
                </a:lnTo>
                <a:lnTo>
                  <a:pt x="196" y="48"/>
                </a:lnTo>
                <a:lnTo>
                  <a:pt x="203" y="39"/>
                </a:lnTo>
                <a:lnTo>
                  <a:pt x="207" y="39"/>
                </a:lnTo>
                <a:lnTo>
                  <a:pt x="200" y="48"/>
                </a:lnTo>
                <a:lnTo>
                  <a:pt x="209" y="60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3" name="Freeform 107"/>
          <p:cNvSpPr>
            <a:spLocks noEditPoints="1"/>
          </p:cNvSpPr>
          <p:nvPr/>
        </p:nvSpPr>
        <p:spPr bwMode="auto">
          <a:xfrm>
            <a:off x="9845384" y="5777049"/>
            <a:ext cx="325578" cy="65868"/>
          </a:xfrm>
          <a:custGeom>
            <a:avLst/>
            <a:gdLst>
              <a:gd name="T0" fmla="*/ 0 w 187"/>
              <a:gd name="T1" fmla="*/ 0 h 35"/>
              <a:gd name="T2" fmla="*/ 38185 w 187"/>
              <a:gd name="T3" fmla="*/ 20637 h 35"/>
              <a:gd name="T4" fmla="*/ 57277 w 187"/>
              <a:gd name="T5" fmla="*/ 11112 h 35"/>
              <a:gd name="T6" fmla="*/ 63152 w 187"/>
              <a:gd name="T7" fmla="*/ 38100 h 35"/>
              <a:gd name="T8" fmla="*/ 63152 w 187"/>
              <a:gd name="T9" fmla="*/ 44450 h 35"/>
              <a:gd name="T10" fmla="*/ 51403 w 187"/>
              <a:gd name="T11" fmla="*/ 41275 h 35"/>
              <a:gd name="T12" fmla="*/ 38185 w 187"/>
              <a:gd name="T13" fmla="*/ 38100 h 35"/>
              <a:gd name="T14" fmla="*/ 57277 w 187"/>
              <a:gd name="T15" fmla="*/ 23812 h 35"/>
              <a:gd name="T16" fmla="*/ 44059 w 187"/>
              <a:gd name="T17" fmla="*/ 20637 h 35"/>
              <a:gd name="T18" fmla="*/ 46997 w 187"/>
              <a:gd name="T19" fmla="*/ 28575 h 35"/>
              <a:gd name="T20" fmla="*/ 49934 w 187"/>
              <a:gd name="T21" fmla="*/ 38100 h 35"/>
              <a:gd name="T22" fmla="*/ 57277 w 187"/>
              <a:gd name="T23" fmla="*/ 25400 h 35"/>
              <a:gd name="T24" fmla="*/ 85182 w 187"/>
              <a:gd name="T25" fmla="*/ 4762 h 35"/>
              <a:gd name="T26" fmla="*/ 73432 w 187"/>
              <a:gd name="T27" fmla="*/ 14287 h 35"/>
              <a:gd name="T28" fmla="*/ 89587 w 187"/>
              <a:gd name="T29" fmla="*/ 14287 h 35"/>
              <a:gd name="T30" fmla="*/ 92525 w 187"/>
              <a:gd name="T31" fmla="*/ 38100 h 35"/>
              <a:gd name="T32" fmla="*/ 73432 w 187"/>
              <a:gd name="T33" fmla="*/ 41275 h 35"/>
              <a:gd name="T34" fmla="*/ 67558 w 187"/>
              <a:gd name="T35" fmla="*/ 14287 h 35"/>
              <a:gd name="T36" fmla="*/ 86650 w 187"/>
              <a:gd name="T37" fmla="*/ 3175 h 35"/>
              <a:gd name="T38" fmla="*/ 86650 w 187"/>
              <a:gd name="T39" fmla="*/ 20637 h 35"/>
              <a:gd name="T40" fmla="*/ 73432 w 187"/>
              <a:gd name="T41" fmla="*/ 23812 h 35"/>
              <a:gd name="T42" fmla="*/ 79307 w 187"/>
              <a:gd name="T43" fmla="*/ 38100 h 35"/>
              <a:gd name="T44" fmla="*/ 89587 w 187"/>
              <a:gd name="T45" fmla="*/ 28575 h 35"/>
              <a:gd name="T46" fmla="*/ 117492 w 187"/>
              <a:gd name="T47" fmla="*/ 11112 h 35"/>
              <a:gd name="T48" fmla="*/ 124835 w 187"/>
              <a:gd name="T49" fmla="*/ 38100 h 35"/>
              <a:gd name="T50" fmla="*/ 124835 w 187"/>
              <a:gd name="T51" fmla="*/ 44450 h 35"/>
              <a:gd name="T52" fmla="*/ 117492 w 187"/>
              <a:gd name="T53" fmla="*/ 41275 h 35"/>
              <a:gd name="T54" fmla="*/ 101337 w 187"/>
              <a:gd name="T55" fmla="*/ 38100 h 35"/>
              <a:gd name="T56" fmla="*/ 114554 w 187"/>
              <a:gd name="T57" fmla="*/ 23812 h 35"/>
              <a:gd name="T58" fmla="*/ 105743 w 187"/>
              <a:gd name="T59" fmla="*/ 17462 h 35"/>
              <a:gd name="T60" fmla="*/ 108680 w 187"/>
              <a:gd name="T61" fmla="*/ 28575 h 35"/>
              <a:gd name="T62" fmla="*/ 105743 w 187"/>
              <a:gd name="T63" fmla="*/ 38100 h 35"/>
              <a:gd name="T64" fmla="*/ 117492 w 187"/>
              <a:gd name="T65" fmla="*/ 31750 h 35"/>
              <a:gd name="T66" fmla="*/ 139521 w 187"/>
              <a:gd name="T67" fmla="*/ 11112 h 35"/>
              <a:gd name="T68" fmla="*/ 155677 w 187"/>
              <a:gd name="T69" fmla="*/ 23812 h 35"/>
              <a:gd name="T70" fmla="*/ 143927 w 187"/>
              <a:gd name="T71" fmla="*/ 44450 h 35"/>
              <a:gd name="T72" fmla="*/ 130710 w 187"/>
              <a:gd name="T73" fmla="*/ 55562 h 35"/>
              <a:gd name="T74" fmla="*/ 152739 w 187"/>
              <a:gd name="T75" fmla="*/ 28575 h 35"/>
              <a:gd name="T76" fmla="*/ 143927 w 187"/>
              <a:gd name="T77" fmla="*/ 14287 h 35"/>
              <a:gd name="T78" fmla="*/ 140990 w 187"/>
              <a:gd name="T79" fmla="*/ 38100 h 35"/>
              <a:gd name="T80" fmla="*/ 187987 w 187"/>
              <a:gd name="T81" fmla="*/ 23812 h 35"/>
              <a:gd name="T82" fmla="*/ 174769 w 187"/>
              <a:gd name="T83" fmla="*/ 44450 h 35"/>
              <a:gd name="T84" fmla="*/ 160083 w 187"/>
              <a:gd name="T85" fmla="*/ 23812 h 35"/>
              <a:gd name="T86" fmla="*/ 176238 w 187"/>
              <a:gd name="T87" fmla="*/ 38100 h 35"/>
              <a:gd name="T88" fmla="*/ 182112 w 187"/>
              <a:gd name="T89" fmla="*/ 23812 h 35"/>
              <a:gd name="T90" fmla="*/ 165957 w 187"/>
              <a:gd name="T91" fmla="*/ 20637 h 35"/>
              <a:gd name="T92" fmla="*/ 168894 w 187"/>
              <a:gd name="T93" fmla="*/ 38100 h 35"/>
              <a:gd name="T94" fmla="*/ 214422 w 187"/>
              <a:gd name="T95" fmla="*/ 17462 h 35"/>
              <a:gd name="T96" fmla="*/ 214422 w 187"/>
              <a:gd name="T97" fmla="*/ 28575 h 35"/>
              <a:gd name="T98" fmla="*/ 210017 w 187"/>
              <a:gd name="T99" fmla="*/ 44450 h 35"/>
              <a:gd name="T100" fmla="*/ 207079 w 187"/>
              <a:gd name="T101" fmla="*/ 23812 h 35"/>
              <a:gd name="T102" fmla="*/ 207079 w 187"/>
              <a:gd name="T103" fmla="*/ 17462 h 35"/>
              <a:gd name="T104" fmla="*/ 210017 w 187"/>
              <a:gd name="T105" fmla="*/ 38100 h 35"/>
              <a:gd name="T106" fmla="*/ 198267 w 187"/>
              <a:gd name="T107" fmla="*/ 28575 h 35"/>
              <a:gd name="T108" fmla="*/ 226172 w 187"/>
              <a:gd name="T109" fmla="*/ 23812 h 35"/>
              <a:gd name="T110" fmla="*/ 239389 w 187"/>
              <a:gd name="T111" fmla="*/ 38100 h 35"/>
              <a:gd name="T112" fmla="*/ 233515 w 187"/>
              <a:gd name="T113" fmla="*/ 44450 h 35"/>
              <a:gd name="T114" fmla="*/ 220297 w 187"/>
              <a:gd name="T115" fmla="*/ 23812 h 35"/>
              <a:gd name="T116" fmla="*/ 239389 w 187"/>
              <a:gd name="T117" fmla="*/ 11112 h 35"/>
              <a:gd name="T118" fmla="*/ 268762 w 187"/>
              <a:gd name="T119" fmla="*/ 44450 h 35"/>
              <a:gd name="T120" fmla="*/ 255545 w 187"/>
              <a:gd name="T121" fmla="*/ 2540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35"/>
              <a:gd name="T185" fmla="*/ 187 w 187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35">
                <a:moveTo>
                  <a:pt x="24" y="28"/>
                </a:moveTo>
                <a:lnTo>
                  <a:pt x="19" y="28"/>
                </a:lnTo>
                <a:lnTo>
                  <a:pt x="11" y="16"/>
                </a:lnTo>
                <a:lnTo>
                  <a:pt x="4" y="28"/>
                </a:lnTo>
                <a:lnTo>
                  <a:pt x="0" y="28"/>
                </a:lnTo>
                <a:lnTo>
                  <a:pt x="10" y="13"/>
                </a:lnTo>
                <a:lnTo>
                  <a:pt x="0" y="0"/>
                </a:lnTo>
                <a:lnTo>
                  <a:pt x="6" y="0"/>
                </a:lnTo>
                <a:lnTo>
                  <a:pt x="11" y="11"/>
                </a:lnTo>
                <a:lnTo>
                  <a:pt x="19" y="0"/>
                </a:lnTo>
                <a:lnTo>
                  <a:pt x="22" y="0"/>
                </a:lnTo>
                <a:lnTo>
                  <a:pt x="13" y="13"/>
                </a:lnTo>
                <a:lnTo>
                  <a:pt x="24" y="28"/>
                </a:lnTo>
                <a:close/>
                <a:moveTo>
                  <a:pt x="26" y="13"/>
                </a:moveTo>
                <a:lnTo>
                  <a:pt x="28" y="11"/>
                </a:lnTo>
                <a:lnTo>
                  <a:pt x="28" y="9"/>
                </a:lnTo>
                <a:lnTo>
                  <a:pt x="32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3" y="13"/>
                </a:lnTo>
                <a:lnTo>
                  <a:pt x="43" y="24"/>
                </a:lnTo>
                <a:lnTo>
                  <a:pt x="45" y="24"/>
                </a:lnTo>
                <a:lnTo>
                  <a:pt x="45" y="28"/>
                </a:lnTo>
                <a:lnTo>
                  <a:pt x="43" y="28"/>
                </a:lnTo>
                <a:lnTo>
                  <a:pt x="41" y="28"/>
                </a:lnTo>
                <a:lnTo>
                  <a:pt x="39" y="26"/>
                </a:lnTo>
                <a:lnTo>
                  <a:pt x="39" y="24"/>
                </a:lnTo>
                <a:lnTo>
                  <a:pt x="37" y="26"/>
                </a:lnTo>
                <a:lnTo>
                  <a:pt x="35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6" y="18"/>
                </a:lnTo>
                <a:lnTo>
                  <a:pt x="28" y="16"/>
                </a:lnTo>
                <a:lnTo>
                  <a:pt x="32" y="16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7" y="11"/>
                </a:lnTo>
                <a:lnTo>
                  <a:pt x="34" y="9"/>
                </a:lnTo>
                <a:lnTo>
                  <a:pt x="32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26" y="13"/>
                </a:lnTo>
                <a:close/>
                <a:moveTo>
                  <a:pt x="39" y="16"/>
                </a:moveTo>
                <a:lnTo>
                  <a:pt x="37" y="16"/>
                </a:lnTo>
                <a:lnTo>
                  <a:pt x="37" y="18"/>
                </a:lnTo>
                <a:lnTo>
                  <a:pt x="35" y="18"/>
                </a:lnTo>
                <a:lnTo>
                  <a:pt x="34" y="18"/>
                </a:lnTo>
                <a:lnTo>
                  <a:pt x="32" y="18"/>
                </a:lnTo>
                <a:lnTo>
                  <a:pt x="30" y="18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4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61" y="0"/>
                </a:moveTo>
                <a:lnTo>
                  <a:pt x="63" y="0"/>
                </a:lnTo>
                <a:lnTo>
                  <a:pt x="63" y="2"/>
                </a:lnTo>
                <a:lnTo>
                  <a:pt x="63" y="3"/>
                </a:lnTo>
                <a:lnTo>
                  <a:pt x="61" y="3"/>
                </a:lnTo>
                <a:lnTo>
                  <a:pt x="59" y="3"/>
                </a:lnTo>
                <a:lnTo>
                  <a:pt x="58" y="3"/>
                </a:lnTo>
                <a:lnTo>
                  <a:pt x="56" y="3"/>
                </a:lnTo>
                <a:lnTo>
                  <a:pt x="54" y="5"/>
                </a:lnTo>
                <a:lnTo>
                  <a:pt x="52" y="5"/>
                </a:lnTo>
                <a:lnTo>
                  <a:pt x="50" y="7"/>
                </a:lnTo>
                <a:lnTo>
                  <a:pt x="50" y="11"/>
                </a:lnTo>
                <a:lnTo>
                  <a:pt x="50" y="9"/>
                </a:lnTo>
                <a:lnTo>
                  <a:pt x="52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3"/>
                </a:lnTo>
                <a:lnTo>
                  <a:pt x="65" y="15"/>
                </a:lnTo>
                <a:lnTo>
                  <a:pt x="65" y="18"/>
                </a:lnTo>
                <a:lnTo>
                  <a:pt x="65" y="20"/>
                </a:lnTo>
                <a:lnTo>
                  <a:pt x="63" y="22"/>
                </a:lnTo>
                <a:lnTo>
                  <a:pt x="63" y="24"/>
                </a:lnTo>
                <a:lnTo>
                  <a:pt x="61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4"/>
                </a:lnTo>
                <a:lnTo>
                  <a:pt x="46" y="22"/>
                </a:lnTo>
                <a:lnTo>
                  <a:pt x="46" y="18"/>
                </a:lnTo>
                <a:lnTo>
                  <a:pt x="46" y="16"/>
                </a:lnTo>
                <a:lnTo>
                  <a:pt x="46" y="15"/>
                </a:lnTo>
                <a:lnTo>
                  <a:pt x="46" y="11"/>
                </a:lnTo>
                <a:lnTo>
                  <a:pt x="46" y="9"/>
                </a:lnTo>
                <a:lnTo>
                  <a:pt x="48" y="7"/>
                </a:lnTo>
                <a:lnTo>
                  <a:pt x="48" y="5"/>
                </a:lnTo>
                <a:lnTo>
                  <a:pt x="50" y="3"/>
                </a:lnTo>
                <a:lnTo>
                  <a:pt x="52" y="2"/>
                </a:lnTo>
                <a:lnTo>
                  <a:pt x="54" y="2"/>
                </a:lnTo>
                <a:lnTo>
                  <a:pt x="59" y="2"/>
                </a:lnTo>
                <a:lnTo>
                  <a:pt x="61" y="2"/>
                </a:lnTo>
                <a:lnTo>
                  <a:pt x="61" y="0"/>
                </a:lnTo>
                <a:close/>
                <a:moveTo>
                  <a:pt x="61" y="18"/>
                </a:moveTo>
                <a:lnTo>
                  <a:pt x="61" y="16"/>
                </a:lnTo>
                <a:lnTo>
                  <a:pt x="61" y="15"/>
                </a:lnTo>
                <a:lnTo>
                  <a:pt x="59" y="13"/>
                </a:lnTo>
                <a:lnTo>
                  <a:pt x="59" y="11"/>
                </a:lnTo>
                <a:lnTo>
                  <a:pt x="58" y="11"/>
                </a:lnTo>
                <a:lnTo>
                  <a:pt x="56" y="11"/>
                </a:lnTo>
                <a:lnTo>
                  <a:pt x="54" y="11"/>
                </a:lnTo>
                <a:lnTo>
                  <a:pt x="52" y="11"/>
                </a:lnTo>
                <a:lnTo>
                  <a:pt x="52" y="13"/>
                </a:lnTo>
                <a:lnTo>
                  <a:pt x="50" y="15"/>
                </a:lnTo>
                <a:lnTo>
                  <a:pt x="50" y="16"/>
                </a:lnTo>
                <a:lnTo>
                  <a:pt x="50" y="18"/>
                </a:lnTo>
                <a:lnTo>
                  <a:pt x="50" y="20"/>
                </a:lnTo>
                <a:lnTo>
                  <a:pt x="52" y="22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lnTo>
                  <a:pt x="58" y="24"/>
                </a:lnTo>
                <a:lnTo>
                  <a:pt x="59" y="24"/>
                </a:lnTo>
                <a:lnTo>
                  <a:pt x="59" y="22"/>
                </a:lnTo>
                <a:lnTo>
                  <a:pt x="61" y="20"/>
                </a:lnTo>
                <a:lnTo>
                  <a:pt x="61" y="18"/>
                </a:lnTo>
                <a:close/>
                <a:moveTo>
                  <a:pt x="69" y="13"/>
                </a:moveTo>
                <a:lnTo>
                  <a:pt x="69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8" y="7"/>
                </a:lnTo>
                <a:lnTo>
                  <a:pt x="80" y="7"/>
                </a:lnTo>
                <a:lnTo>
                  <a:pt x="82" y="7"/>
                </a:lnTo>
                <a:lnTo>
                  <a:pt x="82" y="9"/>
                </a:lnTo>
                <a:lnTo>
                  <a:pt x="83" y="11"/>
                </a:lnTo>
                <a:lnTo>
                  <a:pt x="83" y="13"/>
                </a:lnTo>
                <a:lnTo>
                  <a:pt x="83" y="24"/>
                </a:lnTo>
                <a:lnTo>
                  <a:pt x="85" y="24"/>
                </a:lnTo>
                <a:lnTo>
                  <a:pt x="85" y="28"/>
                </a:lnTo>
                <a:lnTo>
                  <a:pt x="83" y="28"/>
                </a:lnTo>
                <a:lnTo>
                  <a:pt x="82" y="28"/>
                </a:lnTo>
                <a:lnTo>
                  <a:pt x="82" y="26"/>
                </a:lnTo>
                <a:lnTo>
                  <a:pt x="80" y="24"/>
                </a:lnTo>
                <a:lnTo>
                  <a:pt x="80" y="26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9" y="26"/>
                </a:lnTo>
                <a:lnTo>
                  <a:pt x="69" y="24"/>
                </a:lnTo>
                <a:lnTo>
                  <a:pt x="67" y="24"/>
                </a:lnTo>
                <a:lnTo>
                  <a:pt x="67" y="22"/>
                </a:lnTo>
                <a:lnTo>
                  <a:pt x="67" y="20"/>
                </a:lnTo>
                <a:lnTo>
                  <a:pt x="69" y="18"/>
                </a:lnTo>
                <a:lnTo>
                  <a:pt x="70" y="16"/>
                </a:lnTo>
                <a:lnTo>
                  <a:pt x="74" y="16"/>
                </a:lnTo>
                <a:lnTo>
                  <a:pt x="78" y="15"/>
                </a:lnTo>
                <a:lnTo>
                  <a:pt x="80" y="15"/>
                </a:lnTo>
                <a:lnTo>
                  <a:pt x="80" y="13"/>
                </a:lnTo>
                <a:lnTo>
                  <a:pt x="80" y="11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0" y="13"/>
                </a:lnTo>
                <a:lnTo>
                  <a:pt x="69" y="13"/>
                </a:lnTo>
                <a:close/>
                <a:moveTo>
                  <a:pt x="80" y="16"/>
                </a:moveTo>
                <a:lnTo>
                  <a:pt x="80" y="16"/>
                </a:lnTo>
                <a:lnTo>
                  <a:pt x="80" y="18"/>
                </a:lnTo>
                <a:lnTo>
                  <a:pt x="78" y="18"/>
                </a:lnTo>
                <a:lnTo>
                  <a:pt x="74" y="18"/>
                </a:lnTo>
                <a:lnTo>
                  <a:pt x="72" y="18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0" y="16"/>
                </a:lnTo>
                <a:close/>
                <a:moveTo>
                  <a:pt x="89" y="7"/>
                </a:moveTo>
                <a:lnTo>
                  <a:pt x="93" y="7"/>
                </a:lnTo>
                <a:lnTo>
                  <a:pt x="93" y="11"/>
                </a:lnTo>
                <a:lnTo>
                  <a:pt x="93" y="9"/>
                </a:lnTo>
                <a:lnTo>
                  <a:pt x="95" y="7"/>
                </a:lnTo>
                <a:lnTo>
                  <a:pt x="96" y="7"/>
                </a:lnTo>
                <a:lnTo>
                  <a:pt x="98" y="7"/>
                </a:lnTo>
                <a:lnTo>
                  <a:pt x="100" y="7"/>
                </a:lnTo>
                <a:lnTo>
                  <a:pt x="102" y="7"/>
                </a:lnTo>
                <a:lnTo>
                  <a:pt x="104" y="9"/>
                </a:lnTo>
                <a:lnTo>
                  <a:pt x="106" y="11"/>
                </a:lnTo>
                <a:lnTo>
                  <a:pt x="106" y="15"/>
                </a:lnTo>
                <a:lnTo>
                  <a:pt x="106" y="16"/>
                </a:lnTo>
                <a:lnTo>
                  <a:pt x="106" y="18"/>
                </a:lnTo>
                <a:lnTo>
                  <a:pt x="106" y="22"/>
                </a:lnTo>
                <a:lnTo>
                  <a:pt x="104" y="24"/>
                </a:lnTo>
                <a:lnTo>
                  <a:pt x="104" y="26"/>
                </a:lnTo>
                <a:lnTo>
                  <a:pt x="100" y="28"/>
                </a:lnTo>
                <a:lnTo>
                  <a:pt x="98" y="28"/>
                </a:lnTo>
                <a:lnTo>
                  <a:pt x="96" y="28"/>
                </a:lnTo>
                <a:lnTo>
                  <a:pt x="95" y="28"/>
                </a:lnTo>
                <a:lnTo>
                  <a:pt x="93" y="26"/>
                </a:lnTo>
                <a:lnTo>
                  <a:pt x="93" y="35"/>
                </a:lnTo>
                <a:lnTo>
                  <a:pt x="89" y="35"/>
                </a:lnTo>
                <a:lnTo>
                  <a:pt x="89" y="7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4" y="18"/>
                </a:lnTo>
                <a:lnTo>
                  <a:pt x="104" y="16"/>
                </a:lnTo>
                <a:lnTo>
                  <a:pt x="104" y="15"/>
                </a:lnTo>
                <a:lnTo>
                  <a:pt x="102" y="15"/>
                </a:lnTo>
                <a:lnTo>
                  <a:pt x="102" y="13"/>
                </a:lnTo>
                <a:lnTo>
                  <a:pt x="102" y="11"/>
                </a:lnTo>
                <a:lnTo>
                  <a:pt x="100" y="11"/>
                </a:lnTo>
                <a:lnTo>
                  <a:pt x="98" y="9"/>
                </a:lnTo>
                <a:lnTo>
                  <a:pt x="95" y="11"/>
                </a:lnTo>
                <a:lnTo>
                  <a:pt x="93" y="15"/>
                </a:lnTo>
                <a:lnTo>
                  <a:pt x="93" y="18"/>
                </a:lnTo>
                <a:lnTo>
                  <a:pt x="93" y="20"/>
                </a:lnTo>
                <a:lnTo>
                  <a:pt x="95" y="24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19" y="7"/>
                </a:moveTo>
                <a:lnTo>
                  <a:pt x="120" y="7"/>
                </a:lnTo>
                <a:lnTo>
                  <a:pt x="122" y="9"/>
                </a:lnTo>
                <a:lnTo>
                  <a:pt x="124" y="9"/>
                </a:lnTo>
                <a:lnTo>
                  <a:pt x="126" y="13"/>
                </a:lnTo>
                <a:lnTo>
                  <a:pt x="128" y="15"/>
                </a:lnTo>
                <a:lnTo>
                  <a:pt x="128" y="16"/>
                </a:lnTo>
                <a:lnTo>
                  <a:pt x="128" y="20"/>
                </a:lnTo>
                <a:lnTo>
                  <a:pt x="126" y="22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9" y="28"/>
                </a:lnTo>
                <a:lnTo>
                  <a:pt x="115" y="28"/>
                </a:lnTo>
                <a:lnTo>
                  <a:pt x="113" y="26"/>
                </a:lnTo>
                <a:lnTo>
                  <a:pt x="111" y="24"/>
                </a:lnTo>
                <a:lnTo>
                  <a:pt x="109" y="22"/>
                </a:lnTo>
                <a:lnTo>
                  <a:pt x="109" y="20"/>
                </a:lnTo>
                <a:lnTo>
                  <a:pt x="109" y="16"/>
                </a:lnTo>
                <a:lnTo>
                  <a:pt x="109" y="15"/>
                </a:lnTo>
                <a:lnTo>
                  <a:pt x="109" y="13"/>
                </a:lnTo>
                <a:lnTo>
                  <a:pt x="111" y="9"/>
                </a:lnTo>
                <a:lnTo>
                  <a:pt x="113" y="9"/>
                </a:lnTo>
                <a:lnTo>
                  <a:pt x="115" y="7"/>
                </a:lnTo>
                <a:lnTo>
                  <a:pt x="119" y="7"/>
                </a:lnTo>
                <a:close/>
                <a:moveTo>
                  <a:pt x="119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5"/>
                </a:ln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19" y="9"/>
                </a:lnTo>
                <a:lnTo>
                  <a:pt x="117" y="9"/>
                </a:lnTo>
                <a:lnTo>
                  <a:pt x="115" y="11"/>
                </a:lnTo>
                <a:lnTo>
                  <a:pt x="113" y="13"/>
                </a:lnTo>
                <a:lnTo>
                  <a:pt x="113" y="15"/>
                </a:lnTo>
                <a:lnTo>
                  <a:pt x="113" y="16"/>
                </a:lnTo>
                <a:lnTo>
                  <a:pt x="113" y="18"/>
                </a:lnTo>
                <a:lnTo>
                  <a:pt x="113" y="20"/>
                </a:lnTo>
                <a:lnTo>
                  <a:pt x="113" y="22"/>
                </a:lnTo>
                <a:lnTo>
                  <a:pt x="115" y="24"/>
                </a:lnTo>
                <a:lnTo>
                  <a:pt x="117" y="24"/>
                </a:lnTo>
                <a:lnTo>
                  <a:pt x="119" y="24"/>
                </a:lnTo>
                <a:close/>
                <a:moveTo>
                  <a:pt x="131" y="7"/>
                </a:moveTo>
                <a:lnTo>
                  <a:pt x="141" y="7"/>
                </a:lnTo>
                <a:lnTo>
                  <a:pt x="143" y="7"/>
                </a:lnTo>
                <a:lnTo>
                  <a:pt x="144" y="9"/>
                </a:lnTo>
                <a:lnTo>
                  <a:pt x="146" y="11"/>
                </a:lnTo>
                <a:lnTo>
                  <a:pt x="146" y="13"/>
                </a:lnTo>
                <a:lnTo>
                  <a:pt x="146" y="15"/>
                </a:lnTo>
                <a:lnTo>
                  <a:pt x="144" y="16"/>
                </a:lnTo>
                <a:lnTo>
                  <a:pt x="143" y="16"/>
                </a:lnTo>
                <a:lnTo>
                  <a:pt x="144" y="16"/>
                </a:lnTo>
                <a:lnTo>
                  <a:pt x="146" y="18"/>
                </a:lnTo>
                <a:lnTo>
                  <a:pt x="148" y="20"/>
                </a:lnTo>
                <a:lnTo>
                  <a:pt x="148" y="22"/>
                </a:lnTo>
                <a:lnTo>
                  <a:pt x="146" y="24"/>
                </a:lnTo>
                <a:lnTo>
                  <a:pt x="146" y="26"/>
                </a:lnTo>
                <a:lnTo>
                  <a:pt x="144" y="26"/>
                </a:lnTo>
                <a:lnTo>
                  <a:pt x="143" y="28"/>
                </a:lnTo>
                <a:lnTo>
                  <a:pt x="141" y="28"/>
                </a:lnTo>
                <a:lnTo>
                  <a:pt x="131" y="28"/>
                </a:lnTo>
                <a:lnTo>
                  <a:pt x="131" y="7"/>
                </a:lnTo>
                <a:close/>
                <a:moveTo>
                  <a:pt x="135" y="16"/>
                </a:moveTo>
                <a:lnTo>
                  <a:pt x="139" y="16"/>
                </a:lnTo>
                <a:lnTo>
                  <a:pt x="141" y="15"/>
                </a:lnTo>
                <a:lnTo>
                  <a:pt x="143" y="15"/>
                </a:lnTo>
                <a:lnTo>
                  <a:pt x="143" y="13"/>
                </a:lnTo>
                <a:lnTo>
                  <a:pt x="143" y="11"/>
                </a:lnTo>
                <a:lnTo>
                  <a:pt x="141" y="11"/>
                </a:lnTo>
                <a:lnTo>
                  <a:pt x="139" y="11"/>
                </a:lnTo>
                <a:lnTo>
                  <a:pt x="135" y="11"/>
                </a:lnTo>
                <a:lnTo>
                  <a:pt x="135" y="16"/>
                </a:lnTo>
                <a:close/>
                <a:moveTo>
                  <a:pt x="135" y="24"/>
                </a:moveTo>
                <a:lnTo>
                  <a:pt x="141" y="24"/>
                </a:lnTo>
                <a:lnTo>
                  <a:pt x="143" y="24"/>
                </a:lnTo>
                <a:lnTo>
                  <a:pt x="144" y="22"/>
                </a:lnTo>
                <a:lnTo>
                  <a:pt x="144" y="20"/>
                </a:lnTo>
                <a:lnTo>
                  <a:pt x="143" y="18"/>
                </a:lnTo>
                <a:lnTo>
                  <a:pt x="139" y="18"/>
                </a:lnTo>
                <a:lnTo>
                  <a:pt x="135" y="18"/>
                </a:lnTo>
                <a:lnTo>
                  <a:pt x="135" y="24"/>
                </a:lnTo>
                <a:close/>
                <a:moveTo>
                  <a:pt x="165" y="15"/>
                </a:moveTo>
                <a:lnTo>
                  <a:pt x="163" y="11"/>
                </a:lnTo>
                <a:lnTo>
                  <a:pt x="159" y="9"/>
                </a:lnTo>
                <a:lnTo>
                  <a:pt x="157" y="11"/>
                </a:lnTo>
                <a:lnTo>
                  <a:pt x="155" y="13"/>
                </a:lnTo>
                <a:lnTo>
                  <a:pt x="154" y="15"/>
                </a:lnTo>
                <a:lnTo>
                  <a:pt x="154" y="16"/>
                </a:lnTo>
                <a:lnTo>
                  <a:pt x="154" y="20"/>
                </a:lnTo>
                <a:lnTo>
                  <a:pt x="155" y="22"/>
                </a:ln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3" y="24"/>
                </a:lnTo>
                <a:lnTo>
                  <a:pt x="163" y="22"/>
                </a:lnTo>
                <a:lnTo>
                  <a:pt x="165" y="20"/>
                </a:lnTo>
                <a:lnTo>
                  <a:pt x="167" y="20"/>
                </a:lnTo>
                <a:lnTo>
                  <a:pt x="167" y="22"/>
                </a:lnTo>
                <a:lnTo>
                  <a:pt x="165" y="26"/>
                </a:lnTo>
                <a:lnTo>
                  <a:pt x="163" y="28"/>
                </a:lnTo>
                <a:lnTo>
                  <a:pt x="159" y="28"/>
                </a:lnTo>
                <a:lnTo>
                  <a:pt x="157" y="28"/>
                </a:lnTo>
                <a:lnTo>
                  <a:pt x="154" y="26"/>
                </a:lnTo>
                <a:lnTo>
                  <a:pt x="152" y="24"/>
                </a:lnTo>
                <a:lnTo>
                  <a:pt x="152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5"/>
                </a:lnTo>
                <a:lnTo>
                  <a:pt x="152" y="13"/>
                </a:lnTo>
                <a:lnTo>
                  <a:pt x="152" y="9"/>
                </a:lnTo>
                <a:lnTo>
                  <a:pt x="154" y="9"/>
                </a:lnTo>
                <a:lnTo>
                  <a:pt x="157" y="7"/>
                </a:lnTo>
                <a:lnTo>
                  <a:pt x="159" y="7"/>
                </a:lnTo>
                <a:lnTo>
                  <a:pt x="161" y="7"/>
                </a:lnTo>
                <a:lnTo>
                  <a:pt x="163" y="7"/>
                </a:lnTo>
                <a:lnTo>
                  <a:pt x="165" y="9"/>
                </a:lnTo>
                <a:lnTo>
                  <a:pt x="167" y="11"/>
                </a:lnTo>
                <a:lnTo>
                  <a:pt x="167" y="13"/>
                </a:lnTo>
                <a:lnTo>
                  <a:pt x="167" y="15"/>
                </a:lnTo>
                <a:lnTo>
                  <a:pt x="165" y="15"/>
                </a:lnTo>
                <a:close/>
                <a:moveTo>
                  <a:pt x="187" y="28"/>
                </a:moveTo>
                <a:lnTo>
                  <a:pt x="183" y="28"/>
                </a:lnTo>
                <a:lnTo>
                  <a:pt x="176" y="18"/>
                </a:lnTo>
                <a:lnTo>
                  <a:pt x="174" y="20"/>
                </a:lnTo>
                <a:lnTo>
                  <a:pt x="174" y="28"/>
                </a:lnTo>
                <a:lnTo>
                  <a:pt x="170" y="28"/>
                </a:lnTo>
                <a:lnTo>
                  <a:pt x="170" y="7"/>
                </a:lnTo>
                <a:lnTo>
                  <a:pt x="174" y="7"/>
                </a:lnTo>
                <a:lnTo>
                  <a:pt x="174" y="16"/>
                </a:lnTo>
                <a:lnTo>
                  <a:pt x="181" y="7"/>
                </a:lnTo>
                <a:lnTo>
                  <a:pt x="187" y="7"/>
                </a:lnTo>
                <a:lnTo>
                  <a:pt x="178" y="15"/>
                </a:lnTo>
                <a:lnTo>
                  <a:pt x="187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4" name="Freeform 108"/>
          <p:cNvSpPr>
            <a:spLocks noEditPoints="1"/>
          </p:cNvSpPr>
          <p:nvPr/>
        </p:nvSpPr>
        <p:spPr bwMode="auto">
          <a:xfrm>
            <a:off x="9839738" y="6507250"/>
            <a:ext cx="380155" cy="62104"/>
          </a:xfrm>
          <a:custGeom>
            <a:avLst/>
            <a:gdLst>
              <a:gd name="T0" fmla="*/ 26478 w 218"/>
              <a:gd name="T1" fmla="*/ 6350 h 33"/>
              <a:gd name="T2" fmla="*/ 26478 w 218"/>
              <a:gd name="T3" fmla="*/ 23812 h 33"/>
              <a:gd name="T4" fmla="*/ 23536 w 218"/>
              <a:gd name="T5" fmla="*/ 41275 h 33"/>
              <a:gd name="T6" fmla="*/ 13239 w 218"/>
              <a:gd name="T7" fmla="*/ 20637 h 33"/>
              <a:gd name="T8" fmla="*/ 20594 w 218"/>
              <a:gd name="T9" fmla="*/ 7937 h 33"/>
              <a:gd name="T10" fmla="*/ 16181 w 218"/>
              <a:gd name="T11" fmla="*/ 38100 h 33"/>
              <a:gd name="T12" fmla="*/ 16181 w 218"/>
              <a:gd name="T13" fmla="*/ 23812 h 33"/>
              <a:gd name="T14" fmla="*/ 36775 w 218"/>
              <a:gd name="T15" fmla="*/ 41275 h 33"/>
              <a:gd name="T16" fmla="*/ 35304 w 218"/>
              <a:gd name="T17" fmla="*/ 38100 h 33"/>
              <a:gd name="T18" fmla="*/ 51485 w 218"/>
              <a:gd name="T19" fmla="*/ 17462 h 33"/>
              <a:gd name="T20" fmla="*/ 75020 w 218"/>
              <a:gd name="T21" fmla="*/ 11112 h 33"/>
              <a:gd name="T22" fmla="*/ 86788 w 218"/>
              <a:gd name="T23" fmla="*/ 20637 h 33"/>
              <a:gd name="T24" fmla="*/ 89730 w 218"/>
              <a:gd name="T25" fmla="*/ 44450 h 33"/>
              <a:gd name="T26" fmla="*/ 86788 w 218"/>
              <a:gd name="T27" fmla="*/ 44450 h 33"/>
              <a:gd name="T28" fmla="*/ 77962 w 218"/>
              <a:gd name="T29" fmla="*/ 44450 h 33"/>
              <a:gd name="T30" fmla="*/ 61781 w 218"/>
              <a:gd name="T31" fmla="*/ 41275 h 33"/>
              <a:gd name="T32" fmla="*/ 70607 w 218"/>
              <a:gd name="T33" fmla="*/ 25400 h 33"/>
              <a:gd name="T34" fmla="*/ 70607 w 218"/>
              <a:gd name="T35" fmla="*/ 17462 h 33"/>
              <a:gd name="T36" fmla="*/ 80904 w 218"/>
              <a:gd name="T37" fmla="*/ 28575 h 33"/>
              <a:gd name="T38" fmla="*/ 70607 w 218"/>
              <a:gd name="T39" fmla="*/ 31750 h 33"/>
              <a:gd name="T40" fmla="*/ 75020 w 218"/>
              <a:gd name="T41" fmla="*/ 41275 h 33"/>
              <a:gd name="T42" fmla="*/ 80904 w 218"/>
              <a:gd name="T43" fmla="*/ 28575 h 33"/>
              <a:gd name="T44" fmla="*/ 94143 w 218"/>
              <a:gd name="T45" fmla="*/ 38100 h 33"/>
              <a:gd name="T46" fmla="*/ 116208 w 218"/>
              <a:gd name="T47" fmla="*/ 41275 h 33"/>
              <a:gd name="T48" fmla="*/ 110324 w 218"/>
              <a:gd name="T49" fmla="*/ 41275 h 33"/>
              <a:gd name="T50" fmla="*/ 110324 w 218"/>
              <a:gd name="T51" fmla="*/ 41275 h 33"/>
              <a:gd name="T52" fmla="*/ 141215 w 218"/>
              <a:gd name="T53" fmla="*/ 44450 h 33"/>
              <a:gd name="T54" fmla="*/ 126505 w 218"/>
              <a:gd name="T55" fmla="*/ 11112 h 33"/>
              <a:gd name="T56" fmla="*/ 176518 w 218"/>
              <a:gd name="T57" fmla="*/ 17462 h 33"/>
              <a:gd name="T58" fmla="*/ 173576 w 218"/>
              <a:gd name="T59" fmla="*/ 28575 h 33"/>
              <a:gd name="T60" fmla="*/ 176518 w 218"/>
              <a:gd name="T61" fmla="*/ 41275 h 33"/>
              <a:gd name="T62" fmla="*/ 157396 w 218"/>
              <a:gd name="T63" fmla="*/ 25400 h 33"/>
              <a:gd name="T64" fmla="*/ 170634 w 218"/>
              <a:gd name="T65" fmla="*/ 23812 h 33"/>
              <a:gd name="T66" fmla="*/ 157396 w 218"/>
              <a:gd name="T67" fmla="*/ 17462 h 33"/>
              <a:gd name="T68" fmla="*/ 173576 w 218"/>
              <a:gd name="T69" fmla="*/ 38100 h 33"/>
              <a:gd name="T70" fmla="*/ 157396 w 218"/>
              <a:gd name="T71" fmla="*/ 28575 h 33"/>
              <a:gd name="T72" fmla="*/ 205938 w 218"/>
              <a:gd name="T73" fmla="*/ 20637 h 33"/>
              <a:gd name="T74" fmla="*/ 202996 w 218"/>
              <a:gd name="T75" fmla="*/ 41275 h 33"/>
              <a:gd name="T76" fmla="*/ 183873 w 218"/>
              <a:gd name="T77" fmla="*/ 34925 h 33"/>
              <a:gd name="T78" fmla="*/ 186815 w 218"/>
              <a:gd name="T79" fmla="*/ 14287 h 33"/>
              <a:gd name="T80" fmla="*/ 202996 w 218"/>
              <a:gd name="T81" fmla="*/ 34925 h 33"/>
              <a:gd name="T82" fmla="*/ 202996 w 218"/>
              <a:gd name="T83" fmla="*/ 20637 h 33"/>
              <a:gd name="T84" fmla="*/ 189757 w 218"/>
              <a:gd name="T85" fmla="*/ 20637 h 33"/>
              <a:gd name="T86" fmla="*/ 189757 w 218"/>
              <a:gd name="T87" fmla="*/ 34925 h 33"/>
              <a:gd name="T88" fmla="*/ 225061 w 218"/>
              <a:gd name="T89" fmla="*/ 17462 h 33"/>
              <a:gd name="T90" fmla="*/ 219177 w 218"/>
              <a:gd name="T91" fmla="*/ 38100 h 33"/>
              <a:gd name="T92" fmla="*/ 232416 w 218"/>
              <a:gd name="T93" fmla="*/ 31750 h 33"/>
              <a:gd name="T94" fmla="*/ 222119 w 218"/>
              <a:gd name="T95" fmla="*/ 44450 h 33"/>
              <a:gd name="T96" fmla="*/ 211822 w 218"/>
              <a:gd name="T97" fmla="*/ 23812 h 33"/>
              <a:gd name="T98" fmla="*/ 230945 w 218"/>
              <a:gd name="T99" fmla="*/ 11112 h 33"/>
              <a:gd name="T100" fmla="*/ 232416 w 218"/>
              <a:gd name="T101" fmla="*/ 23812 h 33"/>
              <a:gd name="T102" fmla="*/ 238300 w 218"/>
              <a:gd name="T103" fmla="*/ 11112 h 33"/>
              <a:gd name="T104" fmla="*/ 285371 w 218"/>
              <a:gd name="T105" fmla="*/ 14287 h 33"/>
              <a:gd name="T106" fmla="*/ 286842 w 218"/>
              <a:gd name="T107" fmla="*/ 34925 h 33"/>
              <a:gd name="T108" fmla="*/ 267720 w 218"/>
              <a:gd name="T109" fmla="*/ 41275 h 33"/>
              <a:gd name="T110" fmla="*/ 266249 w 218"/>
              <a:gd name="T111" fmla="*/ 20637 h 33"/>
              <a:gd name="T112" fmla="*/ 279487 w 218"/>
              <a:gd name="T113" fmla="*/ 41275 h 33"/>
              <a:gd name="T114" fmla="*/ 285371 w 218"/>
              <a:gd name="T115" fmla="*/ 25400 h 33"/>
              <a:gd name="T116" fmla="*/ 273603 w 218"/>
              <a:gd name="T117" fmla="*/ 17462 h 33"/>
              <a:gd name="T118" fmla="*/ 267720 w 218"/>
              <a:gd name="T119" fmla="*/ 31750 h 33"/>
              <a:gd name="T120" fmla="*/ 320675 w 218"/>
              <a:gd name="T121" fmla="*/ 44450 h 33"/>
              <a:gd name="T122" fmla="*/ 295668 w 218"/>
              <a:gd name="T123" fmla="*/ 11112 h 33"/>
              <a:gd name="T124" fmla="*/ 320675 w 218"/>
              <a:gd name="T125" fmla="*/ 44450 h 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8"/>
              <a:gd name="T190" fmla="*/ 0 h 33"/>
              <a:gd name="T191" fmla="*/ 218 w 218"/>
              <a:gd name="T192" fmla="*/ 33 h 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8" h="33">
                <a:moveTo>
                  <a:pt x="0" y="0"/>
                </a:moveTo>
                <a:lnTo>
                  <a:pt x="11" y="0"/>
                </a:lnTo>
                <a:lnTo>
                  <a:pt x="13" y="2"/>
                </a:lnTo>
                <a:lnTo>
                  <a:pt x="14" y="2"/>
                </a:lnTo>
                <a:lnTo>
                  <a:pt x="16" y="4"/>
                </a:lnTo>
                <a:lnTo>
                  <a:pt x="18" y="4"/>
                </a:lnTo>
                <a:lnTo>
                  <a:pt x="18" y="5"/>
                </a:lnTo>
                <a:lnTo>
                  <a:pt x="18" y="7"/>
                </a:lnTo>
                <a:lnTo>
                  <a:pt x="18" y="11"/>
                </a:lnTo>
                <a:lnTo>
                  <a:pt x="14" y="13"/>
                </a:lnTo>
                <a:lnTo>
                  <a:pt x="16" y="15"/>
                </a:lnTo>
                <a:lnTo>
                  <a:pt x="18" y="15"/>
                </a:lnTo>
                <a:lnTo>
                  <a:pt x="20" y="16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3" y="13"/>
                </a:moveTo>
                <a:lnTo>
                  <a:pt x="9" y="13"/>
                </a:lnTo>
                <a:lnTo>
                  <a:pt x="13" y="11"/>
                </a:lnTo>
                <a:lnTo>
                  <a:pt x="14" y="11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3" y="4"/>
                </a:lnTo>
                <a:lnTo>
                  <a:pt x="9" y="4"/>
                </a:lnTo>
                <a:lnTo>
                  <a:pt x="3" y="4"/>
                </a:lnTo>
                <a:lnTo>
                  <a:pt x="3" y="13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4" y="24"/>
                </a:lnTo>
                <a:lnTo>
                  <a:pt x="16" y="22"/>
                </a:lnTo>
                <a:lnTo>
                  <a:pt x="16" y="20"/>
                </a:lnTo>
                <a:lnTo>
                  <a:pt x="14" y="16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7" y="11"/>
                </a:moveTo>
                <a:lnTo>
                  <a:pt x="27" y="22"/>
                </a:lnTo>
                <a:lnTo>
                  <a:pt x="27" y="24"/>
                </a:lnTo>
                <a:lnTo>
                  <a:pt x="25" y="26"/>
                </a:lnTo>
                <a:lnTo>
                  <a:pt x="24" y="28"/>
                </a:lnTo>
                <a:lnTo>
                  <a:pt x="22" y="28"/>
                </a:lnTo>
                <a:lnTo>
                  <a:pt x="22" y="26"/>
                </a:lnTo>
                <a:lnTo>
                  <a:pt x="24" y="24"/>
                </a:lnTo>
                <a:lnTo>
                  <a:pt x="24" y="22"/>
                </a:lnTo>
                <a:lnTo>
                  <a:pt x="24" y="7"/>
                </a:lnTo>
                <a:lnTo>
                  <a:pt x="38" y="7"/>
                </a:lnTo>
                <a:lnTo>
                  <a:pt x="38" y="28"/>
                </a:lnTo>
                <a:lnTo>
                  <a:pt x="35" y="28"/>
                </a:lnTo>
                <a:lnTo>
                  <a:pt x="35" y="11"/>
                </a:lnTo>
                <a:lnTo>
                  <a:pt x="27" y="11"/>
                </a:lnTo>
                <a:close/>
                <a:moveTo>
                  <a:pt x="44" y="15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9"/>
                </a:lnTo>
                <a:lnTo>
                  <a:pt x="59" y="11"/>
                </a:lnTo>
                <a:lnTo>
                  <a:pt x="59" y="13"/>
                </a:lnTo>
                <a:lnTo>
                  <a:pt x="59" y="24"/>
                </a:lnTo>
                <a:lnTo>
                  <a:pt x="59" y="26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6"/>
                </a:lnTo>
                <a:lnTo>
                  <a:pt x="53" y="26"/>
                </a:lnTo>
                <a:lnTo>
                  <a:pt x="53" y="28"/>
                </a:lnTo>
                <a:lnTo>
                  <a:pt x="51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4" y="18"/>
                </a:lnTo>
                <a:lnTo>
                  <a:pt x="46" y="16"/>
                </a:lnTo>
                <a:lnTo>
                  <a:pt x="48" y="16"/>
                </a:lnTo>
                <a:lnTo>
                  <a:pt x="53" y="16"/>
                </a:lnTo>
                <a:lnTo>
                  <a:pt x="55" y="15"/>
                </a:lnTo>
                <a:lnTo>
                  <a:pt x="55" y="13"/>
                </a:lnTo>
                <a:lnTo>
                  <a:pt x="53" y="11"/>
                </a:lnTo>
                <a:lnTo>
                  <a:pt x="51" y="11"/>
                </a:lnTo>
                <a:lnTo>
                  <a:pt x="48" y="11"/>
                </a:lnTo>
                <a:lnTo>
                  <a:pt x="46" y="13"/>
                </a:lnTo>
                <a:lnTo>
                  <a:pt x="46" y="15"/>
                </a:lnTo>
                <a:lnTo>
                  <a:pt x="44" y="15"/>
                </a:lnTo>
                <a:close/>
                <a:moveTo>
                  <a:pt x="55" y="18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49" y="18"/>
                </a:lnTo>
                <a:lnTo>
                  <a:pt x="48" y="18"/>
                </a:lnTo>
                <a:lnTo>
                  <a:pt x="48" y="20"/>
                </a:lnTo>
                <a:lnTo>
                  <a:pt x="46" y="20"/>
                </a:lnTo>
                <a:lnTo>
                  <a:pt x="46" y="22"/>
                </a:lnTo>
                <a:lnTo>
                  <a:pt x="46" y="24"/>
                </a:lnTo>
                <a:lnTo>
                  <a:pt x="49" y="26"/>
                </a:lnTo>
                <a:lnTo>
                  <a:pt x="51" y="26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5" y="20"/>
                </a:lnTo>
                <a:lnTo>
                  <a:pt x="55" y="18"/>
                </a:lnTo>
                <a:close/>
                <a:moveTo>
                  <a:pt x="64" y="28"/>
                </a:moveTo>
                <a:lnTo>
                  <a:pt x="64" y="33"/>
                </a:lnTo>
                <a:lnTo>
                  <a:pt x="62" y="33"/>
                </a:lnTo>
                <a:lnTo>
                  <a:pt x="62" y="26"/>
                </a:lnTo>
                <a:lnTo>
                  <a:pt x="64" y="24"/>
                </a:lnTo>
                <a:lnTo>
                  <a:pt x="64" y="22"/>
                </a:lnTo>
                <a:lnTo>
                  <a:pt x="64" y="20"/>
                </a:lnTo>
                <a:lnTo>
                  <a:pt x="64" y="7"/>
                </a:lnTo>
                <a:lnTo>
                  <a:pt x="79" y="7"/>
                </a:lnTo>
                <a:lnTo>
                  <a:pt x="79" y="26"/>
                </a:lnTo>
                <a:lnTo>
                  <a:pt x="81" y="26"/>
                </a:lnTo>
                <a:lnTo>
                  <a:pt x="81" y="33"/>
                </a:lnTo>
                <a:lnTo>
                  <a:pt x="77" y="33"/>
                </a:lnTo>
                <a:lnTo>
                  <a:pt x="77" y="28"/>
                </a:lnTo>
                <a:lnTo>
                  <a:pt x="64" y="28"/>
                </a:lnTo>
                <a:close/>
                <a:moveTo>
                  <a:pt x="75" y="26"/>
                </a:moveTo>
                <a:lnTo>
                  <a:pt x="75" y="11"/>
                </a:lnTo>
                <a:lnTo>
                  <a:pt x="68" y="11"/>
                </a:lnTo>
                <a:lnTo>
                  <a:pt x="68" y="20"/>
                </a:lnTo>
                <a:lnTo>
                  <a:pt x="68" y="24"/>
                </a:lnTo>
                <a:lnTo>
                  <a:pt x="66" y="26"/>
                </a:lnTo>
                <a:lnTo>
                  <a:pt x="75" y="26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96" y="7"/>
                </a:lnTo>
                <a:lnTo>
                  <a:pt x="99" y="7"/>
                </a:lnTo>
                <a:lnTo>
                  <a:pt x="99" y="28"/>
                </a:lnTo>
                <a:lnTo>
                  <a:pt x="96" y="28"/>
                </a:lnTo>
                <a:lnTo>
                  <a:pt x="96" y="13"/>
                </a:lnTo>
                <a:lnTo>
                  <a:pt x="86" y="28"/>
                </a:lnTo>
                <a:lnTo>
                  <a:pt x="83" y="28"/>
                </a:lnTo>
                <a:lnTo>
                  <a:pt x="83" y="7"/>
                </a:lnTo>
                <a:lnTo>
                  <a:pt x="86" y="7"/>
                </a:lnTo>
                <a:lnTo>
                  <a:pt x="86" y="22"/>
                </a:lnTo>
                <a:close/>
                <a:moveTo>
                  <a:pt x="105" y="7"/>
                </a:moveTo>
                <a:lnTo>
                  <a:pt x="114" y="7"/>
                </a:lnTo>
                <a:lnTo>
                  <a:pt x="116" y="9"/>
                </a:lnTo>
                <a:lnTo>
                  <a:pt x="118" y="9"/>
                </a:lnTo>
                <a:lnTo>
                  <a:pt x="120" y="11"/>
                </a:lnTo>
                <a:lnTo>
                  <a:pt x="120" y="13"/>
                </a:lnTo>
                <a:lnTo>
                  <a:pt x="120" y="15"/>
                </a:lnTo>
                <a:lnTo>
                  <a:pt x="118" y="16"/>
                </a:lnTo>
                <a:lnTo>
                  <a:pt x="116" y="16"/>
                </a:lnTo>
                <a:lnTo>
                  <a:pt x="118" y="18"/>
                </a:lnTo>
                <a:lnTo>
                  <a:pt x="120" y="18"/>
                </a:lnTo>
                <a:lnTo>
                  <a:pt x="120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4"/>
                </a:lnTo>
                <a:lnTo>
                  <a:pt x="120" y="26"/>
                </a:lnTo>
                <a:lnTo>
                  <a:pt x="118" y="28"/>
                </a:lnTo>
                <a:lnTo>
                  <a:pt x="116" y="28"/>
                </a:lnTo>
                <a:lnTo>
                  <a:pt x="114" y="28"/>
                </a:lnTo>
                <a:lnTo>
                  <a:pt x="105" y="28"/>
                </a:lnTo>
                <a:lnTo>
                  <a:pt x="105" y="7"/>
                </a:lnTo>
                <a:close/>
                <a:moveTo>
                  <a:pt x="107" y="16"/>
                </a:moveTo>
                <a:lnTo>
                  <a:pt x="112" y="16"/>
                </a:lnTo>
                <a:lnTo>
                  <a:pt x="114" y="16"/>
                </a:lnTo>
                <a:lnTo>
                  <a:pt x="116" y="15"/>
                </a:lnTo>
                <a:lnTo>
                  <a:pt x="116" y="13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07" y="11"/>
                </a:lnTo>
                <a:lnTo>
                  <a:pt x="107" y="16"/>
                </a:lnTo>
                <a:close/>
                <a:moveTo>
                  <a:pt x="107" y="26"/>
                </a:move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18" y="20"/>
                </a:lnTo>
                <a:lnTo>
                  <a:pt x="116" y="20"/>
                </a:lnTo>
                <a:lnTo>
                  <a:pt x="114" y="18"/>
                </a:lnTo>
                <a:lnTo>
                  <a:pt x="112" y="18"/>
                </a:lnTo>
                <a:lnTo>
                  <a:pt x="107" y="18"/>
                </a:lnTo>
                <a:lnTo>
                  <a:pt x="107" y="26"/>
                </a:lnTo>
                <a:close/>
                <a:moveTo>
                  <a:pt x="133" y="7"/>
                </a:moveTo>
                <a:lnTo>
                  <a:pt x="136" y="7"/>
                </a:lnTo>
                <a:lnTo>
                  <a:pt x="138" y="9"/>
                </a:lnTo>
                <a:lnTo>
                  <a:pt x="140" y="11"/>
                </a:lnTo>
                <a:lnTo>
                  <a:pt x="140" y="13"/>
                </a:lnTo>
                <a:lnTo>
                  <a:pt x="142" y="15"/>
                </a:lnTo>
                <a:lnTo>
                  <a:pt x="142" y="18"/>
                </a:lnTo>
                <a:lnTo>
                  <a:pt x="142" y="20"/>
                </a:lnTo>
                <a:lnTo>
                  <a:pt x="140" y="22"/>
                </a:lnTo>
                <a:lnTo>
                  <a:pt x="140" y="26"/>
                </a:lnTo>
                <a:lnTo>
                  <a:pt x="138" y="26"/>
                </a:lnTo>
                <a:lnTo>
                  <a:pt x="136" y="28"/>
                </a:lnTo>
                <a:lnTo>
                  <a:pt x="133" y="28"/>
                </a:lnTo>
                <a:lnTo>
                  <a:pt x="131" y="28"/>
                </a:lnTo>
                <a:lnTo>
                  <a:pt x="127" y="26"/>
                </a:lnTo>
                <a:lnTo>
                  <a:pt x="125" y="26"/>
                </a:lnTo>
                <a:lnTo>
                  <a:pt x="125" y="22"/>
                </a:lnTo>
                <a:lnTo>
                  <a:pt x="123" y="20"/>
                </a:lnTo>
                <a:lnTo>
                  <a:pt x="123" y="18"/>
                </a:lnTo>
                <a:lnTo>
                  <a:pt x="123" y="15"/>
                </a:lnTo>
                <a:lnTo>
                  <a:pt x="125" y="13"/>
                </a:lnTo>
                <a:lnTo>
                  <a:pt x="125" y="11"/>
                </a:lnTo>
                <a:lnTo>
                  <a:pt x="127" y="9"/>
                </a:lnTo>
                <a:lnTo>
                  <a:pt x="131" y="7"/>
                </a:lnTo>
                <a:lnTo>
                  <a:pt x="133" y="7"/>
                </a:lnTo>
                <a:close/>
                <a:moveTo>
                  <a:pt x="133" y="26"/>
                </a:moveTo>
                <a:lnTo>
                  <a:pt x="134" y="26"/>
                </a:lnTo>
                <a:lnTo>
                  <a:pt x="136" y="24"/>
                </a:lnTo>
                <a:lnTo>
                  <a:pt x="138" y="22"/>
                </a:lnTo>
                <a:lnTo>
                  <a:pt x="138" y="20"/>
                </a:lnTo>
                <a:lnTo>
                  <a:pt x="138" y="18"/>
                </a:lnTo>
                <a:lnTo>
                  <a:pt x="138" y="16"/>
                </a:lnTo>
                <a:lnTo>
                  <a:pt x="138" y="15"/>
                </a:lnTo>
                <a:lnTo>
                  <a:pt x="138" y="13"/>
                </a:lnTo>
                <a:lnTo>
                  <a:pt x="136" y="11"/>
                </a:lnTo>
                <a:lnTo>
                  <a:pt x="134" y="11"/>
                </a:lnTo>
                <a:lnTo>
                  <a:pt x="133" y="11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7" y="15"/>
                </a:lnTo>
                <a:lnTo>
                  <a:pt x="127" y="16"/>
                </a:lnTo>
                <a:lnTo>
                  <a:pt x="127" y="18"/>
                </a:lnTo>
                <a:lnTo>
                  <a:pt x="127" y="20"/>
                </a:lnTo>
                <a:lnTo>
                  <a:pt x="129" y="22"/>
                </a:lnTo>
                <a:lnTo>
                  <a:pt x="129" y="24"/>
                </a:lnTo>
                <a:lnTo>
                  <a:pt x="131" y="26"/>
                </a:lnTo>
                <a:lnTo>
                  <a:pt x="133" y="26"/>
                </a:lnTo>
                <a:close/>
                <a:moveTo>
                  <a:pt x="158" y="15"/>
                </a:moveTo>
                <a:lnTo>
                  <a:pt x="157" y="11"/>
                </a:lnTo>
                <a:lnTo>
                  <a:pt x="153" y="11"/>
                </a:lnTo>
                <a:lnTo>
                  <a:pt x="151" y="11"/>
                </a:lnTo>
                <a:lnTo>
                  <a:pt x="149" y="13"/>
                </a:lnTo>
                <a:lnTo>
                  <a:pt x="147" y="15"/>
                </a:lnTo>
                <a:lnTo>
                  <a:pt x="147" y="18"/>
                </a:lnTo>
                <a:lnTo>
                  <a:pt x="147" y="20"/>
                </a:lnTo>
                <a:lnTo>
                  <a:pt x="149" y="24"/>
                </a:lnTo>
                <a:lnTo>
                  <a:pt x="151" y="24"/>
                </a:lnTo>
                <a:lnTo>
                  <a:pt x="153" y="26"/>
                </a:lnTo>
                <a:lnTo>
                  <a:pt x="155" y="26"/>
                </a:lnTo>
                <a:lnTo>
                  <a:pt x="157" y="24"/>
                </a:lnTo>
                <a:lnTo>
                  <a:pt x="157" y="22"/>
                </a:lnTo>
                <a:lnTo>
                  <a:pt x="158" y="20"/>
                </a:lnTo>
                <a:lnTo>
                  <a:pt x="160" y="20"/>
                </a:lnTo>
                <a:lnTo>
                  <a:pt x="160" y="24"/>
                </a:lnTo>
                <a:lnTo>
                  <a:pt x="158" y="26"/>
                </a:lnTo>
                <a:lnTo>
                  <a:pt x="157" y="28"/>
                </a:lnTo>
                <a:lnTo>
                  <a:pt x="153" y="28"/>
                </a:lnTo>
                <a:lnTo>
                  <a:pt x="151" y="28"/>
                </a:lnTo>
                <a:lnTo>
                  <a:pt x="149" y="28"/>
                </a:lnTo>
                <a:lnTo>
                  <a:pt x="147" y="26"/>
                </a:lnTo>
                <a:lnTo>
                  <a:pt x="146" y="24"/>
                </a:lnTo>
                <a:lnTo>
                  <a:pt x="144" y="20"/>
                </a:lnTo>
                <a:lnTo>
                  <a:pt x="144" y="18"/>
                </a:lnTo>
                <a:lnTo>
                  <a:pt x="144" y="15"/>
                </a:lnTo>
                <a:lnTo>
                  <a:pt x="146" y="13"/>
                </a:lnTo>
                <a:lnTo>
                  <a:pt x="147" y="11"/>
                </a:lnTo>
                <a:lnTo>
                  <a:pt x="149" y="9"/>
                </a:lnTo>
                <a:lnTo>
                  <a:pt x="151" y="7"/>
                </a:lnTo>
                <a:lnTo>
                  <a:pt x="153" y="7"/>
                </a:lnTo>
                <a:lnTo>
                  <a:pt x="157" y="7"/>
                </a:lnTo>
                <a:lnTo>
                  <a:pt x="158" y="9"/>
                </a:lnTo>
                <a:lnTo>
                  <a:pt x="160" y="11"/>
                </a:lnTo>
                <a:lnTo>
                  <a:pt x="160" y="13"/>
                </a:lnTo>
                <a:lnTo>
                  <a:pt x="160" y="15"/>
                </a:lnTo>
                <a:lnTo>
                  <a:pt x="158" y="15"/>
                </a:lnTo>
                <a:close/>
                <a:moveTo>
                  <a:pt x="171" y="11"/>
                </a:moveTo>
                <a:lnTo>
                  <a:pt x="171" y="28"/>
                </a:lnTo>
                <a:lnTo>
                  <a:pt x="168" y="28"/>
                </a:lnTo>
                <a:lnTo>
                  <a:pt x="168" y="11"/>
                </a:lnTo>
                <a:lnTo>
                  <a:pt x="162" y="11"/>
                </a:lnTo>
                <a:lnTo>
                  <a:pt x="162" y="7"/>
                </a:lnTo>
                <a:lnTo>
                  <a:pt x="179" y="7"/>
                </a:lnTo>
                <a:lnTo>
                  <a:pt x="179" y="11"/>
                </a:lnTo>
                <a:lnTo>
                  <a:pt x="171" y="11"/>
                </a:lnTo>
                <a:close/>
                <a:moveTo>
                  <a:pt x="188" y="7"/>
                </a:moveTo>
                <a:lnTo>
                  <a:pt x="192" y="7"/>
                </a:lnTo>
                <a:lnTo>
                  <a:pt x="194" y="9"/>
                </a:lnTo>
                <a:lnTo>
                  <a:pt x="195" y="11"/>
                </a:lnTo>
                <a:lnTo>
                  <a:pt x="195" y="13"/>
                </a:lnTo>
                <a:lnTo>
                  <a:pt x="197" y="15"/>
                </a:lnTo>
                <a:lnTo>
                  <a:pt x="197" y="18"/>
                </a:lnTo>
                <a:lnTo>
                  <a:pt x="197" y="20"/>
                </a:lnTo>
                <a:lnTo>
                  <a:pt x="195" y="22"/>
                </a:lnTo>
                <a:lnTo>
                  <a:pt x="195" y="26"/>
                </a:lnTo>
                <a:lnTo>
                  <a:pt x="194" y="26"/>
                </a:lnTo>
                <a:lnTo>
                  <a:pt x="192" y="28"/>
                </a:lnTo>
                <a:lnTo>
                  <a:pt x="188" y="28"/>
                </a:lnTo>
                <a:lnTo>
                  <a:pt x="186" y="28"/>
                </a:lnTo>
                <a:lnTo>
                  <a:pt x="182" y="26"/>
                </a:lnTo>
                <a:lnTo>
                  <a:pt x="181" y="26"/>
                </a:lnTo>
                <a:lnTo>
                  <a:pt x="181" y="22"/>
                </a:lnTo>
                <a:lnTo>
                  <a:pt x="179" y="20"/>
                </a:lnTo>
                <a:lnTo>
                  <a:pt x="179" y="18"/>
                </a:lnTo>
                <a:lnTo>
                  <a:pt x="179" y="15"/>
                </a:lnTo>
                <a:lnTo>
                  <a:pt x="181" y="13"/>
                </a:lnTo>
                <a:lnTo>
                  <a:pt x="181" y="11"/>
                </a:lnTo>
                <a:lnTo>
                  <a:pt x="182" y="9"/>
                </a:lnTo>
                <a:lnTo>
                  <a:pt x="186" y="7"/>
                </a:lnTo>
                <a:lnTo>
                  <a:pt x="188" y="7"/>
                </a:lnTo>
                <a:close/>
                <a:moveTo>
                  <a:pt x="188" y="26"/>
                </a:moveTo>
                <a:lnTo>
                  <a:pt x="190" y="26"/>
                </a:lnTo>
                <a:lnTo>
                  <a:pt x="192" y="24"/>
                </a:lnTo>
                <a:lnTo>
                  <a:pt x="194" y="22"/>
                </a:lnTo>
                <a:lnTo>
                  <a:pt x="194" y="20"/>
                </a:lnTo>
                <a:lnTo>
                  <a:pt x="194" y="18"/>
                </a:lnTo>
                <a:lnTo>
                  <a:pt x="194" y="16"/>
                </a:lnTo>
                <a:lnTo>
                  <a:pt x="194" y="15"/>
                </a:lnTo>
                <a:lnTo>
                  <a:pt x="194" y="13"/>
                </a:lnTo>
                <a:lnTo>
                  <a:pt x="192" y="11"/>
                </a:lnTo>
                <a:lnTo>
                  <a:pt x="190" y="11"/>
                </a:lnTo>
                <a:lnTo>
                  <a:pt x="188" y="11"/>
                </a:lnTo>
                <a:lnTo>
                  <a:pt x="186" y="11"/>
                </a:lnTo>
                <a:lnTo>
                  <a:pt x="184" y="11"/>
                </a:lnTo>
                <a:lnTo>
                  <a:pt x="184" y="13"/>
                </a:lnTo>
                <a:lnTo>
                  <a:pt x="182" y="15"/>
                </a:lnTo>
                <a:lnTo>
                  <a:pt x="182" y="16"/>
                </a:lnTo>
                <a:lnTo>
                  <a:pt x="182" y="18"/>
                </a:lnTo>
                <a:lnTo>
                  <a:pt x="182" y="20"/>
                </a:lnTo>
                <a:lnTo>
                  <a:pt x="184" y="22"/>
                </a:lnTo>
                <a:lnTo>
                  <a:pt x="184" y="24"/>
                </a:lnTo>
                <a:lnTo>
                  <a:pt x="186" y="26"/>
                </a:lnTo>
                <a:lnTo>
                  <a:pt x="188" y="26"/>
                </a:lnTo>
                <a:close/>
                <a:moveTo>
                  <a:pt x="218" y="28"/>
                </a:moveTo>
                <a:lnTo>
                  <a:pt x="214" y="28"/>
                </a:lnTo>
                <a:lnTo>
                  <a:pt x="207" y="18"/>
                </a:lnTo>
                <a:lnTo>
                  <a:pt x="205" y="20"/>
                </a:lnTo>
                <a:lnTo>
                  <a:pt x="205" y="28"/>
                </a:lnTo>
                <a:lnTo>
                  <a:pt x="201" y="28"/>
                </a:lnTo>
                <a:lnTo>
                  <a:pt x="201" y="7"/>
                </a:lnTo>
                <a:lnTo>
                  <a:pt x="205" y="7"/>
                </a:lnTo>
                <a:lnTo>
                  <a:pt x="205" y="16"/>
                </a:lnTo>
                <a:lnTo>
                  <a:pt x="212" y="7"/>
                </a:lnTo>
                <a:lnTo>
                  <a:pt x="218" y="7"/>
                </a:lnTo>
                <a:lnTo>
                  <a:pt x="208" y="16"/>
                </a:lnTo>
                <a:lnTo>
                  <a:pt x="218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5" name="Freeform 109"/>
          <p:cNvSpPr>
            <a:spLocks noEditPoints="1"/>
          </p:cNvSpPr>
          <p:nvPr/>
        </p:nvSpPr>
        <p:spPr bwMode="auto">
          <a:xfrm>
            <a:off x="9431353" y="5839154"/>
            <a:ext cx="368864" cy="65869"/>
          </a:xfrm>
          <a:custGeom>
            <a:avLst/>
            <a:gdLst>
              <a:gd name="T0" fmla="*/ 26418 w 212"/>
              <a:gd name="T1" fmla="*/ 20638 h 35"/>
              <a:gd name="T2" fmla="*/ 29354 w 212"/>
              <a:gd name="T3" fmla="*/ 31750 h 35"/>
              <a:gd name="T4" fmla="*/ 0 w 212"/>
              <a:gd name="T5" fmla="*/ 41275 h 35"/>
              <a:gd name="T6" fmla="*/ 16145 w 212"/>
              <a:gd name="T7" fmla="*/ 38100 h 35"/>
              <a:gd name="T8" fmla="*/ 24951 w 212"/>
              <a:gd name="T9" fmla="*/ 23813 h 35"/>
              <a:gd name="T10" fmla="*/ 41095 w 212"/>
              <a:gd name="T11" fmla="*/ 34925 h 35"/>
              <a:gd name="T12" fmla="*/ 54304 w 212"/>
              <a:gd name="T13" fmla="*/ 20638 h 35"/>
              <a:gd name="T14" fmla="*/ 67514 w 212"/>
              <a:gd name="T15" fmla="*/ 11113 h 35"/>
              <a:gd name="T16" fmla="*/ 79255 w 212"/>
              <a:gd name="T17" fmla="*/ 11113 h 35"/>
              <a:gd name="T18" fmla="*/ 92464 w 212"/>
              <a:gd name="T19" fmla="*/ 20638 h 35"/>
              <a:gd name="T20" fmla="*/ 83658 w 212"/>
              <a:gd name="T21" fmla="*/ 44450 h 35"/>
              <a:gd name="T22" fmla="*/ 73384 w 212"/>
              <a:gd name="T23" fmla="*/ 38100 h 35"/>
              <a:gd name="T24" fmla="*/ 83658 w 212"/>
              <a:gd name="T25" fmla="*/ 38100 h 35"/>
              <a:gd name="T26" fmla="*/ 86594 w 212"/>
              <a:gd name="T27" fmla="*/ 20638 h 35"/>
              <a:gd name="T28" fmla="*/ 73384 w 212"/>
              <a:gd name="T29" fmla="*/ 17463 h 35"/>
              <a:gd name="T30" fmla="*/ 79255 w 212"/>
              <a:gd name="T31" fmla="*/ 38100 h 35"/>
              <a:gd name="T32" fmla="*/ 121818 w 212"/>
              <a:gd name="T33" fmla="*/ 23813 h 35"/>
              <a:gd name="T34" fmla="*/ 114480 w 212"/>
              <a:gd name="T35" fmla="*/ 44450 h 35"/>
              <a:gd name="T36" fmla="*/ 98335 w 212"/>
              <a:gd name="T37" fmla="*/ 31750 h 35"/>
              <a:gd name="T38" fmla="*/ 105674 w 212"/>
              <a:gd name="T39" fmla="*/ 11113 h 35"/>
              <a:gd name="T40" fmla="*/ 115947 w 212"/>
              <a:gd name="T41" fmla="*/ 31750 h 35"/>
              <a:gd name="T42" fmla="*/ 114480 w 212"/>
              <a:gd name="T43" fmla="*/ 17463 h 35"/>
              <a:gd name="T44" fmla="*/ 102738 w 212"/>
              <a:gd name="T45" fmla="*/ 20638 h 35"/>
              <a:gd name="T46" fmla="*/ 102738 w 212"/>
              <a:gd name="T47" fmla="*/ 38100 h 35"/>
              <a:gd name="T48" fmla="*/ 149704 w 212"/>
              <a:gd name="T49" fmla="*/ 3175 h 35"/>
              <a:gd name="T50" fmla="*/ 135027 w 212"/>
              <a:gd name="T51" fmla="*/ 9525 h 35"/>
              <a:gd name="T52" fmla="*/ 135027 w 212"/>
              <a:gd name="T53" fmla="*/ 11113 h 35"/>
              <a:gd name="T54" fmla="*/ 149704 w 212"/>
              <a:gd name="T55" fmla="*/ 17463 h 35"/>
              <a:gd name="T56" fmla="*/ 149704 w 212"/>
              <a:gd name="T57" fmla="*/ 38100 h 35"/>
              <a:gd name="T58" fmla="*/ 133560 w 212"/>
              <a:gd name="T59" fmla="*/ 41275 h 35"/>
              <a:gd name="T60" fmla="*/ 127689 w 212"/>
              <a:gd name="T61" fmla="*/ 20638 h 35"/>
              <a:gd name="T62" fmla="*/ 133560 w 212"/>
              <a:gd name="T63" fmla="*/ 6350 h 35"/>
              <a:gd name="T64" fmla="*/ 149704 w 212"/>
              <a:gd name="T65" fmla="*/ 0 h 35"/>
              <a:gd name="T66" fmla="*/ 143833 w 212"/>
              <a:gd name="T67" fmla="*/ 17463 h 35"/>
              <a:gd name="T68" fmla="*/ 133560 w 212"/>
              <a:gd name="T69" fmla="*/ 26988 h 35"/>
              <a:gd name="T70" fmla="*/ 137963 w 212"/>
              <a:gd name="T71" fmla="*/ 38100 h 35"/>
              <a:gd name="T72" fmla="*/ 149704 w 212"/>
              <a:gd name="T73" fmla="*/ 30163 h 35"/>
              <a:gd name="T74" fmla="*/ 181993 w 212"/>
              <a:gd name="T75" fmla="*/ 41275 h 35"/>
              <a:gd name="T76" fmla="*/ 159978 w 212"/>
              <a:gd name="T77" fmla="*/ 11113 h 35"/>
              <a:gd name="T78" fmla="*/ 186396 w 212"/>
              <a:gd name="T79" fmla="*/ 38100 h 35"/>
              <a:gd name="T80" fmla="*/ 189332 w 212"/>
              <a:gd name="T81" fmla="*/ 11113 h 35"/>
              <a:gd name="T82" fmla="*/ 208412 w 212"/>
              <a:gd name="T83" fmla="*/ 41275 h 35"/>
              <a:gd name="T84" fmla="*/ 195203 w 212"/>
              <a:gd name="T85" fmla="*/ 34925 h 35"/>
              <a:gd name="T86" fmla="*/ 252442 w 212"/>
              <a:gd name="T87" fmla="*/ 11113 h 35"/>
              <a:gd name="T88" fmla="*/ 236298 w 212"/>
              <a:gd name="T89" fmla="*/ 41275 h 35"/>
              <a:gd name="T90" fmla="*/ 224556 w 212"/>
              <a:gd name="T91" fmla="*/ 23813 h 35"/>
              <a:gd name="T92" fmla="*/ 256846 w 212"/>
              <a:gd name="T93" fmla="*/ 20638 h 35"/>
              <a:gd name="T94" fmla="*/ 274458 w 212"/>
              <a:gd name="T95" fmla="*/ 11113 h 35"/>
              <a:gd name="T96" fmla="*/ 278861 w 212"/>
              <a:gd name="T97" fmla="*/ 38100 h 35"/>
              <a:gd name="T98" fmla="*/ 281796 w 212"/>
              <a:gd name="T99" fmla="*/ 44450 h 35"/>
              <a:gd name="T100" fmla="*/ 275925 w 212"/>
              <a:gd name="T101" fmla="*/ 41275 h 35"/>
              <a:gd name="T102" fmla="*/ 265652 w 212"/>
              <a:gd name="T103" fmla="*/ 44450 h 35"/>
              <a:gd name="T104" fmla="*/ 255378 w 212"/>
              <a:gd name="T105" fmla="*/ 34925 h 35"/>
              <a:gd name="T106" fmla="*/ 274458 w 212"/>
              <a:gd name="T107" fmla="*/ 23813 h 35"/>
              <a:gd name="T108" fmla="*/ 262716 w 212"/>
              <a:gd name="T109" fmla="*/ 17463 h 35"/>
              <a:gd name="T110" fmla="*/ 271522 w 212"/>
              <a:gd name="T111" fmla="*/ 30163 h 35"/>
              <a:gd name="T112" fmla="*/ 259781 w 212"/>
              <a:gd name="T113" fmla="*/ 31750 h 35"/>
              <a:gd name="T114" fmla="*/ 271522 w 212"/>
              <a:gd name="T115" fmla="*/ 38100 h 35"/>
              <a:gd name="T116" fmla="*/ 311150 w 212"/>
              <a:gd name="T117" fmla="*/ 11113 h 35"/>
              <a:gd name="T118" fmla="*/ 287667 w 212"/>
              <a:gd name="T119" fmla="*/ 41275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2"/>
              <a:gd name="T181" fmla="*/ 0 h 35"/>
              <a:gd name="T182" fmla="*/ 212 w 21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2" h="35">
                <a:moveTo>
                  <a:pt x="4" y="4"/>
                </a:moveTo>
                <a:lnTo>
                  <a:pt x="4" y="11"/>
                </a:lnTo>
                <a:lnTo>
                  <a:pt x="13" y="11"/>
                </a:lnTo>
                <a:lnTo>
                  <a:pt x="15" y="11"/>
                </a:lnTo>
                <a:lnTo>
                  <a:pt x="17" y="11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7" y="26"/>
                </a:lnTo>
                <a:lnTo>
                  <a:pt x="15" y="26"/>
                </a:lnTo>
                <a:lnTo>
                  <a:pt x="13" y="26"/>
                </a:lnTo>
                <a:lnTo>
                  <a:pt x="0" y="26"/>
                </a:lnTo>
                <a:lnTo>
                  <a:pt x="0" y="0"/>
                </a:lnTo>
                <a:lnTo>
                  <a:pt x="18" y="0"/>
                </a:lnTo>
                <a:lnTo>
                  <a:pt x="18" y="4"/>
                </a:lnTo>
                <a:lnTo>
                  <a:pt x="4" y="4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7" y="22"/>
                </a:lnTo>
                <a:lnTo>
                  <a:pt x="17" y="20"/>
                </a:lnTo>
                <a:lnTo>
                  <a:pt x="17" y="19"/>
                </a:lnTo>
                <a:lnTo>
                  <a:pt x="17" y="17"/>
                </a:lnTo>
                <a:lnTo>
                  <a:pt x="17" y="15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28" y="22"/>
                </a:moveTo>
                <a:lnTo>
                  <a:pt x="28" y="22"/>
                </a:lnTo>
                <a:lnTo>
                  <a:pt x="37" y="7"/>
                </a:lnTo>
                <a:lnTo>
                  <a:pt x="41" y="7"/>
                </a:lnTo>
                <a:lnTo>
                  <a:pt x="41" y="26"/>
                </a:lnTo>
                <a:lnTo>
                  <a:pt x="37" y="26"/>
                </a:lnTo>
                <a:lnTo>
                  <a:pt x="37" y="13"/>
                </a:lnTo>
                <a:lnTo>
                  <a:pt x="30" y="26"/>
                </a:lnTo>
                <a:lnTo>
                  <a:pt x="26" y="26"/>
                </a:lnTo>
                <a:lnTo>
                  <a:pt x="26" y="7"/>
                </a:lnTo>
                <a:lnTo>
                  <a:pt x="28" y="7"/>
                </a:lnTo>
                <a:lnTo>
                  <a:pt x="28" y="22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9"/>
                </a:lnTo>
                <a:lnTo>
                  <a:pt x="50" y="9"/>
                </a:lnTo>
                <a:lnTo>
                  <a:pt x="52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3"/>
                </a:lnTo>
                <a:lnTo>
                  <a:pt x="63" y="17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2" y="26"/>
                </a:lnTo>
                <a:lnTo>
                  <a:pt x="50" y="26"/>
                </a:lnTo>
                <a:lnTo>
                  <a:pt x="50" y="24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4"/>
                </a:moveTo>
                <a:lnTo>
                  <a:pt x="55" y="24"/>
                </a:lnTo>
                <a:lnTo>
                  <a:pt x="57" y="24"/>
                </a:lnTo>
                <a:lnTo>
                  <a:pt x="59" y="22"/>
                </a:lnTo>
                <a:lnTo>
                  <a:pt x="59" y="20"/>
                </a:lnTo>
                <a:lnTo>
                  <a:pt x="59" y="19"/>
                </a:lnTo>
                <a:lnTo>
                  <a:pt x="59" y="17"/>
                </a:lnTo>
                <a:lnTo>
                  <a:pt x="59" y="15"/>
                </a:lnTo>
                <a:lnTo>
                  <a:pt x="59" y="13"/>
                </a:lnTo>
                <a:lnTo>
                  <a:pt x="57" y="11"/>
                </a:lnTo>
                <a:lnTo>
                  <a:pt x="55" y="9"/>
                </a:lnTo>
                <a:lnTo>
                  <a:pt x="54" y="9"/>
                </a:lnTo>
                <a:lnTo>
                  <a:pt x="52" y="9"/>
                </a:lnTo>
                <a:lnTo>
                  <a:pt x="50" y="11"/>
                </a:lnTo>
                <a:lnTo>
                  <a:pt x="50" y="15"/>
                </a:lnTo>
                <a:lnTo>
                  <a:pt x="48" y="19"/>
                </a:lnTo>
                <a:lnTo>
                  <a:pt x="50" y="20"/>
                </a:lnTo>
                <a:lnTo>
                  <a:pt x="50" y="22"/>
                </a:lnTo>
                <a:lnTo>
                  <a:pt x="52" y="24"/>
                </a:lnTo>
                <a:lnTo>
                  <a:pt x="54" y="24"/>
                </a:lnTo>
                <a:close/>
                <a:moveTo>
                  <a:pt x="74" y="7"/>
                </a:moveTo>
                <a:lnTo>
                  <a:pt x="78" y="7"/>
                </a:lnTo>
                <a:lnTo>
                  <a:pt x="79" y="7"/>
                </a:lnTo>
                <a:lnTo>
                  <a:pt x="81" y="9"/>
                </a:lnTo>
                <a:lnTo>
                  <a:pt x="83" y="11"/>
                </a:lnTo>
                <a:lnTo>
                  <a:pt x="83" y="15"/>
                </a:lnTo>
                <a:lnTo>
                  <a:pt x="83" y="17"/>
                </a:lnTo>
                <a:lnTo>
                  <a:pt x="83" y="20"/>
                </a:lnTo>
                <a:lnTo>
                  <a:pt x="83" y="22"/>
                </a:lnTo>
                <a:lnTo>
                  <a:pt x="81" y="24"/>
                </a:lnTo>
                <a:lnTo>
                  <a:pt x="79" y="26"/>
                </a:lnTo>
                <a:lnTo>
                  <a:pt x="78" y="28"/>
                </a:lnTo>
                <a:lnTo>
                  <a:pt x="74" y="28"/>
                </a:lnTo>
                <a:lnTo>
                  <a:pt x="72" y="28"/>
                </a:lnTo>
                <a:lnTo>
                  <a:pt x="70" y="26"/>
                </a:lnTo>
                <a:lnTo>
                  <a:pt x="68" y="24"/>
                </a:lnTo>
                <a:lnTo>
                  <a:pt x="67" y="22"/>
                </a:lnTo>
                <a:lnTo>
                  <a:pt x="67" y="20"/>
                </a:lnTo>
                <a:lnTo>
                  <a:pt x="65" y="17"/>
                </a:lnTo>
                <a:lnTo>
                  <a:pt x="67" y="15"/>
                </a:lnTo>
                <a:lnTo>
                  <a:pt x="67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close/>
                <a:moveTo>
                  <a:pt x="74" y="24"/>
                </a:moveTo>
                <a:lnTo>
                  <a:pt x="76" y="24"/>
                </a:lnTo>
                <a:lnTo>
                  <a:pt x="78" y="24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lnTo>
                  <a:pt x="79" y="17"/>
                </a:lnTo>
                <a:lnTo>
                  <a:pt x="79" y="15"/>
                </a:lnTo>
                <a:lnTo>
                  <a:pt x="79" y="13"/>
                </a:lnTo>
                <a:lnTo>
                  <a:pt x="78" y="11"/>
                </a:lnTo>
                <a:lnTo>
                  <a:pt x="76" y="9"/>
                </a:lnTo>
                <a:lnTo>
                  <a:pt x="74" y="9"/>
                </a:lnTo>
                <a:lnTo>
                  <a:pt x="72" y="9"/>
                </a:lnTo>
                <a:lnTo>
                  <a:pt x="70" y="11"/>
                </a:lnTo>
                <a:lnTo>
                  <a:pt x="70" y="13"/>
                </a:lnTo>
                <a:lnTo>
                  <a:pt x="68" y="15"/>
                </a:lnTo>
                <a:lnTo>
                  <a:pt x="68" y="17"/>
                </a:lnTo>
                <a:lnTo>
                  <a:pt x="68" y="19"/>
                </a:lnTo>
                <a:lnTo>
                  <a:pt x="70" y="20"/>
                </a:lnTo>
                <a:lnTo>
                  <a:pt x="70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close/>
                <a:moveTo>
                  <a:pt x="102" y="0"/>
                </a:moveTo>
                <a:lnTo>
                  <a:pt x="103" y="0"/>
                </a:lnTo>
                <a:lnTo>
                  <a:pt x="103" y="2"/>
                </a:lnTo>
                <a:lnTo>
                  <a:pt x="102" y="2"/>
                </a:lnTo>
                <a:lnTo>
                  <a:pt x="102" y="4"/>
                </a:lnTo>
                <a:lnTo>
                  <a:pt x="100" y="4"/>
                </a:lnTo>
                <a:lnTo>
                  <a:pt x="96" y="4"/>
                </a:lnTo>
                <a:lnTo>
                  <a:pt x="94" y="4"/>
                </a:lnTo>
                <a:lnTo>
                  <a:pt x="92" y="4"/>
                </a:lnTo>
                <a:lnTo>
                  <a:pt x="92" y="6"/>
                </a:lnTo>
                <a:lnTo>
                  <a:pt x="91" y="7"/>
                </a:lnTo>
                <a:lnTo>
                  <a:pt x="89" y="11"/>
                </a:lnTo>
                <a:lnTo>
                  <a:pt x="91" y="9"/>
                </a:lnTo>
                <a:lnTo>
                  <a:pt x="92" y="7"/>
                </a:lnTo>
                <a:lnTo>
                  <a:pt x="94" y="7"/>
                </a:ln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3" y="13"/>
                </a:lnTo>
                <a:lnTo>
                  <a:pt x="103" y="15"/>
                </a:lnTo>
                <a:lnTo>
                  <a:pt x="105" y="17"/>
                </a:lnTo>
                <a:lnTo>
                  <a:pt x="103" y="20"/>
                </a:lnTo>
                <a:lnTo>
                  <a:pt x="103" y="22"/>
                </a:lnTo>
                <a:lnTo>
                  <a:pt x="102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2" y="26"/>
                </a:lnTo>
                <a:lnTo>
                  <a:pt x="91" y="26"/>
                </a:lnTo>
                <a:lnTo>
                  <a:pt x="89" y="24"/>
                </a:lnTo>
                <a:lnTo>
                  <a:pt x="87" y="20"/>
                </a:lnTo>
                <a:lnTo>
                  <a:pt x="87" y="19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7" y="9"/>
                </a:lnTo>
                <a:lnTo>
                  <a:pt x="87" y="7"/>
                </a:lnTo>
                <a:lnTo>
                  <a:pt x="89" y="6"/>
                </a:lnTo>
                <a:lnTo>
                  <a:pt x="89" y="4"/>
                </a:lnTo>
                <a:lnTo>
                  <a:pt x="91" y="4"/>
                </a:lnTo>
                <a:lnTo>
                  <a:pt x="92" y="2"/>
                </a:lnTo>
                <a:lnTo>
                  <a:pt x="94" y="2"/>
                </a:lnTo>
                <a:lnTo>
                  <a:pt x="100" y="0"/>
                </a:lnTo>
                <a:lnTo>
                  <a:pt x="102" y="0"/>
                </a:lnTo>
                <a:close/>
                <a:moveTo>
                  <a:pt x="102" y="17"/>
                </a:moveTo>
                <a:lnTo>
                  <a:pt x="102" y="17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98" y="11"/>
                </a:lnTo>
                <a:lnTo>
                  <a:pt x="96" y="9"/>
                </a:lnTo>
                <a:lnTo>
                  <a:pt x="94" y="11"/>
                </a:lnTo>
                <a:lnTo>
                  <a:pt x="92" y="11"/>
                </a:lnTo>
                <a:lnTo>
                  <a:pt x="91" y="13"/>
                </a:lnTo>
                <a:lnTo>
                  <a:pt x="91" y="15"/>
                </a:lnTo>
                <a:lnTo>
                  <a:pt x="91" y="17"/>
                </a:lnTo>
                <a:lnTo>
                  <a:pt x="91" y="19"/>
                </a:lnTo>
                <a:lnTo>
                  <a:pt x="91" y="20"/>
                </a:lnTo>
                <a:lnTo>
                  <a:pt x="91" y="22"/>
                </a:ln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0" y="20"/>
                </a:lnTo>
                <a:lnTo>
                  <a:pt x="102" y="19"/>
                </a:lnTo>
                <a:lnTo>
                  <a:pt x="102" y="17"/>
                </a:lnTo>
                <a:close/>
                <a:moveTo>
                  <a:pt x="111" y="22"/>
                </a:moveTo>
                <a:lnTo>
                  <a:pt x="111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6"/>
                </a:lnTo>
                <a:lnTo>
                  <a:pt x="120" y="26"/>
                </a:lnTo>
                <a:lnTo>
                  <a:pt x="120" y="13"/>
                </a:lnTo>
                <a:lnTo>
                  <a:pt x="113" y="26"/>
                </a:lnTo>
                <a:lnTo>
                  <a:pt x="109" y="26"/>
                </a:lnTo>
                <a:lnTo>
                  <a:pt x="109" y="7"/>
                </a:lnTo>
                <a:lnTo>
                  <a:pt x="111" y="7"/>
                </a:lnTo>
                <a:lnTo>
                  <a:pt x="111" y="22"/>
                </a:lnTo>
                <a:close/>
                <a:moveTo>
                  <a:pt x="129" y="26"/>
                </a:moveTo>
                <a:lnTo>
                  <a:pt x="129" y="31"/>
                </a:lnTo>
                <a:lnTo>
                  <a:pt x="127" y="31"/>
                </a:lnTo>
                <a:lnTo>
                  <a:pt x="127" y="24"/>
                </a:lnTo>
                <a:lnTo>
                  <a:pt x="129" y="22"/>
                </a:lnTo>
                <a:lnTo>
                  <a:pt x="129" y="20"/>
                </a:lnTo>
                <a:lnTo>
                  <a:pt x="129" y="7"/>
                </a:lnTo>
                <a:lnTo>
                  <a:pt x="144" y="7"/>
                </a:lnTo>
                <a:lnTo>
                  <a:pt x="144" y="24"/>
                </a:lnTo>
                <a:lnTo>
                  <a:pt x="146" y="24"/>
                </a:lnTo>
                <a:lnTo>
                  <a:pt x="146" y="31"/>
                </a:lnTo>
                <a:lnTo>
                  <a:pt x="142" y="31"/>
                </a:lnTo>
                <a:lnTo>
                  <a:pt x="142" y="26"/>
                </a:lnTo>
                <a:lnTo>
                  <a:pt x="129" y="26"/>
                </a:lnTo>
                <a:close/>
                <a:moveTo>
                  <a:pt x="140" y="24"/>
                </a:moveTo>
                <a:lnTo>
                  <a:pt x="140" y="9"/>
                </a:lnTo>
                <a:lnTo>
                  <a:pt x="133" y="9"/>
                </a:lnTo>
                <a:lnTo>
                  <a:pt x="133" y="20"/>
                </a:lnTo>
                <a:lnTo>
                  <a:pt x="133" y="22"/>
                </a:lnTo>
                <a:lnTo>
                  <a:pt x="131" y="24"/>
                </a:lnTo>
                <a:lnTo>
                  <a:pt x="140" y="24"/>
                </a:lnTo>
                <a:close/>
                <a:moveTo>
                  <a:pt x="161" y="7"/>
                </a:moveTo>
                <a:lnTo>
                  <a:pt x="161" y="15"/>
                </a:lnTo>
                <a:lnTo>
                  <a:pt x="168" y="7"/>
                </a:lnTo>
                <a:lnTo>
                  <a:pt x="172" y="7"/>
                </a:lnTo>
                <a:lnTo>
                  <a:pt x="164" y="15"/>
                </a:lnTo>
                <a:lnTo>
                  <a:pt x="174" y="26"/>
                </a:lnTo>
                <a:lnTo>
                  <a:pt x="168" y="26"/>
                </a:lnTo>
                <a:lnTo>
                  <a:pt x="163" y="19"/>
                </a:lnTo>
                <a:lnTo>
                  <a:pt x="161" y="19"/>
                </a:lnTo>
                <a:lnTo>
                  <a:pt x="161" y="26"/>
                </a:lnTo>
                <a:lnTo>
                  <a:pt x="157" y="26"/>
                </a:lnTo>
                <a:lnTo>
                  <a:pt x="157" y="19"/>
                </a:lnTo>
                <a:lnTo>
                  <a:pt x="150" y="26"/>
                </a:lnTo>
                <a:lnTo>
                  <a:pt x="146" y="26"/>
                </a:lnTo>
                <a:lnTo>
                  <a:pt x="153" y="15"/>
                </a:lnTo>
                <a:lnTo>
                  <a:pt x="146" y="7"/>
                </a:lnTo>
                <a:lnTo>
                  <a:pt x="150" y="7"/>
                </a:lnTo>
                <a:lnTo>
                  <a:pt x="157" y="15"/>
                </a:lnTo>
                <a:lnTo>
                  <a:pt x="157" y="7"/>
                </a:lnTo>
                <a:lnTo>
                  <a:pt x="161" y="7"/>
                </a:lnTo>
                <a:close/>
                <a:moveTo>
                  <a:pt x="175" y="13"/>
                </a:moveTo>
                <a:lnTo>
                  <a:pt x="175" y="11"/>
                </a:lnTo>
                <a:lnTo>
                  <a:pt x="177" y="7"/>
                </a:lnTo>
                <a:lnTo>
                  <a:pt x="179" y="7"/>
                </a:lnTo>
                <a:lnTo>
                  <a:pt x="183" y="7"/>
                </a:lnTo>
                <a:lnTo>
                  <a:pt x="185" y="7"/>
                </a:lnTo>
                <a:lnTo>
                  <a:pt x="187" y="7"/>
                </a:lnTo>
                <a:lnTo>
                  <a:pt x="188" y="7"/>
                </a:lnTo>
                <a:lnTo>
                  <a:pt x="188" y="9"/>
                </a:lnTo>
                <a:lnTo>
                  <a:pt x="190" y="9"/>
                </a:lnTo>
                <a:lnTo>
                  <a:pt x="190" y="13"/>
                </a:lnTo>
                <a:lnTo>
                  <a:pt x="190" y="24"/>
                </a:lnTo>
                <a:lnTo>
                  <a:pt x="192" y="24"/>
                </a:lnTo>
                <a:lnTo>
                  <a:pt x="192" y="26"/>
                </a:lnTo>
                <a:lnTo>
                  <a:pt x="192" y="28"/>
                </a:lnTo>
                <a:lnTo>
                  <a:pt x="190" y="28"/>
                </a:lnTo>
                <a:lnTo>
                  <a:pt x="188" y="28"/>
                </a:lnTo>
                <a:lnTo>
                  <a:pt x="188" y="26"/>
                </a:lnTo>
                <a:lnTo>
                  <a:pt x="187" y="24"/>
                </a:lnTo>
                <a:lnTo>
                  <a:pt x="187" y="26"/>
                </a:lnTo>
                <a:lnTo>
                  <a:pt x="185" y="26"/>
                </a:lnTo>
                <a:lnTo>
                  <a:pt x="183" y="28"/>
                </a:lnTo>
                <a:lnTo>
                  <a:pt x="181" y="28"/>
                </a:lnTo>
                <a:lnTo>
                  <a:pt x="179" y="28"/>
                </a:lnTo>
                <a:lnTo>
                  <a:pt x="177" y="26"/>
                </a:lnTo>
                <a:lnTo>
                  <a:pt x="175" y="26"/>
                </a:lnTo>
                <a:lnTo>
                  <a:pt x="175" y="24"/>
                </a:lnTo>
                <a:lnTo>
                  <a:pt x="174" y="24"/>
                </a:lnTo>
                <a:lnTo>
                  <a:pt x="174" y="22"/>
                </a:lnTo>
                <a:lnTo>
                  <a:pt x="174" y="20"/>
                </a:lnTo>
                <a:lnTo>
                  <a:pt x="175" y="19"/>
                </a:lnTo>
                <a:lnTo>
                  <a:pt x="177" y="17"/>
                </a:lnTo>
                <a:lnTo>
                  <a:pt x="181" y="15"/>
                </a:lnTo>
                <a:lnTo>
                  <a:pt x="185" y="15"/>
                </a:lnTo>
                <a:lnTo>
                  <a:pt x="187" y="15"/>
                </a:lnTo>
                <a:lnTo>
                  <a:pt x="187" y="13"/>
                </a:lnTo>
                <a:lnTo>
                  <a:pt x="187" y="9"/>
                </a:lnTo>
                <a:lnTo>
                  <a:pt x="183" y="9"/>
                </a:lnTo>
                <a:lnTo>
                  <a:pt x="181" y="9"/>
                </a:lnTo>
                <a:lnTo>
                  <a:pt x="179" y="11"/>
                </a:lnTo>
                <a:lnTo>
                  <a:pt x="179" y="13"/>
                </a:lnTo>
                <a:lnTo>
                  <a:pt x="175" y="13"/>
                </a:lnTo>
                <a:close/>
                <a:moveTo>
                  <a:pt x="187" y="17"/>
                </a:moveTo>
                <a:lnTo>
                  <a:pt x="187" y="17"/>
                </a:lnTo>
                <a:lnTo>
                  <a:pt x="185" y="19"/>
                </a:lnTo>
                <a:lnTo>
                  <a:pt x="181" y="19"/>
                </a:lnTo>
                <a:lnTo>
                  <a:pt x="179" y="19"/>
                </a:lnTo>
                <a:lnTo>
                  <a:pt x="177" y="20"/>
                </a:lnTo>
                <a:lnTo>
                  <a:pt x="179" y="24"/>
                </a:lnTo>
                <a:lnTo>
                  <a:pt x="181" y="24"/>
                </a:lnTo>
                <a:lnTo>
                  <a:pt x="183" y="24"/>
                </a:lnTo>
                <a:lnTo>
                  <a:pt x="185" y="24"/>
                </a:lnTo>
                <a:lnTo>
                  <a:pt x="187" y="22"/>
                </a:lnTo>
                <a:lnTo>
                  <a:pt x="187" y="20"/>
                </a:lnTo>
                <a:lnTo>
                  <a:pt x="187" y="17"/>
                </a:lnTo>
                <a:close/>
                <a:moveTo>
                  <a:pt x="209" y="7"/>
                </a:moveTo>
                <a:lnTo>
                  <a:pt x="212" y="7"/>
                </a:lnTo>
                <a:lnTo>
                  <a:pt x="212" y="26"/>
                </a:lnTo>
                <a:lnTo>
                  <a:pt x="209" y="26"/>
                </a:lnTo>
                <a:lnTo>
                  <a:pt x="209" y="19"/>
                </a:lnTo>
                <a:lnTo>
                  <a:pt x="200" y="19"/>
                </a:lnTo>
                <a:lnTo>
                  <a:pt x="200" y="26"/>
                </a:lnTo>
                <a:lnTo>
                  <a:pt x="196" y="26"/>
                </a:lnTo>
                <a:lnTo>
                  <a:pt x="196" y="7"/>
                </a:lnTo>
                <a:lnTo>
                  <a:pt x="200" y="7"/>
                </a:lnTo>
                <a:lnTo>
                  <a:pt x="200" y="15"/>
                </a:lnTo>
                <a:lnTo>
                  <a:pt x="209" y="15"/>
                </a:lnTo>
                <a:lnTo>
                  <a:pt x="209" y="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6" name="Freeform 110"/>
          <p:cNvSpPr>
            <a:spLocks noEditPoints="1"/>
          </p:cNvSpPr>
          <p:nvPr/>
        </p:nvSpPr>
        <p:spPr bwMode="auto">
          <a:xfrm>
            <a:off x="8955217" y="5777050"/>
            <a:ext cx="423441" cy="62104"/>
          </a:xfrm>
          <a:custGeom>
            <a:avLst/>
            <a:gdLst>
              <a:gd name="T0" fmla="*/ 26350 w 244"/>
              <a:gd name="T1" fmla="*/ 23812 h 33"/>
              <a:gd name="T2" fmla="*/ 23422 w 244"/>
              <a:gd name="T3" fmla="*/ 41275 h 33"/>
              <a:gd name="T4" fmla="*/ 26350 w 244"/>
              <a:gd name="T5" fmla="*/ 4762 h 33"/>
              <a:gd name="T6" fmla="*/ 23422 w 244"/>
              <a:gd name="T7" fmla="*/ 31750 h 33"/>
              <a:gd name="T8" fmla="*/ 39525 w 244"/>
              <a:gd name="T9" fmla="*/ 17462 h 33"/>
              <a:gd name="T10" fmla="*/ 32205 w 244"/>
              <a:gd name="T11" fmla="*/ 38100 h 33"/>
              <a:gd name="T12" fmla="*/ 51236 w 244"/>
              <a:gd name="T13" fmla="*/ 44450 h 33"/>
              <a:gd name="T14" fmla="*/ 74658 w 244"/>
              <a:gd name="T15" fmla="*/ 11112 h 33"/>
              <a:gd name="T16" fmla="*/ 86369 w 244"/>
              <a:gd name="T17" fmla="*/ 38100 h 33"/>
              <a:gd name="T18" fmla="*/ 86369 w 244"/>
              <a:gd name="T19" fmla="*/ 44450 h 33"/>
              <a:gd name="T20" fmla="*/ 80514 w 244"/>
              <a:gd name="T21" fmla="*/ 41275 h 33"/>
              <a:gd name="T22" fmla="*/ 64411 w 244"/>
              <a:gd name="T23" fmla="*/ 44450 h 33"/>
              <a:gd name="T24" fmla="*/ 64411 w 244"/>
              <a:gd name="T25" fmla="*/ 25400 h 33"/>
              <a:gd name="T26" fmla="*/ 70266 w 244"/>
              <a:gd name="T27" fmla="*/ 17462 h 33"/>
              <a:gd name="T28" fmla="*/ 77586 w 244"/>
              <a:gd name="T29" fmla="*/ 28575 h 33"/>
              <a:gd name="T30" fmla="*/ 67339 w 244"/>
              <a:gd name="T31" fmla="*/ 31750 h 33"/>
              <a:gd name="T32" fmla="*/ 77586 w 244"/>
              <a:gd name="T33" fmla="*/ 38100 h 33"/>
              <a:gd name="T34" fmla="*/ 93689 w 244"/>
              <a:gd name="T35" fmla="*/ 11112 h 33"/>
              <a:gd name="T36" fmla="*/ 134677 w 244"/>
              <a:gd name="T37" fmla="*/ 17462 h 33"/>
              <a:gd name="T38" fmla="*/ 131750 w 244"/>
              <a:gd name="T39" fmla="*/ 41275 h 33"/>
              <a:gd name="T40" fmla="*/ 112719 w 244"/>
              <a:gd name="T41" fmla="*/ 31750 h 33"/>
              <a:gd name="T42" fmla="*/ 124430 w 244"/>
              <a:gd name="T43" fmla="*/ 11112 h 33"/>
              <a:gd name="T44" fmla="*/ 134677 w 244"/>
              <a:gd name="T45" fmla="*/ 28575 h 33"/>
              <a:gd name="T46" fmla="*/ 121502 w 244"/>
              <a:gd name="T47" fmla="*/ 17462 h 33"/>
              <a:gd name="T48" fmla="*/ 118575 w 244"/>
              <a:gd name="T49" fmla="*/ 31750 h 33"/>
              <a:gd name="T50" fmla="*/ 162491 w 244"/>
              <a:gd name="T51" fmla="*/ 14287 h 33"/>
              <a:gd name="T52" fmla="*/ 162491 w 244"/>
              <a:gd name="T53" fmla="*/ 25400 h 33"/>
              <a:gd name="T54" fmla="*/ 166883 w 244"/>
              <a:gd name="T55" fmla="*/ 41275 h 33"/>
              <a:gd name="T56" fmla="*/ 156636 w 244"/>
              <a:gd name="T57" fmla="*/ 25400 h 33"/>
              <a:gd name="T58" fmla="*/ 162491 w 244"/>
              <a:gd name="T59" fmla="*/ 20637 h 33"/>
              <a:gd name="T60" fmla="*/ 156636 w 244"/>
              <a:gd name="T61" fmla="*/ 41275 h 33"/>
              <a:gd name="T62" fmla="*/ 159563 w 244"/>
              <a:gd name="T63" fmla="*/ 28575 h 33"/>
              <a:gd name="T64" fmla="*/ 197625 w 244"/>
              <a:gd name="T65" fmla="*/ 41275 h 33"/>
              <a:gd name="T66" fmla="*/ 175666 w 244"/>
              <a:gd name="T67" fmla="*/ 38100 h 33"/>
              <a:gd name="T68" fmla="*/ 182986 w 244"/>
              <a:gd name="T69" fmla="*/ 11112 h 33"/>
              <a:gd name="T70" fmla="*/ 199088 w 244"/>
              <a:gd name="T71" fmla="*/ 28575 h 33"/>
              <a:gd name="T72" fmla="*/ 188841 w 244"/>
              <a:gd name="T73" fmla="*/ 38100 h 33"/>
              <a:gd name="T74" fmla="*/ 194697 w 244"/>
              <a:gd name="T75" fmla="*/ 20637 h 33"/>
              <a:gd name="T76" fmla="*/ 178594 w 244"/>
              <a:gd name="T77" fmla="*/ 20637 h 33"/>
              <a:gd name="T78" fmla="*/ 210800 w 244"/>
              <a:gd name="T79" fmla="*/ 11112 h 33"/>
              <a:gd name="T80" fmla="*/ 232758 w 244"/>
              <a:gd name="T81" fmla="*/ 11112 h 33"/>
              <a:gd name="T82" fmla="*/ 269355 w 244"/>
              <a:gd name="T83" fmla="*/ 34925 h 33"/>
              <a:gd name="T84" fmla="*/ 251788 w 244"/>
              <a:gd name="T85" fmla="*/ 44450 h 33"/>
              <a:gd name="T86" fmla="*/ 245933 w 244"/>
              <a:gd name="T87" fmla="*/ 20637 h 33"/>
              <a:gd name="T88" fmla="*/ 267891 w 244"/>
              <a:gd name="T89" fmla="*/ 17462 h 33"/>
              <a:gd name="T90" fmla="*/ 253252 w 244"/>
              <a:gd name="T91" fmla="*/ 41275 h 33"/>
              <a:gd name="T92" fmla="*/ 264963 w 244"/>
              <a:gd name="T93" fmla="*/ 34925 h 33"/>
              <a:gd name="T94" fmla="*/ 253252 w 244"/>
              <a:gd name="T95" fmla="*/ 17462 h 33"/>
              <a:gd name="T96" fmla="*/ 294241 w 244"/>
              <a:gd name="T97" fmla="*/ 11112 h 33"/>
              <a:gd name="T98" fmla="*/ 275210 w 244"/>
              <a:gd name="T99" fmla="*/ 44450 h 33"/>
              <a:gd name="T100" fmla="*/ 322055 w 244"/>
              <a:gd name="T101" fmla="*/ 17462 h 33"/>
              <a:gd name="T102" fmla="*/ 310344 w 244"/>
              <a:gd name="T103" fmla="*/ 38100 h 33"/>
              <a:gd name="T104" fmla="*/ 326446 w 244"/>
              <a:gd name="T105" fmla="*/ 31750 h 33"/>
              <a:gd name="T106" fmla="*/ 307416 w 244"/>
              <a:gd name="T107" fmla="*/ 41275 h 33"/>
              <a:gd name="T108" fmla="*/ 310344 w 244"/>
              <a:gd name="T109" fmla="*/ 14287 h 33"/>
              <a:gd name="T110" fmla="*/ 326446 w 244"/>
              <a:gd name="T111" fmla="*/ 20637 h 33"/>
              <a:gd name="T112" fmla="*/ 338157 w 244"/>
              <a:gd name="T113" fmla="*/ 44450 h 33"/>
              <a:gd name="T114" fmla="*/ 342549 w 244"/>
              <a:gd name="T115" fmla="*/ 25400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4"/>
              <a:gd name="T175" fmla="*/ 0 h 33"/>
              <a:gd name="T176" fmla="*/ 244 w 244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4" h="33">
                <a:moveTo>
                  <a:pt x="3" y="3"/>
                </a:moveTo>
                <a:lnTo>
                  <a:pt x="3" y="13"/>
                </a:lnTo>
                <a:lnTo>
                  <a:pt x="11" y="13"/>
                </a:lnTo>
                <a:lnTo>
                  <a:pt x="13" y="13"/>
                </a:lnTo>
                <a:lnTo>
                  <a:pt x="15" y="13"/>
                </a:lnTo>
                <a:lnTo>
                  <a:pt x="16" y="13"/>
                </a:lnTo>
                <a:lnTo>
                  <a:pt x="18" y="15"/>
                </a:lnTo>
                <a:lnTo>
                  <a:pt x="18" y="16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6" y="26"/>
                </a:lnTo>
                <a:lnTo>
                  <a:pt x="15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3"/>
                </a:lnTo>
                <a:lnTo>
                  <a:pt x="3" y="3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2"/>
                </a:lnTo>
                <a:lnTo>
                  <a:pt x="16" y="20"/>
                </a:lnTo>
                <a:lnTo>
                  <a:pt x="16" y="18"/>
                </a:lnTo>
                <a:lnTo>
                  <a:pt x="15" y="16"/>
                </a:lnTo>
                <a:lnTo>
                  <a:pt x="13" y="15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7" y="11"/>
                </a:moveTo>
                <a:lnTo>
                  <a:pt x="27" y="22"/>
                </a:lnTo>
                <a:lnTo>
                  <a:pt x="27" y="24"/>
                </a:lnTo>
                <a:lnTo>
                  <a:pt x="26" y="26"/>
                </a:lnTo>
                <a:lnTo>
                  <a:pt x="24" y="28"/>
                </a:lnTo>
                <a:lnTo>
                  <a:pt x="22" y="28"/>
                </a:lnTo>
                <a:lnTo>
                  <a:pt x="22" y="26"/>
                </a:lnTo>
                <a:lnTo>
                  <a:pt x="22" y="24"/>
                </a:lnTo>
                <a:lnTo>
                  <a:pt x="24" y="24"/>
                </a:lnTo>
                <a:lnTo>
                  <a:pt x="24" y="22"/>
                </a:lnTo>
                <a:lnTo>
                  <a:pt x="24" y="7"/>
                </a:lnTo>
                <a:lnTo>
                  <a:pt x="39" y="7"/>
                </a:lnTo>
                <a:lnTo>
                  <a:pt x="39" y="28"/>
                </a:lnTo>
                <a:lnTo>
                  <a:pt x="35" y="28"/>
                </a:lnTo>
                <a:lnTo>
                  <a:pt x="35" y="11"/>
                </a:lnTo>
                <a:lnTo>
                  <a:pt x="27" y="11"/>
                </a:lnTo>
                <a:close/>
                <a:moveTo>
                  <a:pt x="42" y="15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9"/>
                </a:lnTo>
                <a:lnTo>
                  <a:pt x="57" y="11"/>
                </a:lnTo>
                <a:lnTo>
                  <a:pt x="59" y="13"/>
                </a:lnTo>
                <a:lnTo>
                  <a:pt x="59" y="24"/>
                </a:lnTo>
                <a:lnTo>
                  <a:pt x="59" y="26"/>
                </a:lnTo>
                <a:lnTo>
                  <a:pt x="61" y="26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5" y="28"/>
                </a:lnTo>
                <a:lnTo>
                  <a:pt x="55" y="26"/>
                </a:lnTo>
                <a:lnTo>
                  <a:pt x="53" y="26"/>
                </a:lnTo>
                <a:lnTo>
                  <a:pt x="51" y="28"/>
                </a:lnTo>
                <a:lnTo>
                  <a:pt x="50" y="28"/>
                </a:lnTo>
                <a:lnTo>
                  <a:pt x="48" y="28"/>
                </a:lnTo>
                <a:lnTo>
                  <a:pt x="46" y="28"/>
                </a:lnTo>
                <a:lnTo>
                  <a:pt x="44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2" y="18"/>
                </a:lnTo>
                <a:lnTo>
                  <a:pt x="44" y="16"/>
                </a:lnTo>
                <a:lnTo>
                  <a:pt x="48" y="16"/>
                </a:lnTo>
                <a:lnTo>
                  <a:pt x="53" y="16"/>
                </a:lnTo>
                <a:lnTo>
                  <a:pt x="55" y="15"/>
                </a:lnTo>
                <a:lnTo>
                  <a:pt x="55" y="13"/>
                </a:lnTo>
                <a:lnTo>
                  <a:pt x="53" y="11"/>
                </a:lnTo>
                <a:lnTo>
                  <a:pt x="50" y="11"/>
                </a:lnTo>
                <a:lnTo>
                  <a:pt x="48" y="11"/>
                </a:lnTo>
                <a:lnTo>
                  <a:pt x="46" y="13"/>
                </a:lnTo>
                <a:lnTo>
                  <a:pt x="46" y="15"/>
                </a:lnTo>
                <a:lnTo>
                  <a:pt x="42" y="15"/>
                </a:lnTo>
                <a:close/>
                <a:moveTo>
                  <a:pt x="55" y="18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50" y="18"/>
                </a:lnTo>
                <a:lnTo>
                  <a:pt x="48" y="18"/>
                </a:lnTo>
                <a:lnTo>
                  <a:pt x="48" y="20"/>
                </a:lnTo>
                <a:lnTo>
                  <a:pt x="46" y="20"/>
                </a:lnTo>
                <a:lnTo>
                  <a:pt x="46" y="22"/>
                </a:lnTo>
                <a:lnTo>
                  <a:pt x="46" y="24"/>
                </a:lnTo>
                <a:lnTo>
                  <a:pt x="50" y="26"/>
                </a:lnTo>
                <a:lnTo>
                  <a:pt x="51" y="26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55" y="18"/>
                </a:lnTo>
                <a:close/>
                <a:moveTo>
                  <a:pt x="66" y="11"/>
                </a:moveTo>
                <a:lnTo>
                  <a:pt x="66" y="28"/>
                </a:lnTo>
                <a:lnTo>
                  <a:pt x="64" y="28"/>
                </a:lnTo>
                <a:lnTo>
                  <a:pt x="64" y="7"/>
                </a:lnTo>
                <a:lnTo>
                  <a:pt x="77" y="7"/>
                </a:lnTo>
                <a:lnTo>
                  <a:pt x="77" y="11"/>
                </a:lnTo>
                <a:lnTo>
                  <a:pt x="66" y="11"/>
                </a:lnTo>
                <a:close/>
                <a:moveTo>
                  <a:pt x="85" y="7"/>
                </a:moveTo>
                <a:lnTo>
                  <a:pt x="88" y="7"/>
                </a:lnTo>
                <a:lnTo>
                  <a:pt x="90" y="9"/>
                </a:lnTo>
                <a:lnTo>
                  <a:pt x="92" y="11"/>
                </a:lnTo>
                <a:lnTo>
                  <a:pt x="94" y="13"/>
                </a:lnTo>
                <a:lnTo>
                  <a:pt x="94" y="15"/>
                </a:lnTo>
                <a:lnTo>
                  <a:pt x="94" y="18"/>
                </a:lnTo>
                <a:lnTo>
                  <a:pt x="94" y="20"/>
                </a:lnTo>
                <a:lnTo>
                  <a:pt x="94" y="22"/>
                </a:lnTo>
                <a:lnTo>
                  <a:pt x="92" y="26"/>
                </a:lnTo>
                <a:lnTo>
                  <a:pt x="90" y="26"/>
                </a:lnTo>
                <a:lnTo>
                  <a:pt x="88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79" y="26"/>
                </a:lnTo>
                <a:lnTo>
                  <a:pt x="77" y="22"/>
                </a:lnTo>
                <a:lnTo>
                  <a:pt x="77" y="20"/>
                </a:lnTo>
                <a:lnTo>
                  <a:pt x="77" y="18"/>
                </a:lnTo>
                <a:lnTo>
                  <a:pt x="77" y="15"/>
                </a:lnTo>
                <a:lnTo>
                  <a:pt x="77" y="13"/>
                </a:lnTo>
                <a:lnTo>
                  <a:pt x="79" y="11"/>
                </a:lnTo>
                <a:lnTo>
                  <a:pt x="81" y="9"/>
                </a:lnTo>
                <a:lnTo>
                  <a:pt x="83" y="7"/>
                </a:lnTo>
                <a:lnTo>
                  <a:pt x="85" y="7"/>
                </a:lnTo>
                <a:close/>
                <a:moveTo>
                  <a:pt x="85" y="26"/>
                </a:moveTo>
                <a:lnTo>
                  <a:pt x="88" y="26"/>
                </a:lnTo>
                <a:lnTo>
                  <a:pt x="88" y="24"/>
                </a:lnTo>
                <a:lnTo>
                  <a:pt x="90" y="22"/>
                </a:lnTo>
                <a:lnTo>
                  <a:pt x="90" y="20"/>
                </a:lnTo>
                <a:lnTo>
                  <a:pt x="92" y="18"/>
                </a:lnTo>
                <a:lnTo>
                  <a:pt x="90" y="16"/>
                </a:lnTo>
                <a:lnTo>
                  <a:pt x="90" y="15"/>
                </a:lnTo>
                <a:lnTo>
                  <a:pt x="90" y="13"/>
                </a:lnTo>
                <a:lnTo>
                  <a:pt x="88" y="11"/>
                </a:lnTo>
                <a:lnTo>
                  <a:pt x="85" y="11"/>
                </a:lnTo>
                <a:lnTo>
                  <a:pt x="83" y="11"/>
                </a:lnTo>
                <a:lnTo>
                  <a:pt x="81" y="13"/>
                </a:lnTo>
                <a:lnTo>
                  <a:pt x="81" y="15"/>
                </a:lnTo>
                <a:lnTo>
                  <a:pt x="79" y="16"/>
                </a:lnTo>
                <a:lnTo>
                  <a:pt x="79" y="18"/>
                </a:lnTo>
                <a:lnTo>
                  <a:pt x="79" y="20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3" y="26"/>
                </a:lnTo>
                <a:lnTo>
                  <a:pt x="85" y="26"/>
                </a:lnTo>
                <a:close/>
                <a:moveTo>
                  <a:pt x="98" y="7"/>
                </a:moveTo>
                <a:lnTo>
                  <a:pt x="109" y="7"/>
                </a:lnTo>
                <a:lnTo>
                  <a:pt x="111" y="9"/>
                </a:lnTo>
                <a:lnTo>
                  <a:pt x="112" y="9"/>
                </a:lnTo>
                <a:lnTo>
                  <a:pt x="114" y="11"/>
                </a:lnTo>
                <a:lnTo>
                  <a:pt x="114" y="13"/>
                </a:lnTo>
                <a:lnTo>
                  <a:pt x="114" y="15"/>
                </a:lnTo>
                <a:lnTo>
                  <a:pt x="112" y="15"/>
                </a:lnTo>
                <a:lnTo>
                  <a:pt x="112" y="16"/>
                </a:lnTo>
                <a:lnTo>
                  <a:pt x="111" y="16"/>
                </a:lnTo>
                <a:lnTo>
                  <a:pt x="112" y="18"/>
                </a:lnTo>
                <a:lnTo>
                  <a:pt x="114" y="18"/>
                </a:lnTo>
                <a:lnTo>
                  <a:pt x="114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6"/>
                </a:lnTo>
                <a:lnTo>
                  <a:pt x="112" y="28"/>
                </a:lnTo>
                <a:lnTo>
                  <a:pt x="111" y="28"/>
                </a:lnTo>
                <a:lnTo>
                  <a:pt x="109" y="28"/>
                </a:lnTo>
                <a:lnTo>
                  <a:pt x="98" y="28"/>
                </a:lnTo>
                <a:lnTo>
                  <a:pt x="98" y="7"/>
                </a:lnTo>
                <a:close/>
                <a:moveTo>
                  <a:pt x="101" y="16"/>
                </a:move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1" y="15"/>
                </a:lnTo>
                <a:lnTo>
                  <a:pt x="111" y="13"/>
                </a:lnTo>
                <a:lnTo>
                  <a:pt x="111" y="11"/>
                </a:lnTo>
                <a:lnTo>
                  <a:pt x="109" y="11"/>
                </a:lnTo>
                <a:lnTo>
                  <a:pt x="107" y="11"/>
                </a:lnTo>
                <a:lnTo>
                  <a:pt x="101" y="11"/>
                </a:lnTo>
                <a:lnTo>
                  <a:pt x="101" y="16"/>
                </a:lnTo>
                <a:close/>
                <a:moveTo>
                  <a:pt x="101" y="26"/>
                </a:moveTo>
                <a:lnTo>
                  <a:pt x="107" y="26"/>
                </a:lnTo>
                <a:lnTo>
                  <a:pt x="109" y="24"/>
                </a:lnTo>
                <a:lnTo>
                  <a:pt x="111" y="24"/>
                </a:lnTo>
                <a:lnTo>
                  <a:pt x="112" y="24"/>
                </a:lnTo>
                <a:lnTo>
                  <a:pt x="112" y="22"/>
                </a:lnTo>
                <a:lnTo>
                  <a:pt x="112" y="20"/>
                </a:lnTo>
                <a:lnTo>
                  <a:pt x="111" y="20"/>
                </a:lnTo>
                <a:lnTo>
                  <a:pt x="109" y="18"/>
                </a:lnTo>
                <a:lnTo>
                  <a:pt x="107" y="18"/>
                </a:lnTo>
                <a:lnTo>
                  <a:pt x="101" y="18"/>
                </a:lnTo>
                <a:lnTo>
                  <a:pt x="101" y="26"/>
                </a:lnTo>
                <a:close/>
                <a:moveTo>
                  <a:pt x="136" y="22"/>
                </a:moveTo>
                <a:lnTo>
                  <a:pt x="135" y="22"/>
                </a:lnTo>
                <a:lnTo>
                  <a:pt x="135" y="24"/>
                </a:lnTo>
                <a:lnTo>
                  <a:pt x="135" y="26"/>
                </a:lnTo>
                <a:lnTo>
                  <a:pt x="133" y="28"/>
                </a:lnTo>
                <a:lnTo>
                  <a:pt x="129" y="28"/>
                </a:lnTo>
                <a:lnTo>
                  <a:pt x="127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6"/>
                </a:lnTo>
                <a:lnTo>
                  <a:pt x="120" y="24"/>
                </a:lnTo>
                <a:lnTo>
                  <a:pt x="118" y="20"/>
                </a:lnTo>
                <a:lnTo>
                  <a:pt x="118" y="18"/>
                </a:lnTo>
                <a:lnTo>
                  <a:pt x="118" y="15"/>
                </a:lnTo>
                <a:lnTo>
                  <a:pt x="120" y="13"/>
                </a:lnTo>
                <a:lnTo>
                  <a:pt x="120" y="11"/>
                </a:lnTo>
                <a:lnTo>
                  <a:pt x="122" y="9"/>
                </a:lnTo>
                <a:lnTo>
                  <a:pt x="125" y="7"/>
                </a:lnTo>
                <a:lnTo>
                  <a:pt x="127" y="7"/>
                </a:lnTo>
                <a:lnTo>
                  <a:pt x="131" y="7"/>
                </a:lnTo>
                <a:lnTo>
                  <a:pt x="133" y="9"/>
                </a:lnTo>
                <a:lnTo>
                  <a:pt x="135" y="11"/>
                </a:lnTo>
                <a:lnTo>
                  <a:pt x="135" y="13"/>
                </a:lnTo>
                <a:lnTo>
                  <a:pt x="136" y="16"/>
                </a:lnTo>
                <a:lnTo>
                  <a:pt x="136" y="18"/>
                </a:lnTo>
                <a:lnTo>
                  <a:pt x="122" y="18"/>
                </a:lnTo>
                <a:lnTo>
                  <a:pt x="122" y="22"/>
                </a:lnTo>
                <a:lnTo>
                  <a:pt x="124" y="24"/>
                </a:lnTo>
                <a:lnTo>
                  <a:pt x="125" y="26"/>
                </a:lnTo>
                <a:lnTo>
                  <a:pt x="127" y="26"/>
                </a:lnTo>
                <a:lnTo>
                  <a:pt x="129" y="26"/>
                </a:lnTo>
                <a:lnTo>
                  <a:pt x="129" y="24"/>
                </a:lnTo>
                <a:lnTo>
                  <a:pt x="131" y="24"/>
                </a:lnTo>
                <a:lnTo>
                  <a:pt x="133" y="22"/>
                </a:lnTo>
                <a:lnTo>
                  <a:pt x="136" y="22"/>
                </a:lnTo>
                <a:close/>
                <a:moveTo>
                  <a:pt x="133" y="16"/>
                </a:moveTo>
                <a:lnTo>
                  <a:pt x="133" y="13"/>
                </a:lnTo>
                <a:lnTo>
                  <a:pt x="131" y="11"/>
                </a:lnTo>
                <a:lnTo>
                  <a:pt x="129" y="11"/>
                </a:lnTo>
                <a:lnTo>
                  <a:pt x="127" y="11"/>
                </a:lnTo>
                <a:lnTo>
                  <a:pt x="125" y="11"/>
                </a:lnTo>
                <a:lnTo>
                  <a:pt x="124" y="11"/>
                </a:lnTo>
                <a:lnTo>
                  <a:pt x="124" y="13"/>
                </a:lnTo>
                <a:lnTo>
                  <a:pt x="122" y="13"/>
                </a:lnTo>
                <a:lnTo>
                  <a:pt x="122" y="15"/>
                </a:lnTo>
                <a:lnTo>
                  <a:pt x="122" y="16"/>
                </a:lnTo>
                <a:lnTo>
                  <a:pt x="133" y="16"/>
                </a:lnTo>
                <a:close/>
                <a:moveTo>
                  <a:pt x="160" y="28"/>
                </a:moveTo>
                <a:lnTo>
                  <a:pt x="140" y="28"/>
                </a:lnTo>
                <a:lnTo>
                  <a:pt x="140" y="7"/>
                </a:lnTo>
                <a:lnTo>
                  <a:pt x="144" y="7"/>
                </a:lnTo>
                <a:lnTo>
                  <a:pt x="144" y="26"/>
                </a:lnTo>
                <a:lnTo>
                  <a:pt x="149" y="26"/>
                </a:lnTo>
                <a:lnTo>
                  <a:pt x="149" y="7"/>
                </a:lnTo>
                <a:lnTo>
                  <a:pt x="153" y="7"/>
                </a:lnTo>
                <a:lnTo>
                  <a:pt x="153" y="26"/>
                </a:lnTo>
                <a:lnTo>
                  <a:pt x="159" y="26"/>
                </a:lnTo>
                <a:lnTo>
                  <a:pt x="159" y="7"/>
                </a:lnTo>
                <a:lnTo>
                  <a:pt x="162" y="7"/>
                </a:lnTo>
                <a:lnTo>
                  <a:pt x="162" y="26"/>
                </a:lnTo>
                <a:lnTo>
                  <a:pt x="164" y="26"/>
                </a:lnTo>
                <a:lnTo>
                  <a:pt x="164" y="33"/>
                </a:lnTo>
                <a:lnTo>
                  <a:pt x="160" y="33"/>
                </a:lnTo>
                <a:lnTo>
                  <a:pt x="160" y="28"/>
                </a:lnTo>
                <a:close/>
                <a:moveTo>
                  <a:pt x="184" y="22"/>
                </a:moveTo>
                <a:lnTo>
                  <a:pt x="183" y="22"/>
                </a:lnTo>
                <a:lnTo>
                  <a:pt x="183" y="24"/>
                </a:lnTo>
                <a:lnTo>
                  <a:pt x="181" y="26"/>
                </a:lnTo>
                <a:lnTo>
                  <a:pt x="181" y="28"/>
                </a:lnTo>
                <a:lnTo>
                  <a:pt x="177" y="28"/>
                </a:lnTo>
                <a:lnTo>
                  <a:pt x="175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26"/>
                </a:lnTo>
                <a:lnTo>
                  <a:pt x="168" y="24"/>
                </a:lnTo>
                <a:lnTo>
                  <a:pt x="166" y="20"/>
                </a:lnTo>
                <a:lnTo>
                  <a:pt x="166" y="18"/>
                </a:lnTo>
                <a:lnTo>
                  <a:pt x="166" y="15"/>
                </a:lnTo>
                <a:lnTo>
                  <a:pt x="168" y="13"/>
                </a:lnTo>
                <a:lnTo>
                  <a:pt x="168" y="11"/>
                </a:lnTo>
                <a:lnTo>
                  <a:pt x="170" y="9"/>
                </a:lnTo>
                <a:lnTo>
                  <a:pt x="173" y="7"/>
                </a:lnTo>
                <a:lnTo>
                  <a:pt x="175" y="7"/>
                </a:lnTo>
                <a:lnTo>
                  <a:pt x="177" y="7"/>
                </a:lnTo>
                <a:lnTo>
                  <a:pt x="181" y="9"/>
                </a:lnTo>
                <a:lnTo>
                  <a:pt x="183" y="11"/>
                </a:lnTo>
                <a:lnTo>
                  <a:pt x="183" y="13"/>
                </a:lnTo>
                <a:lnTo>
                  <a:pt x="184" y="16"/>
                </a:lnTo>
                <a:lnTo>
                  <a:pt x="184" y="18"/>
                </a:lnTo>
                <a:lnTo>
                  <a:pt x="170" y="18"/>
                </a:lnTo>
                <a:lnTo>
                  <a:pt x="170" y="22"/>
                </a:lnTo>
                <a:lnTo>
                  <a:pt x="172" y="24"/>
                </a:lnTo>
                <a:lnTo>
                  <a:pt x="173" y="26"/>
                </a:lnTo>
                <a:lnTo>
                  <a:pt x="175" y="26"/>
                </a:lnTo>
                <a:lnTo>
                  <a:pt x="177" y="26"/>
                </a:lnTo>
                <a:lnTo>
                  <a:pt x="177" y="24"/>
                </a:lnTo>
                <a:lnTo>
                  <a:pt x="179" y="24"/>
                </a:lnTo>
                <a:lnTo>
                  <a:pt x="181" y="22"/>
                </a:lnTo>
                <a:lnTo>
                  <a:pt x="184" y="22"/>
                </a:lnTo>
                <a:close/>
                <a:moveTo>
                  <a:pt x="181" y="16"/>
                </a:moveTo>
                <a:lnTo>
                  <a:pt x="181" y="13"/>
                </a:lnTo>
                <a:lnTo>
                  <a:pt x="179" y="11"/>
                </a:lnTo>
                <a:lnTo>
                  <a:pt x="177" y="11"/>
                </a:lnTo>
                <a:lnTo>
                  <a:pt x="175" y="11"/>
                </a:lnTo>
                <a:lnTo>
                  <a:pt x="173" y="11"/>
                </a:lnTo>
                <a:lnTo>
                  <a:pt x="172" y="11"/>
                </a:lnTo>
                <a:lnTo>
                  <a:pt x="172" y="13"/>
                </a:lnTo>
                <a:lnTo>
                  <a:pt x="170" y="13"/>
                </a:lnTo>
                <a:lnTo>
                  <a:pt x="170" y="15"/>
                </a:lnTo>
                <a:lnTo>
                  <a:pt x="170" y="16"/>
                </a:lnTo>
                <a:lnTo>
                  <a:pt x="181" y="16"/>
                </a:lnTo>
                <a:close/>
                <a:moveTo>
                  <a:pt x="201" y="7"/>
                </a:moveTo>
                <a:lnTo>
                  <a:pt x="203" y="7"/>
                </a:lnTo>
                <a:lnTo>
                  <a:pt x="203" y="28"/>
                </a:lnTo>
                <a:lnTo>
                  <a:pt x="201" y="28"/>
                </a:lnTo>
                <a:lnTo>
                  <a:pt x="201" y="18"/>
                </a:lnTo>
                <a:lnTo>
                  <a:pt x="192" y="18"/>
                </a:lnTo>
                <a:lnTo>
                  <a:pt x="192" y="28"/>
                </a:lnTo>
                <a:lnTo>
                  <a:pt x="188" y="28"/>
                </a:lnTo>
                <a:lnTo>
                  <a:pt x="188" y="7"/>
                </a:lnTo>
                <a:lnTo>
                  <a:pt x="192" y="7"/>
                </a:lnTo>
                <a:lnTo>
                  <a:pt x="192" y="16"/>
                </a:lnTo>
                <a:lnTo>
                  <a:pt x="201" y="16"/>
                </a:lnTo>
                <a:lnTo>
                  <a:pt x="201" y="7"/>
                </a:lnTo>
                <a:close/>
                <a:moveTo>
                  <a:pt x="221" y="15"/>
                </a:moveTo>
                <a:lnTo>
                  <a:pt x="220" y="11"/>
                </a:lnTo>
                <a:lnTo>
                  <a:pt x="216" y="11"/>
                </a:lnTo>
                <a:lnTo>
                  <a:pt x="214" y="11"/>
                </a:lnTo>
                <a:lnTo>
                  <a:pt x="212" y="13"/>
                </a:lnTo>
                <a:lnTo>
                  <a:pt x="210" y="15"/>
                </a:lnTo>
                <a:lnTo>
                  <a:pt x="210" y="18"/>
                </a:lnTo>
                <a:lnTo>
                  <a:pt x="210" y="20"/>
                </a:lnTo>
                <a:lnTo>
                  <a:pt x="212" y="24"/>
                </a:lnTo>
                <a:lnTo>
                  <a:pt x="214" y="26"/>
                </a:lnTo>
                <a:lnTo>
                  <a:pt x="216" y="26"/>
                </a:lnTo>
                <a:lnTo>
                  <a:pt x="218" y="26"/>
                </a:lnTo>
                <a:lnTo>
                  <a:pt x="220" y="24"/>
                </a:lnTo>
                <a:lnTo>
                  <a:pt x="220" y="22"/>
                </a:lnTo>
                <a:lnTo>
                  <a:pt x="221" y="20"/>
                </a:lnTo>
                <a:lnTo>
                  <a:pt x="223" y="20"/>
                </a:lnTo>
                <a:lnTo>
                  <a:pt x="223" y="24"/>
                </a:lnTo>
                <a:lnTo>
                  <a:pt x="221" y="26"/>
                </a:lnTo>
                <a:lnTo>
                  <a:pt x="220" y="28"/>
                </a:lnTo>
                <a:lnTo>
                  <a:pt x="216" y="28"/>
                </a:lnTo>
                <a:lnTo>
                  <a:pt x="214" y="28"/>
                </a:lnTo>
                <a:lnTo>
                  <a:pt x="212" y="28"/>
                </a:lnTo>
                <a:lnTo>
                  <a:pt x="210" y="26"/>
                </a:lnTo>
                <a:lnTo>
                  <a:pt x="208" y="24"/>
                </a:lnTo>
                <a:lnTo>
                  <a:pt x="208" y="20"/>
                </a:lnTo>
                <a:lnTo>
                  <a:pt x="207" y="18"/>
                </a:lnTo>
                <a:lnTo>
                  <a:pt x="208" y="15"/>
                </a:lnTo>
                <a:lnTo>
                  <a:pt x="208" y="13"/>
                </a:lnTo>
                <a:lnTo>
                  <a:pt x="210" y="11"/>
                </a:lnTo>
                <a:lnTo>
                  <a:pt x="212" y="9"/>
                </a:lnTo>
                <a:lnTo>
                  <a:pt x="214" y="7"/>
                </a:lnTo>
                <a:lnTo>
                  <a:pt x="216" y="7"/>
                </a:lnTo>
                <a:lnTo>
                  <a:pt x="220" y="7"/>
                </a:lnTo>
                <a:lnTo>
                  <a:pt x="221" y="9"/>
                </a:lnTo>
                <a:lnTo>
                  <a:pt x="223" y="11"/>
                </a:lnTo>
                <a:lnTo>
                  <a:pt x="223" y="13"/>
                </a:lnTo>
                <a:lnTo>
                  <a:pt x="223" y="15"/>
                </a:lnTo>
                <a:lnTo>
                  <a:pt x="221" y="15"/>
                </a:lnTo>
                <a:close/>
                <a:moveTo>
                  <a:pt x="244" y="28"/>
                </a:moveTo>
                <a:lnTo>
                  <a:pt x="240" y="28"/>
                </a:lnTo>
                <a:lnTo>
                  <a:pt x="233" y="18"/>
                </a:lnTo>
                <a:lnTo>
                  <a:pt x="231" y="20"/>
                </a:lnTo>
                <a:lnTo>
                  <a:pt x="231" y="28"/>
                </a:lnTo>
                <a:lnTo>
                  <a:pt x="227" y="28"/>
                </a:lnTo>
                <a:lnTo>
                  <a:pt x="227" y="7"/>
                </a:lnTo>
                <a:lnTo>
                  <a:pt x="231" y="7"/>
                </a:lnTo>
                <a:lnTo>
                  <a:pt x="231" y="16"/>
                </a:lnTo>
                <a:lnTo>
                  <a:pt x="240" y="7"/>
                </a:lnTo>
                <a:lnTo>
                  <a:pt x="244" y="7"/>
                </a:lnTo>
                <a:lnTo>
                  <a:pt x="234" y="16"/>
                </a:lnTo>
                <a:lnTo>
                  <a:pt x="244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7" name="Freeform 111"/>
          <p:cNvSpPr>
            <a:spLocks noEditPoints="1"/>
          </p:cNvSpPr>
          <p:nvPr/>
        </p:nvSpPr>
        <p:spPr bwMode="auto">
          <a:xfrm>
            <a:off x="7718772" y="6034878"/>
            <a:ext cx="141146" cy="50813"/>
          </a:xfrm>
          <a:custGeom>
            <a:avLst/>
            <a:gdLst>
              <a:gd name="T0" fmla="*/ 29398 w 81"/>
              <a:gd name="T1" fmla="*/ 0 h 27"/>
              <a:gd name="T2" fmla="*/ 23518 w 81"/>
              <a:gd name="T3" fmla="*/ 42863 h 27"/>
              <a:gd name="T4" fmla="*/ 20579 w 81"/>
              <a:gd name="T5" fmla="*/ 22225 h 27"/>
              <a:gd name="T6" fmla="*/ 13229 w 81"/>
              <a:gd name="T7" fmla="*/ 25400 h 27"/>
              <a:gd name="T8" fmla="*/ 4410 w 81"/>
              <a:gd name="T9" fmla="*/ 25400 h 27"/>
              <a:gd name="T10" fmla="*/ 0 w 81"/>
              <a:gd name="T11" fmla="*/ 19050 h 27"/>
              <a:gd name="T12" fmla="*/ 0 w 81"/>
              <a:gd name="T13" fmla="*/ 0 h 27"/>
              <a:gd name="T14" fmla="*/ 4410 w 81"/>
              <a:gd name="T15" fmla="*/ 14288 h 27"/>
              <a:gd name="T16" fmla="*/ 10289 w 81"/>
              <a:gd name="T17" fmla="*/ 19050 h 27"/>
              <a:gd name="T18" fmla="*/ 17639 w 81"/>
              <a:gd name="T19" fmla="*/ 19050 h 27"/>
              <a:gd name="T20" fmla="*/ 23518 w 81"/>
              <a:gd name="T21" fmla="*/ 17463 h 27"/>
              <a:gd name="T22" fmla="*/ 42627 w 81"/>
              <a:gd name="T23" fmla="*/ 34925 h 27"/>
              <a:gd name="T24" fmla="*/ 52916 w 81"/>
              <a:gd name="T25" fmla="*/ 11113 h 27"/>
              <a:gd name="T26" fmla="*/ 61736 w 81"/>
              <a:gd name="T27" fmla="*/ 42863 h 27"/>
              <a:gd name="T28" fmla="*/ 55856 w 81"/>
              <a:gd name="T29" fmla="*/ 19050 h 27"/>
              <a:gd name="T30" fmla="*/ 42627 w 81"/>
              <a:gd name="T31" fmla="*/ 42863 h 27"/>
              <a:gd name="T32" fmla="*/ 36748 w 81"/>
              <a:gd name="T33" fmla="*/ 11113 h 27"/>
              <a:gd name="T34" fmla="*/ 42627 w 81"/>
              <a:gd name="T35" fmla="*/ 34925 h 27"/>
              <a:gd name="T36" fmla="*/ 77905 w 81"/>
              <a:gd name="T37" fmla="*/ 42863 h 27"/>
              <a:gd name="T38" fmla="*/ 74965 w 81"/>
              <a:gd name="T39" fmla="*/ 17463 h 27"/>
              <a:gd name="T40" fmla="*/ 64676 w 81"/>
              <a:gd name="T41" fmla="*/ 11113 h 27"/>
              <a:gd name="T42" fmla="*/ 89664 w 81"/>
              <a:gd name="T43" fmla="*/ 17463 h 27"/>
              <a:gd name="T44" fmla="*/ 91134 w 81"/>
              <a:gd name="T45" fmla="*/ 19050 h 27"/>
              <a:gd name="T46" fmla="*/ 94074 w 81"/>
              <a:gd name="T47" fmla="*/ 14288 h 27"/>
              <a:gd name="T48" fmla="*/ 105833 w 81"/>
              <a:gd name="T49" fmla="*/ 11113 h 27"/>
              <a:gd name="T50" fmla="*/ 107303 w 81"/>
              <a:gd name="T51" fmla="*/ 11113 h 27"/>
              <a:gd name="T52" fmla="*/ 113182 w 81"/>
              <a:gd name="T53" fmla="*/ 14288 h 27"/>
              <a:gd name="T54" fmla="*/ 113182 w 81"/>
              <a:gd name="T55" fmla="*/ 19050 h 27"/>
              <a:gd name="T56" fmla="*/ 116122 w 81"/>
              <a:gd name="T57" fmla="*/ 38100 h 27"/>
              <a:gd name="T58" fmla="*/ 116122 w 81"/>
              <a:gd name="T59" fmla="*/ 38100 h 27"/>
              <a:gd name="T60" fmla="*/ 119062 w 81"/>
              <a:gd name="T61" fmla="*/ 42863 h 27"/>
              <a:gd name="T62" fmla="*/ 116122 w 81"/>
              <a:gd name="T63" fmla="*/ 42863 h 27"/>
              <a:gd name="T64" fmla="*/ 116122 w 81"/>
              <a:gd name="T65" fmla="*/ 42863 h 27"/>
              <a:gd name="T66" fmla="*/ 116122 w 81"/>
              <a:gd name="T67" fmla="*/ 42863 h 27"/>
              <a:gd name="T68" fmla="*/ 110243 w 81"/>
              <a:gd name="T69" fmla="*/ 39688 h 27"/>
              <a:gd name="T70" fmla="*/ 110243 w 81"/>
              <a:gd name="T71" fmla="*/ 38100 h 27"/>
              <a:gd name="T72" fmla="*/ 105833 w 81"/>
              <a:gd name="T73" fmla="*/ 39688 h 27"/>
              <a:gd name="T74" fmla="*/ 99953 w 81"/>
              <a:gd name="T75" fmla="*/ 42863 h 27"/>
              <a:gd name="T76" fmla="*/ 94074 w 81"/>
              <a:gd name="T77" fmla="*/ 42863 h 27"/>
              <a:gd name="T78" fmla="*/ 91134 w 81"/>
              <a:gd name="T79" fmla="*/ 38100 h 27"/>
              <a:gd name="T80" fmla="*/ 91134 w 81"/>
              <a:gd name="T81" fmla="*/ 34925 h 27"/>
              <a:gd name="T82" fmla="*/ 91134 w 81"/>
              <a:gd name="T83" fmla="*/ 28575 h 27"/>
              <a:gd name="T84" fmla="*/ 99953 w 81"/>
              <a:gd name="T85" fmla="*/ 25400 h 27"/>
              <a:gd name="T86" fmla="*/ 110243 w 81"/>
              <a:gd name="T87" fmla="*/ 22225 h 27"/>
              <a:gd name="T88" fmla="*/ 107303 w 81"/>
              <a:gd name="T89" fmla="*/ 17463 h 27"/>
              <a:gd name="T90" fmla="*/ 99953 w 81"/>
              <a:gd name="T91" fmla="*/ 14288 h 27"/>
              <a:gd name="T92" fmla="*/ 97013 w 81"/>
              <a:gd name="T93" fmla="*/ 17463 h 27"/>
              <a:gd name="T94" fmla="*/ 91134 w 81"/>
              <a:gd name="T95" fmla="*/ 19050 h 27"/>
              <a:gd name="T96" fmla="*/ 107303 w 81"/>
              <a:gd name="T97" fmla="*/ 25400 h 27"/>
              <a:gd name="T98" fmla="*/ 105833 w 81"/>
              <a:gd name="T99" fmla="*/ 28575 h 27"/>
              <a:gd name="T100" fmla="*/ 99953 w 81"/>
              <a:gd name="T101" fmla="*/ 28575 h 27"/>
              <a:gd name="T102" fmla="*/ 97013 w 81"/>
              <a:gd name="T103" fmla="*/ 28575 h 27"/>
              <a:gd name="T104" fmla="*/ 97013 w 81"/>
              <a:gd name="T105" fmla="*/ 31750 h 27"/>
              <a:gd name="T106" fmla="*/ 97013 w 81"/>
              <a:gd name="T107" fmla="*/ 38100 h 27"/>
              <a:gd name="T108" fmla="*/ 102893 w 81"/>
              <a:gd name="T109" fmla="*/ 38100 h 27"/>
              <a:gd name="T110" fmla="*/ 107303 w 81"/>
              <a:gd name="T111" fmla="*/ 38100 h 27"/>
              <a:gd name="T112" fmla="*/ 110243 w 81"/>
              <a:gd name="T113" fmla="*/ 34925 h 27"/>
              <a:gd name="T114" fmla="*/ 110243 w 81"/>
              <a:gd name="T115" fmla="*/ 25400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"/>
              <a:gd name="T175" fmla="*/ 0 h 27"/>
              <a:gd name="T176" fmla="*/ 81 w 81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" h="27">
                <a:moveTo>
                  <a:pt x="16" y="0"/>
                </a:moveTo>
                <a:lnTo>
                  <a:pt x="20" y="0"/>
                </a:lnTo>
                <a:lnTo>
                  <a:pt x="20" y="27"/>
                </a:lnTo>
                <a:lnTo>
                  <a:pt x="16" y="27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9" y="16"/>
                </a:lnTo>
                <a:lnTo>
                  <a:pt x="7" y="16"/>
                </a:lnTo>
                <a:lnTo>
                  <a:pt x="3" y="16"/>
                </a:lnTo>
                <a:lnTo>
                  <a:pt x="1" y="14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3" y="0"/>
                </a:lnTo>
                <a:lnTo>
                  <a:pt x="3" y="9"/>
                </a:lnTo>
                <a:lnTo>
                  <a:pt x="3" y="12"/>
                </a:lnTo>
                <a:lnTo>
                  <a:pt x="7" y="12"/>
                </a:lnTo>
                <a:lnTo>
                  <a:pt x="11" y="12"/>
                </a:lnTo>
                <a:lnTo>
                  <a:pt x="12" y="12"/>
                </a:lnTo>
                <a:lnTo>
                  <a:pt x="14" y="11"/>
                </a:lnTo>
                <a:lnTo>
                  <a:pt x="16" y="11"/>
                </a:lnTo>
                <a:lnTo>
                  <a:pt x="16" y="0"/>
                </a:lnTo>
                <a:close/>
                <a:moveTo>
                  <a:pt x="29" y="22"/>
                </a:moveTo>
                <a:lnTo>
                  <a:pt x="29" y="22"/>
                </a:lnTo>
                <a:lnTo>
                  <a:pt x="36" y="7"/>
                </a:lnTo>
                <a:lnTo>
                  <a:pt x="42" y="7"/>
                </a:lnTo>
                <a:lnTo>
                  <a:pt x="42" y="27"/>
                </a:lnTo>
                <a:lnTo>
                  <a:pt x="38" y="27"/>
                </a:lnTo>
                <a:lnTo>
                  <a:pt x="38" y="12"/>
                </a:lnTo>
                <a:lnTo>
                  <a:pt x="29" y="27"/>
                </a:lnTo>
                <a:lnTo>
                  <a:pt x="25" y="27"/>
                </a:lnTo>
                <a:lnTo>
                  <a:pt x="25" y="7"/>
                </a:lnTo>
                <a:lnTo>
                  <a:pt x="29" y="7"/>
                </a:lnTo>
                <a:lnTo>
                  <a:pt x="29" y="22"/>
                </a:lnTo>
                <a:close/>
                <a:moveTo>
                  <a:pt x="53" y="11"/>
                </a:moveTo>
                <a:lnTo>
                  <a:pt x="53" y="27"/>
                </a:lnTo>
                <a:lnTo>
                  <a:pt x="51" y="27"/>
                </a:lnTo>
                <a:lnTo>
                  <a:pt x="51" y="11"/>
                </a:lnTo>
                <a:lnTo>
                  <a:pt x="44" y="11"/>
                </a:lnTo>
                <a:lnTo>
                  <a:pt x="44" y="7"/>
                </a:lnTo>
                <a:lnTo>
                  <a:pt x="61" y="7"/>
                </a:lnTo>
                <a:lnTo>
                  <a:pt x="61" y="11"/>
                </a:lnTo>
                <a:lnTo>
                  <a:pt x="53" y="11"/>
                </a:lnTo>
                <a:close/>
                <a:moveTo>
                  <a:pt x="62" y="12"/>
                </a:moveTo>
                <a:lnTo>
                  <a:pt x="64" y="11"/>
                </a:lnTo>
                <a:lnTo>
                  <a:pt x="64" y="9"/>
                </a:lnTo>
                <a:lnTo>
                  <a:pt x="68" y="7"/>
                </a:lnTo>
                <a:lnTo>
                  <a:pt x="72" y="7"/>
                </a:lnTo>
                <a:lnTo>
                  <a:pt x="73" y="7"/>
                </a:lnTo>
                <a:lnTo>
                  <a:pt x="75" y="7"/>
                </a:lnTo>
                <a:lnTo>
                  <a:pt x="77" y="9"/>
                </a:lnTo>
                <a:lnTo>
                  <a:pt x="77" y="11"/>
                </a:lnTo>
                <a:lnTo>
                  <a:pt x="77" y="12"/>
                </a:lnTo>
                <a:lnTo>
                  <a:pt x="77" y="24"/>
                </a:lnTo>
                <a:lnTo>
                  <a:pt x="79" y="24"/>
                </a:lnTo>
                <a:lnTo>
                  <a:pt x="81" y="24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5" y="25"/>
                </a:lnTo>
                <a:lnTo>
                  <a:pt x="75" y="24"/>
                </a:lnTo>
                <a:lnTo>
                  <a:pt x="73" y="25"/>
                </a:lnTo>
                <a:lnTo>
                  <a:pt x="72" y="25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4" y="27"/>
                </a:lnTo>
                <a:lnTo>
                  <a:pt x="64" y="25"/>
                </a:lnTo>
                <a:lnTo>
                  <a:pt x="62" y="24"/>
                </a:lnTo>
                <a:lnTo>
                  <a:pt x="62" y="22"/>
                </a:lnTo>
                <a:lnTo>
                  <a:pt x="62" y="20"/>
                </a:lnTo>
                <a:lnTo>
                  <a:pt x="62" y="18"/>
                </a:lnTo>
                <a:lnTo>
                  <a:pt x="64" y="16"/>
                </a:lnTo>
                <a:lnTo>
                  <a:pt x="68" y="16"/>
                </a:lnTo>
                <a:lnTo>
                  <a:pt x="73" y="14"/>
                </a:lnTo>
                <a:lnTo>
                  <a:pt x="75" y="14"/>
                </a:lnTo>
                <a:lnTo>
                  <a:pt x="75" y="12"/>
                </a:lnTo>
                <a:lnTo>
                  <a:pt x="73" y="11"/>
                </a:lnTo>
                <a:lnTo>
                  <a:pt x="70" y="9"/>
                </a:lnTo>
                <a:lnTo>
                  <a:pt x="68" y="9"/>
                </a:lnTo>
                <a:lnTo>
                  <a:pt x="66" y="11"/>
                </a:lnTo>
                <a:lnTo>
                  <a:pt x="66" y="12"/>
                </a:lnTo>
                <a:lnTo>
                  <a:pt x="62" y="12"/>
                </a:lnTo>
                <a:close/>
                <a:moveTo>
                  <a:pt x="75" y="16"/>
                </a:moveTo>
                <a:lnTo>
                  <a:pt x="73" y="16"/>
                </a:lnTo>
                <a:lnTo>
                  <a:pt x="73" y="18"/>
                </a:ln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6" y="18"/>
                </a:lnTo>
                <a:lnTo>
                  <a:pt x="66" y="20"/>
                </a:lnTo>
                <a:lnTo>
                  <a:pt x="64" y="22"/>
                </a:lnTo>
                <a:lnTo>
                  <a:pt x="66" y="24"/>
                </a:lnTo>
                <a:lnTo>
                  <a:pt x="68" y="24"/>
                </a:lnTo>
                <a:lnTo>
                  <a:pt x="70" y="24"/>
                </a:lnTo>
                <a:lnTo>
                  <a:pt x="72" y="24"/>
                </a:lnTo>
                <a:lnTo>
                  <a:pt x="73" y="24"/>
                </a:lnTo>
                <a:lnTo>
                  <a:pt x="73" y="22"/>
                </a:lnTo>
                <a:lnTo>
                  <a:pt x="75" y="22"/>
                </a:lnTo>
                <a:lnTo>
                  <a:pt x="75" y="20"/>
                </a:lnTo>
                <a:lnTo>
                  <a:pt x="75" y="1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8" name="Freeform 112"/>
          <p:cNvSpPr>
            <a:spLocks noEditPoints="1"/>
          </p:cNvSpPr>
          <p:nvPr/>
        </p:nvSpPr>
        <p:spPr bwMode="auto">
          <a:xfrm>
            <a:off x="7871211" y="6142149"/>
            <a:ext cx="276648" cy="52695"/>
          </a:xfrm>
          <a:custGeom>
            <a:avLst/>
            <a:gdLst>
              <a:gd name="T0" fmla="*/ 13209 w 159"/>
              <a:gd name="T1" fmla="*/ 0 h 28"/>
              <a:gd name="T2" fmla="*/ 24951 w 159"/>
              <a:gd name="T3" fmla="*/ 28575 h 28"/>
              <a:gd name="T4" fmla="*/ 16145 w 159"/>
              <a:gd name="T5" fmla="*/ 6350 h 28"/>
              <a:gd name="T6" fmla="*/ 44031 w 159"/>
              <a:gd name="T7" fmla="*/ 44450 h 28"/>
              <a:gd name="T8" fmla="*/ 57240 w 159"/>
              <a:gd name="T9" fmla="*/ 14288 h 28"/>
              <a:gd name="T10" fmla="*/ 79255 w 159"/>
              <a:gd name="T11" fmla="*/ 11113 h 28"/>
              <a:gd name="T12" fmla="*/ 79255 w 159"/>
              <a:gd name="T13" fmla="*/ 20638 h 28"/>
              <a:gd name="T14" fmla="*/ 63111 w 159"/>
              <a:gd name="T15" fmla="*/ 11113 h 28"/>
              <a:gd name="T16" fmla="*/ 114480 w 159"/>
              <a:gd name="T17" fmla="*/ 11113 h 28"/>
              <a:gd name="T18" fmla="*/ 98335 w 159"/>
              <a:gd name="T19" fmla="*/ 28575 h 28"/>
              <a:gd name="T20" fmla="*/ 98335 w 159"/>
              <a:gd name="T21" fmla="*/ 11113 h 28"/>
              <a:gd name="T22" fmla="*/ 140898 w 159"/>
              <a:gd name="T23" fmla="*/ 23812 h 28"/>
              <a:gd name="T24" fmla="*/ 127689 w 159"/>
              <a:gd name="T25" fmla="*/ 17463 h 28"/>
              <a:gd name="T26" fmla="*/ 127689 w 159"/>
              <a:gd name="T27" fmla="*/ 34925 h 28"/>
              <a:gd name="T28" fmla="*/ 137963 w 159"/>
              <a:gd name="T29" fmla="*/ 38100 h 28"/>
              <a:gd name="T30" fmla="*/ 143834 w 159"/>
              <a:gd name="T31" fmla="*/ 34925 h 28"/>
              <a:gd name="T32" fmla="*/ 130625 w 159"/>
              <a:gd name="T33" fmla="*/ 44450 h 28"/>
              <a:gd name="T34" fmla="*/ 118883 w 159"/>
              <a:gd name="T35" fmla="*/ 31750 h 28"/>
              <a:gd name="T36" fmla="*/ 124754 w 159"/>
              <a:gd name="T37" fmla="*/ 14288 h 28"/>
              <a:gd name="T38" fmla="*/ 137963 w 159"/>
              <a:gd name="T39" fmla="*/ 11113 h 28"/>
              <a:gd name="T40" fmla="*/ 143834 w 159"/>
              <a:gd name="T41" fmla="*/ 20638 h 28"/>
              <a:gd name="T42" fmla="*/ 168785 w 159"/>
              <a:gd name="T43" fmla="*/ 44450 h 28"/>
              <a:gd name="T44" fmla="*/ 149705 w 159"/>
              <a:gd name="T45" fmla="*/ 44450 h 28"/>
              <a:gd name="T46" fmla="*/ 165849 w 159"/>
              <a:gd name="T47" fmla="*/ 11113 h 28"/>
              <a:gd name="T48" fmla="*/ 190800 w 159"/>
              <a:gd name="T49" fmla="*/ 11113 h 28"/>
              <a:gd name="T50" fmla="*/ 201074 w 159"/>
              <a:gd name="T51" fmla="*/ 20638 h 28"/>
              <a:gd name="T52" fmla="*/ 201074 w 159"/>
              <a:gd name="T53" fmla="*/ 34925 h 28"/>
              <a:gd name="T54" fmla="*/ 190800 w 159"/>
              <a:gd name="T55" fmla="*/ 44450 h 28"/>
              <a:gd name="T56" fmla="*/ 176123 w 159"/>
              <a:gd name="T57" fmla="*/ 34925 h 28"/>
              <a:gd name="T58" fmla="*/ 176123 w 159"/>
              <a:gd name="T59" fmla="*/ 20638 h 28"/>
              <a:gd name="T60" fmla="*/ 190800 w 159"/>
              <a:gd name="T61" fmla="*/ 11113 h 28"/>
              <a:gd name="T62" fmla="*/ 195203 w 159"/>
              <a:gd name="T63" fmla="*/ 34925 h 28"/>
              <a:gd name="T64" fmla="*/ 198138 w 159"/>
              <a:gd name="T65" fmla="*/ 23812 h 28"/>
              <a:gd name="T66" fmla="*/ 192268 w 159"/>
              <a:gd name="T67" fmla="*/ 14288 h 28"/>
              <a:gd name="T68" fmla="*/ 181994 w 159"/>
              <a:gd name="T69" fmla="*/ 20638 h 28"/>
              <a:gd name="T70" fmla="*/ 181994 w 159"/>
              <a:gd name="T71" fmla="*/ 28575 h 28"/>
              <a:gd name="T72" fmla="*/ 187865 w 159"/>
              <a:gd name="T73" fmla="*/ 38100 h 28"/>
              <a:gd name="T74" fmla="*/ 230428 w 159"/>
              <a:gd name="T75" fmla="*/ 38100 h 28"/>
              <a:gd name="T76" fmla="*/ 220154 w 159"/>
              <a:gd name="T77" fmla="*/ 44450 h 28"/>
              <a:gd name="T78" fmla="*/ 208412 w 159"/>
              <a:gd name="T79" fmla="*/ 34925 h 28"/>
              <a:gd name="T80" fmla="*/ 208412 w 159"/>
              <a:gd name="T81" fmla="*/ 20638 h 28"/>
              <a:gd name="T82" fmla="*/ 220154 w 159"/>
              <a:gd name="T83" fmla="*/ 11113 h 28"/>
              <a:gd name="T84" fmla="*/ 230428 w 159"/>
              <a:gd name="T85" fmla="*/ 20638 h 28"/>
              <a:gd name="T86" fmla="*/ 211348 w 159"/>
              <a:gd name="T87" fmla="*/ 31750 h 28"/>
              <a:gd name="T88" fmla="*/ 223089 w 159"/>
              <a:gd name="T89" fmla="*/ 38100 h 28"/>
              <a:gd name="T90" fmla="*/ 227492 w 159"/>
              <a:gd name="T91" fmla="*/ 34925 h 28"/>
              <a:gd name="T92" fmla="*/ 227492 w 159"/>
              <a:gd name="T93" fmla="*/ 20638 h 28"/>
              <a:gd name="T94" fmla="*/ 217218 w 159"/>
              <a:gd name="T95" fmla="*/ 14288 h 28"/>
              <a:gd name="T96" fmla="*/ 211348 w 159"/>
              <a:gd name="T97" fmla="*/ 23812 h 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9"/>
              <a:gd name="T148" fmla="*/ 0 h 28"/>
              <a:gd name="T149" fmla="*/ 159 w 159"/>
              <a:gd name="T150" fmla="*/ 28 h 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9" h="28">
                <a:moveTo>
                  <a:pt x="6" y="18"/>
                </a:moveTo>
                <a:lnTo>
                  <a:pt x="4" y="28"/>
                </a:lnTo>
                <a:lnTo>
                  <a:pt x="0" y="28"/>
                </a:lnTo>
                <a:lnTo>
                  <a:pt x="9" y="0"/>
                </a:lnTo>
                <a:lnTo>
                  <a:pt x="13" y="0"/>
                </a:lnTo>
                <a:lnTo>
                  <a:pt x="24" y="28"/>
                </a:lnTo>
                <a:lnTo>
                  <a:pt x="19" y="28"/>
                </a:lnTo>
                <a:lnTo>
                  <a:pt x="17" y="18"/>
                </a:lnTo>
                <a:lnTo>
                  <a:pt x="6" y="18"/>
                </a:lnTo>
                <a:close/>
                <a:moveTo>
                  <a:pt x="15" y="16"/>
                </a:moveTo>
                <a:lnTo>
                  <a:pt x="11" y="4"/>
                </a:lnTo>
                <a:lnTo>
                  <a:pt x="8" y="16"/>
                </a:lnTo>
                <a:lnTo>
                  <a:pt x="15" y="16"/>
                </a:lnTo>
                <a:close/>
                <a:moveTo>
                  <a:pt x="30" y="9"/>
                </a:moveTo>
                <a:lnTo>
                  <a:pt x="30" y="28"/>
                </a:lnTo>
                <a:lnTo>
                  <a:pt x="26" y="28"/>
                </a:lnTo>
                <a:lnTo>
                  <a:pt x="26" y="7"/>
                </a:lnTo>
                <a:lnTo>
                  <a:pt x="39" y="7"/>
                </a:lnTo>
                <a:lnTo>
                  <a:pt x="39" y="9"/>
                </a:lnTo>
                <a:lnTo>
                  <a:pt x="30" y="9"/>
                </a:lnTo>
                <a:close/>
                <a:moveTo>
                  <a:pt x="45" y="22"/>
                </a:moveTo>
                <a:lnTo>
                  <a:pt x="45" y="22"/>
                </a:lnTo>
                <a:lnTo>
                  <a:pt x="54" y="7"/>
                </a:lnTo>
                <a:lnTo>
                  <a:pt x="57" y="7"/>
                </a:lnTo>
                <a:lnTo>
                  <a:pt x="57" y="28"/>
                </a:lnTo>
                <a:lnTo>
                  <a:pt x="54" y="28"/>
                </a:lnTo>
                <a:lnTo>
                  <a:pt x="54" y="13"/>
                </a:lnTo>
                <a:lnTo>
                  <a:pt x="46" y="28"/>
                </a:lnTo>
                <a:lnTo>
                  <a:pt x="43" y="28"/>
                </a:lnTo>
                <a:lnTo>
                  <a:pt x="43" y="7"/>
                </a:lnTo>
                <a:lnTo>
                  <a:pt x="45" y="7"/>
                </a:lnTo>
                <a:lnTo>
                  <a:pt x="45" y="22"/>
                </a:lnTo>
                <a:close/>
                <a:moveTo>
                  <a:pt x="76" y="7"/>
                </a:moveTo>
                <a:lnTo>
                  <a:pt x="78" y="7"/>
                </a:lnTo>
                <a:lnTo>
                  <a:pt x="78" y="28"/>
                </a:lnTo>
                <a:lnTo>
                  <a:pt x="76" y="28"/>
                </a:lnTo>
                <a:lnTo>
                  <a:pt x="76" y="18"/>
                </a:lnTo>
                <a:lnTo>
                  <a:pt x="67" y="18"/>
                </a:lnTo>
                <a:lnTo>
                  <a:pt x="67" y="28"/>
                </a:lnTo>
                <a:lnTo>
                  <a:pt x="63" y="28"/>
                </a:lnTo>
                <a:lnTo>
                  <a:pt x="63" y="7"/>
                </a:lnTo>
                <a:lnTo>
                  <a:pt x="67" y="7"/>
                </a:lnTo>
                <a:lnTo>
                  <a:pt x="67" y="15"/>
                </a:lnTo>
                <a:lnTo>
                  <a:pt x="76" y="15"/>
                </a:lnTo>
                <a:lnTo>
                  <a:pt x="76" y="7"/>
                </a:lnTo>
                <a:close/>
                <a:moveTo>
                  <a:pt x="96" y="15"/>
                </a:moveTo>
                <a:lnTo>
                  <a:pt x="94" y="11"/>
                </a:lnTo>
                <a:lnTo>
                  <a:pt x="91" y="9"/>
                </a:lnTo>
                <a:lnTo>
                  <a:pt x="89" y="11"/>
                </a:lnTo>
                <a:lnTo>
                  <a:pt x="87" y="11"/>
                </a:lnTo>
                <a:lnTo>
                  <a:pt x="85" y="15"/>
                </a:lnTo>
                <a:lnTo>
                  <a:pt x="85" y="16"/>
                </a:lnTo>
                <a:lnTo>
                  <a:pt x="85" y="20"/>
                </a:lnTo>
                <a:lnTo>
                  <a:pt x="87" y="22"/>
                </a:lnTo>
                <a:lnTo>
                  <a:pt x="89" y="24"/>
                </a:lnTo>
                <a:lnTo>
                  <a:pt x="91" y="24"/>
                </a:lnTo>
                <a:lnTo>
                  <a:pt x="93" y="24"/>
                </a:lnTo>
                <a:lnTo>
                  <a:pt x="94" y="24"/>
                </a:lnTo>
                <a:lnTo>
                  <a:pt x="94" y="22"/>
                </a:lnTo>
                <a:lnTo>
                  <a:pt x="96" y="20"/>
                </a:lnTo>
                <a:lnTo>
                  <a:pt x="98" y="20"/>
                </a:lnTo>
                <a:lnTo>
                  <a:pt x="98" y="22"/>
                </a:lnTo>
                <a:lnTo>
                  <a:pt x="96" y="26"/>
                </a:lnTo>
                <a:lnTo>
                  <a:pt x="94" y="28"/>
                </a:lnTo>
                <a:lnTo>
                  <a:pt x="91" y="28"/>
                </a:lnTo>
                <a:lnTo>
                  <a:pt x="89" y="28"/>
                </a:lnTo>
                <a:lnTo>
                  <a:pt x="85" y="26"/>
                </a:lnTo>
                <a:lnTo>
                  <a:pt x="85" y="24"/>
                </a:lnTo>
                <a:lnTo>
                  <a:pt x="83" y="22"/>
                </a:lnTo>
                <a:lnTo>
                  <a:pt x="81" y="20"/>
                </a:lnTo>
                <a:lnTo>
                  <a:pt x="81" y="18"/>
                </a:lnTo>
                <a:lnTo>
                  <a:pt x="81" y="15"/>
                </a:lnTo>
                <a:lnTo>
                  <a:pt x="83" y="13"/>
                </a:lnTo>
                <a:lnTo>
                  <a:pt x="85" y="9"/>
                </a:lnTo>
                <a:lnTo>
                  <a:pt x="87" y="7"/>
                </a:lnTo>
                <a:lnTo>
                  <a:pt x="89" y="7"/>
                </a:lnTo>
                <a:lnTo>
                  <a:pt x="91" y="7"/>
                </a:lnTo>
                <a:lnTo>
                  <a:pt x="94" y="7"/>
                </a:lnTo>
                <a:lnTo>
                  <a:pt x="96" y="7"/>
                </a:lnTo>
                <a:lnTo>
                  <a:pt x="96" y="9"/>
                </a:lnTo>
                <a:lnTo>
                  <a:pt x="98" y="11"/>
                </a:lnTo>
                <a:lnTo>
                  <a:pt x="98" y="13"/>
                </a:lnTo>
                <a:lnTo>
                  <a:pt x="98" y="15"/>
                </a:lnTo>
                <a:lnTo>
                  <a:pt x="96" y="15"/>
                </a:lnTo>
                <a:close/>
                <a:moveTo>
                  <a:pt x="118" y="28"/>
                </a:moveTo>
                <a:lnTo>
                  <a:pt x="115" y="28"/>
                </a:lnTo>
                <a:lnTo>
                  <a:pt x="107" y="18"/>
                </a:lnTo>
                <a:lnTo>
                  <a:pt x="106" y="20"/>
                </a:lnTo>
                <a:lnTo>
                  <a:pt x="106" y="28"/>
                </a:lnTo>
                <a:lnTo>
                  <a:pt x="102" y="28"/>
                </a:lnTo>
                <a:lnTo>
                  <a:pt x="102" y="7"/>
                </a:lnTo>
                <a:lnTo>
                  <a:pt x="106" y="7"/>
                </a:lnTo>
                <a:lnTo>
                  <a:pt x="106" y="15"/>
                </a:lnTo>
                <a:lnTo>
                  <a:pt x="113" y="7"/>
                </a:lnTo>
                <a:lnTo>
                  <a:pt x="118" y="7"/>
                </a:lnTo>
                <a:lnTo>
                  <a:pt x="109" y="15"/>
                </a:lnTo>
                <a:lnTo>
                  <a:pt x="118" y="28"/>
                </a:lnTo>
                <a:close/>
                <a:moveTo>
                  <a:pt x="130" y="7"/>
                </a:moveTo>
                <a:lnTo>
                  <a:pt x="131" y="7"/>
                </a:lnTo>
                <a:lnTo>
                  <a:pt x="133" y="7"/>
                </a:lnTo>
                <a:lnTo>
                  <a:pt x="135" y="9"/>
                </a:lnTo>
                <a:lnTo>
                  <a:pt x="137" y="13"/>
                </a:lnTo>
                <a:lnTo>
                  <a:pt x="137" y="15"/>
                </a:lnTo>
                <a:lnTo>
                  <a:pt x="139" y="16"/>
                </a:lnTo>
                <a:lnTo>
                  <a:pt x="137" y="20"/>
                </a:lnTo>
                <a:lnTo>
                  <a:pt x="137" y="22"/>
                </a:lnTo>
                <a:lnTo>
                  <a:pt x="135" y="24"/>
                </a:lnTo>
                <a:lnTo>
                  <a:pt x="133" y="26"/>
                </a:lnTo>
                <a:lnTo>
                  <a:pt x="131" y="28"/>
                </a:lnTo>
                <a:lnTo>
                  <a:pt x="130" y="28"/>
                </a:lnTo>
                <a:lnTo>
                  <a:pt x="126" y="28"/>
                </a:lnTo>
                <a:lnTo>
                  <a:pt x="124" y="26"/>
                </a:lnTo>
                <a:lnTo>
                  <a:pt x="122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6"/>
                </a:lnTo>
                <a:lnTo>
                  <a:pt x="120" y="15"/>
                </a:lnTo>
                <a:lnTo>
                  <a:pt x="120" y="13"/>
                </a:lnTo>
                <a:lnTo>
                  <a:pt x="122" y="9"/>
                </a:lnTo>
                <a:lnTo>
                  <a:pt x="124" y="7"/>
                </a:lnTo>
                <a:lnTo>
                  <a:pt x="126" y="7"/>
                </a:lnTo>
                <a:lnTo>
                  <a:pt x="130" y="7"/>
                </a:lnTo>
                <a:close/>
                <a:moveTo>
                  <a:pt x="130" y="24"/>
                </a:moveTo>
                <a:lnTo>
                  <a:pt x="131" y="24"/>
                </a:lnTo>
                <a:lnTo>
                  <a:pt x="133" y="22"/>
                </a:lnTo>
                <a:lnTo>
                  <a:pt x="133" y="20"/>
                </a:lnTo>
                <a:lnTo>
                  <a:pt x="135" y="18"/>
                </a:lnTo>
                <a:lnTo>
                  <a:pt x="135" y="16"/>
                </a:lnTo>
                <a:lnTo>
                  <a:pt x="135" y="15"/>
                </a:lnTo>
                <a:lnTo>
                  <a:pt x="133" y="13"/>
                </a:lnTo>
                <a:lnTo>
                  <a:pt x="131" y="11"/>
                </a:lnTo>
                <a:lnTo>
                  <a:pt x="131" y="9"/>
                </a:lnTo>
                <a:lnTo>
                  <a:pt x="130" y="9"/>
                </a:lnTo>
                <a:lnTo>
                  <a:pt x="128" y="9"/>
                </a:lnTo>
                <a:lnTo>
                  <a:pt x="126" y="11"/>
                </a:lnTo>
                <a:lnTo>
                  <a:pt x="124" y="13"/>
                </a:lnTo>
                <a:lnTo>
                  <a:pt x="124" y="15"/>
                </a:lnTo>
                <a:lnTo>
                  <a:pt x="124" y="16"/>
                </a:lnTo>
                <a:lnTo>
                  <a:pt x="124" y="18"/>
                </a:lnTo>
                <a:lnTo>
                  <a:pt x="124" y="20"/>
                </a:lnTo>
                <a:lnTo>
                  <a:pt x="124" y="22"/>
                </a:lnTo>
                <a:lnTo>
                  <a:pt x="126" y="24"/>
                </a:lnTo>
                <a:lnTo>
                  <a:pt x="128" y="24"/>
                </a:lnTo>
                <a:lnTo>
                  <a:pt x="130" y="24"/>
                </a:lnTo>
                <a:close/>
                <a:moveTo>
                  <a:pt x="159" y="20"/>
                </a:moveTo>
                <a:lnTo>
                  <a:pt x="157" y="22"/>
                </a:lnTo>
                <a:lnTo>
                  <a:pt x="157" y="24"/>
                </a:lnTo>
                <a:lnTo>
                  <a:pt x="155" y="26"/>
                </a:lnTo>
                <a:lnTo>
                  <a:pt x="152" y="28"/>
                </a:lnTo>
                <a:lnTo>
                  <a:pt x="150" y="28"/>
                </a:lnTo>
                <a:lnTo>
                  <a:pt x="146" y="28"/>
                </a:lnTo>
                <a:lnTo>
                  <a:pt x="144" y="26"/>
                </a:lnTo>
                <a:lnTo>
                  <a:pt x="142" y="24"/>
                </a:lnTo>
                <a:lnTo>
                  <a:pt x="142" y="22"/>
                </a:lnTo>
                <a:lnTo>
                  <a:pt x="141" y="20"/>
                </a:lnTo>
                <a:lnTo>
                  <a:pt x="141" y="18"/>
                </a:lnTo>
                <a:lnTo>
                  <a:pt x="141" y="15"/>
                </a:lnTo>
                <a:lnTo>
                  <a:pt x="142" y="13"/>
                </a:lnTo>
                <a:lnTo>
                  <a:pt x="142" y="9"/>
                </a:lnTo>
                <a:lnTo>
                  <a:pt x="144" y="7"/>
                </a:lnTo>
                <a:lnTo>
                  <a:pt x="148" y="7"/>
                </a:lnTo>
                <a:lnTo>
                  <a:pt x="150" y="7"/>
                </a:lnTo>
                <a:lnTo>
                  <a:pt x="154" y="7"/>
                </a:lnTo>
                <a:lnTo>
                  <a:pt x="155" y="7"/>
                </a:lnTo>
                <a:lnTo>
                  <a:pt x="157" y="9"/>
                </a:lnTo>
                <a:lnTo>
                  <a:pt x="157" y="13"/>
                </a:lnTo>
                <a:lnTo>
                  <a:pt x="159" y="15"/>
                </a:lnTo>
                <a:lnTo>
                  <a:pt x="159" y="18"/>
                </a:lnTo>
                <a:lnTo>
                  <a:pt x="144" y="18"/>
                </a:lnTo>
                <a:lnTo>
                  <a:pt x="144" y="20"/>
                </a:lnTo>
                <a:lnTo>
                  <a:pt x="146" y="22"/>
                </a:lnTo>
                <a:lnTo>
                  <a:pt x="148" y="24"/>
                </a:lnTo>
                <a:lnTo>
                  <a:pt x="150" y="24"/>
                </a:lnTo>
                <a:lnTo>
                  <a:pt x="152" y="24"/>
                </a:lnTo>
                <a:lnTo>
                  <a:pt x="154" y="24"/>
                </a:lnTo>
                <a:lnTo>
                  <a:pt x="154" y="22"/>
                </a:lnTo>
                <a:lnTo>
                  <a:pt x="155" y="22"/>
                </a:lnTo>
                <a:lnTo>
                  <a:pt x="155" y="20"/>
                </a:lnTo>
                <a:lnTo>
                  <a:pt x="159" y="20"/>
                </a:lnTo>
                <a:close/>
                <a:moveTo>
                  <a:pt x="155" y="15"/>
                </a:moveTo>
                <a:lnTo>
                  <a:pt x="155" y="13"/>
                </a:lnTo>
                <a:lnTo>
                  <a:pt x="154" y="11"/>
                </a:lnTo>
                <a:lnTo>
                  <a:pt x="152" y="9"/>
                </a:lnTo>
                <a:lnTo>
                  <a:pt x="150" y="9"/>
                </a:lnTo>
                <a:lnTo>
                  <a:pt x="148" y="9"/>
                </a:lnTo>
                <a:lnTo>
                  <a:pt x="146" y="11"/>
                </a:lnTo>
                <a:lnTo>
                  <a:pt x="144" y="13"/>
                </a:lnTo>
                <a:lnTo>
                  <a:pt x="144" y="15"/>
                </a:lnTo>
                <a:lnTo>
                  <a:pt x="155" y="15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79" name="Freeform 113"/>
          <p:cNvSpPr>
            <a:spLocks noEditPoints="1"/>
          </p:cNvSpPr>
          <p:nvPr/>
        </p:nvSpPr>
        <p:spPr bwMode="auto">
          <a:xfrm>
            <a:off x="8447090" y="4135983"/>
            <a:ext cx="201370" cy="65868"/>
          </a:xfrm>
          <a:custGeom>
            <a:avLst/>
            <a:gdLst>
              <a:gd name="T0" fmla="*/ 7322 w 116"/>
              <a:gd name="T1" fmla="*/ 42862 h 35"/>
              <a:gd name="T2" fmla="*/ 10250 w 116"/>
              <a:gd name="T3" fmla="*/ 25400 h 35"/>
              <a:gd name="T4" fmla="*/ 2929 w 116"/>
              <a:gd name="T5" fmla="*/ 20637 h 35"/>
              <a:gd name="T6" fmla="*/ 2929 w 116"/>
              <a:gd name="T7" fmla="*/ 7937 h 35"/>
              <a:gd name="T8" fmla="*/ 7322 w 116"/>
              <a:gd name="T9" fmla="*/ 1587 h 35"/>
              <a:gd name="T10" fmla="*/ 32215 w 116"/>
              <a:gd name="T11" fmla="*/ 0 h 35"/>
              <a:gd name="T12" fmla="*/ 26358 w 116"/>
              <a:gd name="T13" fmla="*/ 25400 h 35"/>
              <a:gd name="T14" fmla="*/ 7322 w 116"/>
              <a:gd name="T15" fmla="*/ 7937 h 35"/>
              <a:gd name="T16" fmla="*/ 7322 w 116"/>
              <a:gd name="T17" fmla="*/ 17462 h 35"/>
              <a:gd name="T18" fmla="*/ 13179 w 116"/>
              <a:gd name="T19" fmla="*/ 20637 h 35"/>
              <a:gd name="T20" fmla="*/ 26358 w 116"/>
              <a:gd name="T21" fmla="*/ 4762 h 35"/>
              <a:gd name="T22" fmla="*/ 48323 w 116"/>
              <a:gd name="T23" fmla="*/ 28575 h 35"/>
              <a:gd name="T24" fmla="*/ 41001 w 116"/>
              <a:gd name="T25" fmla="*/ 42862 h 35"/>
              <a:gd name="T26" fmla="*/ 45394 w 116"/>
              <a:gd name="T27" fmla="*/ 25400 h 35"/>
              <a:gd name="T28" fmla="*/ 51252 w 116"/>
              <a:gd name="T29" fmla="*/ 25400 h 35"/>
              <a:gd name="T30" fmla="*/ 92253 w 116"/>
              <a:gd name="T31" fmla="*/ 11112 h 35"/>
              <a:gd name="T32" fmla="*/ 89325 w 116"/>
              <a:gd name="T33" fmla="*/ 22225 h 35"/>
              <a:gd name="T34" fmla="*/ 83467 w 116"/>
              <a:gd name="T35" fmla="*/ 34925 h 35"/>
              <a:gd name="T36" fmla="*/ 80538 w 116"/>
              <a:gd name="T37" fmla="*/ 46037 h 35"/>
              <a:gd name="T38" fmla="*/ 76145 w 116"/>
              <a:gd name="T39" fmla="*/ 55562 h 35"/>
              <a:gd name="T40" fmla="*/ 73217 w 116"/>
              <a:gd name="T41" fmla="*/ 55562 h 35"/>
              <a:gd name="T42" fmla="*/ 67359 w 116"/>
              <a:gd name="T43" fmla="*/ 55562 h 35"/>
              <a:gd name="T44" fmla="*/ 70288 w 116"/>
              <a:gd name="T45" fmla="*/ 52387 h 35"/>
              <a:gd name="T46" fmla="*/ 73217 w 116"/>
              <a:gd name="T47" fmla="*/ 49212 h 35"/>
              <a:gd name="T48" fmla="*/ 76145 w 116"/>
              <a:gd name="T49" fmla="*/ 42862 h 35"/>
              <a:gd name="T50" fmla="*/ 77610 w 116"/>
              <a:gd name="T51" fmla="*/ 38100 h 35"/>
              <a:gd name="T52" fmla="*/ 108361 w 116"/>
              <a:gd name="T53" fmla="*/ 17462 h 35"/>
              <a:gd name="T54" fmla="*/ 102504 w 116"/>
              <a:gd name="T55" fmla="*/ 17462 h 35"/>
              <a:gd name="T56" fmla="*/ 115683 w 116"/>
              <a:gd name="T57" fmla="*/ 11112 h 35"/>
              <a:gd name="T58" fmla="*/ 137648 w 116"/>
              <a:gd name="T59" fmla="*/ 22225 h 35"/>
              <a:gd name="T60" fmla="*/ 127397 w 116"/>
              <a:gd name="T61" fmla="*/ 17462 h 35"/>
              <a:gd name="T62" fmla="*/ 121540 w 116"/>
              <a:gd name="T63" fmla="*/ 28575 h 35"/>
              <a:gd name="T64" fmla="*/ 127397 w 116"/>
              <a:gd name="T65" fmla="*/ 39687 h 35"/>
              <a:gd name="T66" fmla="*/ 134719 w 116"/>
              <a:gd name="T67" fmla="*/ 38100 h 35"/>
              <a:gd name="T68" fmla="*/ 143505 w 116"/>
              <a:gd name="T69" fmla="*/ 31750 h 35"/>
              <a:gd name="T70" fmla="*/ 134719 w 116"/>
              <a:gd name="T71" fmla="*/ 42862 h 35"/>
              <a:gd name="T72" fmla="*/ 124469 w 116"/>
              <a:gd name="T73" fmla="*/ 42862 h 35"/>
              <a:gd name="T74" fmla="*/ 118611 w 116"/>
              <a:gd name="T75" fmla="*/ 31750 h 35"/>
              <a:gd name="T76" fmla="*/ 118611 w 116"/>
              <a:gd name="T77" fmla="*/ 20637 h 35"/>
              <a:gd name="T78" fmla="*/ 127397 w 116"/>
              <a:gd name="T79" fmla="*/ 11112 h 35"/>
              <a:gd name="T80" fmla="*/ 137648 w 116"/>
              <a:gd name="T81" fmla="*/ 14287 h 35"/>
              <a:gd name="T82" fmla="*/ 140576 w 116"/>
              <a:gd name="T83" fmla="*/ 20637 h 35"/>
              <a:gd name="T84" fmla="*/ 169863 w 116"/>
              <a:gd name="T85" fmla="*/ 42862 h 35"/>
              <a:gd name="T86" fmla="*/ 150827 w 116"/>
              <a:gd name="T87" fmla="*/ 31750 h 35"/>
              <a:gd name="T88" fmla="*/ 146434 w 116"/>
              <a:gd name="T89" fmla="*/ 11112 h 35"/>
              <a:gd name="T90" fmla="*/ 165470 w 116"/>
              <a:gd name="T91" fmla="*/ 11112 h 35"/>
              <a:gd name="T92" fmla="*/ 169863 w 116"/>
              <a:gd name="T93" fmla="*/ 42862 h 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6"/>
              <a:gd name="T142" fmla="*/ 0 h 35"/>
              <a:gd name="T143" fmla="*/ 116 w 116"/>
              <a:gd name="T144" fmla="*/ 35 h 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6" h="35">
                <a:moveTo>
                  <a:pt x="18" y="16"/>
                </a:moveTo>
                <a:lnTo>
                  <a:pt x="13" y="16"/>
                </a:lnTo>
                <a:lnTo>
                  <a:pt x="5" y="27"/>
                </a:lnTo>
                <a:lnTo>
                  <a:pt x="0" y="27"/>
                </a:lnTo>
                <a:lnTo>
                  <a:pt x="9" y="16"/>
                </a:lnTo>
                <a:lnTo>
                  <a:pt x="7" y="16"/>
                </a:lnTo>
                <a:lnTo>
                  <a:pt x="5" y="14"/>
                </a:lnTo>
                <a:lnTo>
                  <a:pt x="4" y="14"/>
                </a:lnTo>
                <a:lnTo>
                  <a:pt x="2" y="13"/>
                </a:lnTo>
                <a:lnTo>
                  <a:pt x="2" y="11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9" y="0"/>
                </a:lnTo>
                <a:lnTo>
                  <a:pt x="22" y="0"/>
                </a:lnTo>
                <a:lnTo>
                  <a:pt x="22" y="27"/>
                </a:lnTo>
                <a:lnTo>
                  <a:pt x="18" y="27"/>
                </a:lnTo>
                <a:lnTo>
                  <a:pt x="18" y="16"/>
                </a:lnTo>
                <a:close/>
                <a:moveTo>
                  <a:pt x="18" y="3"/>
                </a:moveTo>
                <a:lnTo>
                  <a:pt x="9" y="3"/>
                </a:lnTo>
                <a:lnTo>
                  <a:pt x="5" y="5"/>
                </a:lnTo>
                <a:lnTo>
                  <a:pt x="5" y="9"/>
                </a:lnTo>
                <a:lnTo>
                  <a:pt x="5" y="11"/>
                </a:lnTo>
                <a:lnTo>
                  <a:pt x="7" y="13"/>
                </a:lnTo>
                <a:lnTo>
                  <a:pt x="9" y="13"/>
                </a:lnTo>
                <a:lnTo>
                  <a:pt x="11" y="13"/>
                </a:lnTo>
                <a:lnTo>
                  <a:pt x="18" y="13"/>
                </a:lnTo>
                <a:lnTo>
                  <a:pt x="18" y="3"/>
                </a:lnTo>
                <a:close/>
                <a:moveTo>
                  <a:pt x="44" y="27"/>
                </a:moveTo>
                <a:lnTo>
                  <a:pt x="41" y="27"/>
                </a:lnTo>
                <a:lnTo>
                  <a:pt x="33" y="18"/>
                </a:lnTo>
                <a:lnTo>
                  <a:pt x="31" y="20"/>
                </a:lnTo>
                <a:lnTo>
                  <a:pt x="31" y="27"/>
                </a:lnTo>
                <a:lnTo>
                  <a:pt x="28" y="27"/>
                </a:lnTo>
                <a:lnTo>
                  <a:pt x="28" y="7"/>
                </a:lnTo>
                <a:lnTo>
                  <a:pt x="31" y="7"/>
                </a:lnTo>
                <a:lnTo>
                  <a:pt x="31" y="16"/>
                </a:lnTo>
                <a:lnTo>
                  <a:pt x="41" y="7"/>
                </a:lnTo>
                <a:lnTo>
                  <a:pt x="44" y="7"/>
                </a:lnTo>
                <a:lnTo>
                  <a:pt x="35" y="16"/>
                </a:lnTo>
                <a:lnTo>
                  <a:pt x="44" y="27"/>
                </a:lnTo>
                <a:close/>
                <a:moveTo>
                  <a:pt x="59" y="7"/>
                </a:moveTo>
                <a:lnTo>
                  <a:pt x="63" y="7"/>
                </a:lnTo>
                <a:lnTo>
                  <a:pt x="63" y="11"/>
                </a:lnTo>
                <a:lnTo>
                  <a:pt x="61" y="13"/>
                </a:lnTo>
                <a:lnTo>
                  <a:pt x="61" y="14"/>
                </a:lnTo>
                <a:lnTo>
                  <a:pt x="59" y="16"/>
                </a:lnTo>
                <a:lnTo>
                  <a:pt x="59" y="20"/>
                </a:lnTo>
                <a:lnTo>
                  <a:pt x="57" y="22"/>
                </a:lnTo>
                <a:lnTo>
                  <a:pt x="57" y="25"/>
                </a:lnTo>
                <a:lnTo>
                  <a:pt x="55" y="27"/>
                </a:lnTo>
                <a:lnTo>
                  <a:pt x="55" y="29"/>
                </a:lnTo>
                <a:lnTo>
                  <a:pt x="53" y="31"/>
                </a:lnTo>
                <a:lnTo>
                  <a:pt x="53" y="33"/>
                </a:lnTo>
                <a:lnTo>
                  <a:pt x="52" y="35"/>
                </a:lnTo>
                <a:lnTo>
                  <a:pt x="50" y="35"/>
                </a:lnTo>
                <a:lnTo>
                  <a:pt x="48" y="35"/>
                </a:lnTo>
                <a:lnTo>
                  <a:pt x="46" y="35"/>
                </a:lnTo>
                <a:lnTo>
                  <a:pt x="46" y="33"/>
                </a:lnTo>
                <a:lnTo>
                  <a:pt x="48" y="33"/>
                </a:lnTo>
                <a:lnTo>
                  <a:pt x="50" y="33"/>
                </a:lnTo>
                <a:lnTo>
                  <a:pt x="50" y="31"/>
                </a:lnTo>
                <a:lnTo>
                  <a:pt x="52" y="31"/>
                </a:lnTo>
                <a:lnTo>
                  <a:pt x="52" y="29"/>
                </a:lnTo>
                <a:lnTo>
                  <a:pt x="52" y="27"/>
                </a:lnTo>
                <a:lnTo>
                  <a:pt x="44" y="7"/>
                </a:lnTo>
                <a:lnTo>
                  <a:pt x="48" y="7"/>
                </a:lnTo>
                <a:lnTo>
                  <a:pt x="53" y="24"/>
                </a:lnTo>
                <a:lnTo>
                  <a:pt x="59" y="7"/>
                </a:lnTo>
                <a:close/>
                <a:moveTo>
                  <a:pt x="74" y="11"/>
                </a:moveTo>
                <a:lnTo>
                  <a:pt x="74" y="27"/>
                </a:lnTo>
                <a:lnTo>
                  <a:pt x="70" y="27"/>
                </a:lnTo>
                <a:lnTo>
                  <a:pt x="70" y="11"/>
                </a:lnTo>
                <a:lnTo>
                  <a:pt x="63" y="11"/>
                </a:lnTo>
                <a:lnTo>
                  <a:pt x="63" y="7"/>
                </a:lnTo>
                <a:lnTo>
                  <a:pt x="79" y="7"/>
                </a:lnTo>
                <a:lnTo>
                  <a:pt x="79" y="11"/>
                </a:lnTo>
                <a:lnTo>
                  <a:pt x="74" y="11"/>
                </a:lnTo>
                <a:close/>
                <a:moveTo>
                  <a:pt x="94" y="14"/>
                </a:moveTo>
                <a:lnTo>
                  <a:pt x="92" y="11"/>
                </a:lnTo>
                <a:lnTo>
                  <a:pt x="89" y="11"/>
                </a:lnTo>
                <a:lnTo>
                  <a:pt x="87" y="11"/>
                </a:lnTo>
                <a:lnTo>
                  <a:pt x="85" y="13"/>
                </a:lnTo>
                <a:lnTo>
                  <a:pt x="85" y="14"/>
                </a:lnTo>
                <a:lnTo>
                  <a:pt x="83" y="18"/>
                </a:lnTo>
                <a:lnTo>
                  <a:pt x="85" y="22"/>
                </a:lnTo>
                <a:lnTo>
                  <a:pt x="85" y="24"/>
                </a:lnTo>
                <a:lnTo>
                  <a:pt x="87" y="25"/>
                </a:lnTo>
                <a:lnTo>
                  <a:pt x="89" y="25"/>
                </a:lnTo>
                <a:lnTo>
                  <a:pt x="90" y="25"/>
                </a:lnTo>
                <a:lnTo>
                  <a:pt x="92" y="24"/>
                </a:lnTo>
                <a:lnTo>
                  <a:pt x="92" y="22"/>
                </a:lnTo>
                <a:lnTo>
                  <a:pt x="94" y="20"/>
                </a:lnTo>
                <a:lnTo>
                  <a:pt x="98" y="20"/>
                </a:lnTo>
                <a:lnTo>
                  <a:pt x="96" y="24"/>
                </a:lnTo>
                <a:lnTo>
                  <a:pt x="94" y="25"/>
                </a:lnTo>
                <a:lnTo>
                  <a:pt x="92" y="27"/>
                </a:lnTo>
                <a:lnTo>
                  <a:pt x="89" y="27"/>
                </a:lnTo>
                <a:lnTo>
                  <a:pt x="87" y="27"/>
                </a:lnTo>
                <a:lnTo>
                  <a:pt x="85" y="27"/>
                </a:lnTo>
                <a:lnTo>
                  <a:pt x="83" y="25"/>
                </a:lnTo>
                <a:lnTo>
                  <a:pt x="81" y="24"/>
                </a:lnTo>
                <a:lnTo>
                  <a:pt x="81" y="20"/>
                </a:lnTo>
                <a:lnTo>
                  <a:pt x="79" y="18"/>
                </a:lnTo>
                <a:lnTo>
                  <a:pt x="81" y="14"/>
                </a:lnTo>
                <a:lnTo>
                  <a:pt x="81" y="13"/>
                </a:lnTo>
                <a:lnTo>
                  <a:pt x="83" y="11"/>
                </a:lnTo>
                <a:lnTo>
                  <a:pt x="85" y="9"/>
                </a:lnTo>
                <a:lnTo>
                  <a:pt x="87" y="7"/>
                </a:lnTo>
                <a:lnTo>
                  <a:pt x="90" y="7"/>
                </a:lnTo>
                <a:lnTo>
                  <a:pt x="92" y="7"/>
                </a:lnTo>
                <a:lnTo>
                  <a:pt x="94" y="9"/>
                </a:lnTo>
                <a:lnTo>
                  <a:pt x="96" y="11"/>
                </a:lnTo>
                <a:lnTo>
                  <a:pt x="96" y="13"/>
                </a:lnTo>
                <a:lnTo>
                  <a:pt x="98" y="14"/>
                </a:lnTo>
                <a:lnTo>
                  <a:pt x="94" y="14"/>
                </a:lnTo>
                <a:close/>
                <a:moveTo>
                  <a:pt x="116" y="27"/>
                </a:moveTo>
                <a:lnTo>
                  <a:pt x="113" y="27"/>
                </a:lnTo>
                <a:lnTo>
                  <a:pt x="105" y="18"/>
                </a:lnTo>
                <a:lnTo>
                  <a:pt x="103" y="20"/>
                </a:lnTo>
                <a:lnTo>
                  <a:pt x="103" y="27"/>
                </a:lnTo>
                <a:lnTo>
                  <a:pt x="100" y="27"/>
                </a:lnTo>
                <a:lnTo>
                  <a:pt x="100" y="7"/>
                </a:lnTo>
                <a:lnTo>
                  <a:pt x="103" y="7"/>
                </a:lnTo>
                <a:lnTo>
                  <a:pt x="103" y="16"/>
                </a:lnTo>
                <a:lnTo>
                  <a:pt x="113" y="7"/>
                </a:lnTo>
                <a:lnTo>
                  <a:pt x="116" y="7"/>
                </a:lnTo>
                <a:lnTo>
                  <a:pt x="107" y="16"/>
                </a:lnTo>
                <a:lnTo>
                  <a:pt x="116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0" name="Freeform 114"/>
          <p:cNvSpPr>
            <a:spLocks noEditPoints="1"/>
          </p:cNvSpPr>
          <p:nvPr/>
        </p:nvSpPr>
        <p:spPr bwMode="auto">
          <a:xfrm>
            <a:off x="7250164" y="6019821"/>
            <a:ext cx="280412" cy="60223"/>
          </a:xfrm>
          <a:custGeom>
            <a:avLst/>
            <a:gdLst>
              <a:gd name="T0" fmla="*/ 7346 w 161"/>
              <a:gd name="T1" fmla="*/ 44450 h 32"/>
              <a:gd name="T2" fmla="*/ 10284 w 161"/>
              <a:gd name="T3" fmla="*/ 38100 h 32"/>
              <a:gd name="T4" fmla="*/ 0 w 161"/>
              <a:gd name="T5" fmla="*/ 0 h 32"/>
              <a:gd name="T6" fmla="*/ 35260 w 161"/>
              <a:gd name="T7" fmla="*/ 0 h 32"/>
              <a:gd name="T8" fmla="*/ 42606 w 161"/>
              <a:gd name="T9" fmla="*/ 14287 h 32"/>
              <a:gd name="T10" fmla="*/ 38199 w 161"/>
              <a:gd name="T11" fmla="*/ 41275 h 32"/>
              <a:gd name="T12" fmla="*/ 38199 w 161"/>
              <a:gd name="T13" fmla="*/ 38100 h 32"/>
              <a:gd name="T14" fmla="*/ 58767 w 161"/>
              <a:gd name="T15" fmla="*/ 12700 h 32"/>
              <a:gd name="T16" fmla="*/ 42606 w 161"/>
              <a:gd name="T17" fmla="*/ 14287 h 32"/>
              <a:gd name="T18" fmla="*/ 73459 w 161"/>
              <a:gd name="T19" fmla="*/ 12700 h 32"/>
              <a:gd name="T20" fmla="*/ 83743 w 161"/>
              <a:gd name="T21" fmla="*/ 12700 h 32"/>
              <a:gd name="T22" fmla="*/ 89620 w 161"/>
              <a:gd name="T23" fmla="*/ 38100 h 32"/>
              <a:gd name="T24" fmla="*/ 92558 w 161"/>
              <a:gd name="T25" fmla="*/ 38100 h 32"/>
              <a:gd name="T26" fmla="*/ 89620 w 161"/>
              <a:gd name="T27" fmla="*/ 44450 h 32"/>
              <a:gd name="T28" fmla="*/ 86682 w 161"/>
              <a:gd name="T29" fmla="*/ 44450 h 32"/>
              <a:gd name="T30" fmla="*/ 80805 w 161"/>
              <a:gd name="T31" fmla="*/ 41275 h 32"/>
              <a:gd name="T32" fmla="*/ 70521 w 161"/>
              <a:gd name="T33" fmla="*/ 44450 h 32"/>
              <a:gd name="T34" fmla="*/ 64644 w 161"/>
              <a:gd name="T35" fmla="*/ 38100 h 32"/>
              <a:gd name="T36" fmla="*/ 70521 w 161"/>
              <a:gd name="T37" fmla="*/ 26987 h 32"/>
              <a:gd name="T38" fmla="*/ 83743 w 161"/>
              <a:gd name="T39" fmla="*/ 20637 h 32"/>
              <a:gd name="T40" fmla="*/ 73459 w 161"/>
              <a:gd name="T41" fmla="*/ 17462 h 32"/>
              <a:gd name="T42" fmla="*/ 83743 w 161"/>
              <a:gd name="T43" fmla="*/ 26987 h 32"/>
              <a:gd name="T44" fmla="*/ 76397 w 161"/>
              <a:gd name="T45" fmla="*/ 30162 h 32"/>
              <a:gd name="T46" fmla="*/ 70521 w 161"/>
              <a:gd name="T47" fmla="*/ 30162 h 32"/>
              <a:gd name="T48" fmla="*/ 76397 w 161"/>
              <a:gd name="T49" fmla="*/ 38100 h 32"/>
              <a:gd name="T50" fmla="*/ 83743 w 161"/>
              <a:gd name="T51" fmla="*/ 34925 h 32"/>
              <a:gd name="T52" fmla="*/ 116065 w 161"/>
              <a:gd name="T53" fmla="*/ 12700 h 32"/>
              <a:gd name="T54" fmla="*/ 116065 w 161"/>
              <a:gd name="T55" fmla="*/ 30162 h 32"/>
              <a:gd name="T56" fmla="*/ 96966 w 161"/>
              <a:gd name="T57" fmla="*/ 12700 h 32"/>
              <a:gd name="T58" fmla="*/ 116065 w 161"/>
              <a:gd name="T59" fmla="*/ 12700 h 32"/>
              <a:gd name="T60" fmla="*/ 127819 w 161"/>
              <a:gd name="T61" fmla="*/ 23812 h 32"/>
              <a:gd name="T62" fmla="*/ 154264 w 161"/>
              <a:gd name="T63" fmla="*/ 44450 h 32"/>
              <a:gd name="T64" fmla="*/ 151326 w 161"/>
              <a:gd name="T65" fmla="*/ 38100 h 32"/>
              <a:gd name="T66" fmla="*/ 160141 w 161"/>
              <a:gd name="T67" fmla="*/ 31750 h 32"/>
              <a:gd name="T68" fmla="*/ 173363 w 161"/>
              <a:gd name="T69" fmla="*/ 0 h 32"/>
              <a:gd name="T70" fmla="*/ 157202 w 161"/>
              <a:gd name="T71" fmla="*/ 44450 h 32"/>
              <a:gd name="T72" fmla="*/ 179240 w 161"/>
              <a:gd name="T73" fmla="*/ 38100 h 32"/>
              <a:gd name="T74" fmla="*/ 182178 w 161"/>
              <a:gd name="T75" fmla="*/ 34925 h 32"/>
              <a:gd name="T76" fmla="*/ 202747 w 161"/>
              <a:gd name="T77" fmla="*/ 38100 h 32"/>
              <a:gd name="T78" fmla="*/ 201278 w 161"/>
              <a:gd name="T79" fmla="*/ 41275 h 32"/>
              <a:gd name="T80" fmla="*/ 186586 w 161"/>
              <a:gd name="T81" fmla="*/ 14287 h 32"/>
              <a:gd name="T82" fmla="*/ 198339 w 161"/>
              <a:gd name="T83" fmla="*/ 38100 h 32"/>
              <a:gd name="T84" fmla="*/ 227723 w 161"/>
              <a:gd name="T85" fmla="*/ 17462 h 32"/>
              <a:gd name="T86" fmla="*/ 218908 w 161"/>
              <a:gd name="T87" fmla="*/ 14287 h 32"/>
              <a:gd name="T88" fmla="*/ 208624 w 161"/>
              <a:gd name="T89" fmla="*/ 20637 h 32"/>
              <a:gd name="T90" fmla="*/ 214500 w 161"/>
              <a:gd name="T91" fmla="*/ 12700 h 32"/>
              <a:gd name="T92" fmla="*/ 227723 w 161"/>
              <a:gd name="T93" fmla="*/ 12700 h 32"/>
              <a:gd name="T94" fmla="*/ 236538 w 161"/>
              <a:gd name="T95" fmla="*/ 26987 h 32"/>
              <a:gd name="T96" fmla="*/ 227723 w 161"/>
              <a:gd name="T97" fmla="*/ 41275 h 32"/>
              <a:gd name="T98" fmla="*/ 214500 w 161"/>
              <a:gd name="T99" fmla="*/ 41275 h 32"/>
              <a:gd name="T100" fmla="*/ 208624 w 161"/>
              <a:gd name="T101" fmla="*/ 31750 h 32"/>
              <a:gd name="T102" fmla="*/ 217439 w 161"/>
              <a:gd name="T103" fmla="*/ 34925 h 32"/>
              <a:gd name="T104" fmla="*/ 224785 w 161"/>
              <a:gd name="T105" fmla="*/ 38100 h 32"/>
              <a:gd name="T106" fmla="*/ 217439 w 161"/>
              <a:gd name="T107" fmla="*/ 30162 h 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1"/>
              <a:gd name="T163" fmla="*/ 0 h 32"/>
              <a:gd name="T164" fmla="*/ 161 w 161"/>
              <a:gd name="T165" fmla="*/ 32 h 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1" h="32">
                <a:moveTo>
                  <a:pt x="7" y="28"/>
                </a:moveTo>
                <a:lnTo>
                  <a:pt x="7" y="28"/>
                </a:lnTo>
                <a:lnTo>
                  <a:pt x="5" y="28"/>
                </a:lnTo>
                <a:lnTo>
                  <a:pt x="5" y="24"/>
                </a:lnTo>
                <a:lnTo>
                  <a:pt x="7" y="24"/>
                </a:lnTo>
                <a:lnTo>
                  <a:pt x="9" y="22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5"/>
                </a:lnTo>
                <a:lnTo>
                  <a:pt x="18" y="0"/>
                </a:lnTo>
                <a:lnTo>
                  <a:pt x="24" y="0"/>
                </a:lnTo>
                <a:lnTo>
                  <a:pt x="13" y="24"/>
                </a:lnTo>
                <a:lnTo>
                  <a:pt x="11" y="26"/>
                </a:lnTo>
                <a:lnTo>
                  <a:pt x="7" y="28"/>
                </a:lnTo>
                <a:close/>
                <a:moveTo>
                  <a:pt x="29" y="9"/>
                </a:moveTo>
                <a:lnTo>
                  <a:pt x="29" y="22"/>
                </a:lnTo>
                <a:lnTo>
                  <a:pt x="29" y="24"/>
                </a:lnTo>
                <a:lnTo>
                  <a:pt x="28" y="26"/>
                </a:lnTo>
                <a:lnTo>
                  <a:pt x="26" y="26"/>
                </a:lnTo>
                <a:lnTo>
                  <a:pt x="24" y="28"/>
                </a:lnTo>
                <a:lnTo>
                  <a:pt x="24" y="24"/>
                </a:lnTo>
                <a:lnTo>
                  <a:pt x="26" y="24"/>
                </a:lnTo>
                <a:lnTo>
                  <a:pt x="26" y="22"/>
                </a:lnTo>
                <a:lnTo>
                  <a:pt x="26" y="8"/>
                </a:lnTo>
                <a:lnTo>
                  <a:pt x="40" y="8"/>
                </a:lnTo>
                <a:lnTo>
                  <a:pt x="40" y="26"/>
                </a:lnTo>
                <a:lnTo>
                  <a:pt x="37" y="26"/>
                </a:lnTo>
                <a:lnTo>
                  <a:pt x="37" y="9"/>
                </a:lnTo>
                <a:lnTo>
                  <a:pt x="29" y="9"/>
                </a:lnTo>
                <a:close/>
                <a:moveTo>
                  <a:pt x="44" y="13"/>
                </a:moveTo>
                <a:lnTo>
                  <a:pt x="46" y="9"/>
                </a:lnTo>
                <a:lnTo>
                  <a:pt x="48" y="8"/>
                </a:lnTo>
                <a:lnTo>
                  <a:pt x="50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9" y="9"/>
                </a:lnTo>
                <a:lnTo>
                  <a:pt x="61" y="9"/>
                </a:lnTo>
                <a:lnTo>
                  <a:pt x="61" y="11"/>
                </a:lnTo>
                <a:lnTo>
                  <a:pt x="61" y="24"/>
                </a:lnTo>
                <a:lnTo>
                  <a:pt x="63" y="24"/>
                </a:lnTo>
                <a:lnTo>
                  <a:pt x="63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9" y="26"/>
                </a:lnTo>
                <a:lnTo>
                  <a:pt x="57" y="26"/>
                </a:lnTo>
                <a:lnTo>
                  <a:pt x="57" y="24"/>
                </a:lnTo>
                <a:lnTo>
                  <a:pt x="55" y="26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8" y="26"/>
                </a:lnTo>
                <a:lnTo>
                  <a:pt x="46" y="26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6" y="19"/>
                </a:lnTo>
                <a:lnTo>
                  <a:pt x="48" y="17"/>
                </a:lnTo>
                <a:lnTo>
                  <a:pt x="50" y="15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55" y="9"/>
                </a:lnTo>
                <a:lnTo>
                  <a:pt x="53" y="9"/>
                </a:lnTo>
                <a:lnTo>
                  <a:pt x="50" y="9"/>
                </a:lnTo>
                <a:lnTo>
                  <a:pt x="50" y="11"/>
                </a:lnTo>
                <a:lnTo>
                  <a:pt x="48" y="11"/>
                </a:lnTo>
                <a:lnTo>
                  <a:pt x="48" y="13"/>
                </a:lnTo>
                <a:lnTo>
                  <a:pt x="44" y="13"/>
                </a:lnTo>
                <a:close/>
                <a:moveTo>
                  <a:pt x="57" y="17"/>
                </a:moveTo>
                <a:lnTo>
                  <a:pt x="57" y="17"/>
                </a:lnTo>
                <a:lnTo>
                  <a:pt x="55" y="17"/>
                </a:lnTo>
                <a:lnTo>
                  <a:pt x="53" y="19"/>
                </a:lnTo>
                <a:lnTo>
                  <a:pt x="52" y="19"/>
                </a:lnTo>
                <a:lnTo>
                  <a:pt x="50" y="19"/>
                </a:lnTo>
                <a:lnTo>
                  <a:pt x="48" y="19"/>
                </a:lnTo>
                <a:lnTo>
                  <a:pt x="48" y="20"/>
                </a:lnTo>
                <a:lnTo>
                  <a:pt x="48" y="24"/>
                </a:lnTo>
                <a:lnTo>
                  <a:pt x="52" y="24"/>
                </a:lnTo>
                <a:lnTo>
                  <a:pt x="53" y="24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7" y="17"/>
                </a:lnTo>
                <a:close/>
                <a:moveTo>
                  <a:pt x="79" y="8"/>
                </a:moveTo>
                <a:lnTo>
                  <a:pt x="81" y="8"/>
                </a:lnTo>
                <a:lnTo>
                  <a:pt x="81" y="26"/>
                </a:lnTo>
                <a:lnTo>
                  <a:pt x="79" y="26"/>
                </a:lnTo>
                <a:lnTo>
                  <a:pt x="79" y="19"/>
                </a:lnTo>
                <a:lnTo>
                  <a:pt x="70" y="19"/>
                </a:lnTo>
                <a:lnTo>
                  <a:pt x="70" y="26"/>
                </a:lnTo>
                <a:lnTo>
                  <a:pt x="66" y="26"/>
                </a:lnTo>
                <a:lnTo>
                  <a:pt x="66" y="8"/>
                </a:lnTo>
                <a:lnTo>
                  <a:pt x="70" y="8"/>
                </a:lnTo>
                <a:lnTo>
                  <a:pt x="70" y="15"/>
                </a:lnTo>
                <a:lnTo>
                  <a:pt x="79" y="15"/>
                </a:lnTo>
                <a:lnTo>
                  <a:pt x="79" y="8"/>
                </a:lnTo>
                <a:close/>
                <a:moveTo>
                  <a:pt x="96" y="15"/>
                </a:moveTo>
                <a:lnTo>
                  <a:pt x="96" y="19"/>
                </a:lnTo>
                <a:lnTo>
                  <a:pt x="87" y="19"/>
                </a:lnTo>
                <a:lnTo>
                  <a:pt x="87" y="15"/>
                </a:lnTo>
                <a:lnTo>
                  <a:pt x="96" y="15"/>
                </a:lnTo>
                <a:close/>
                <a:moveTo>
                  <a:pt x="107" y="28"/>
                </a:moveTo>
                <a:lnTo>
                  <a:pt x="105" y="28"/>
                </a:lnTo>
                <a:lnTo>
                  <a:pt x="103" y="28"/>
                </a:lnTo>
                <a:lnTo>
                  <a:pt x="103" y="24"/>
                </a:lnTo>
                <a:lnTo>
                  <a:pt x="105" y="24"/>
                </a:lnTo>
                <a:lnTo>
                  <a:pt x="107" y="22"/>
                </a:lnTo>
                <a:lnTo>
                  <a:pt x="109" y="20"/>
                </a:lnTo>
                <a:lnTo>
                  <a:pt x="98" y="0"/>
                </a:lnTo>
                <a:lnTo>
                  <a:pt x="101" y="0"/>
                </a:lnTo>
                <a:lnTo>
                  <a:pt x="111" y="15"/>
                </a:lnTo>
                <a:lnTo>
                  <a:pt x="118" y="0"/>
                </a:lnTo>
                <a:lnTo>
                  <a:pt x="122" y="0"/>
                </a:lnTo>
                <a:lnTo>
                  <a:pt x="111" y="24"/>
                </a:lnTo>
                <a:lnTo>
                  <a:pt x="109" y="26"/>
                </a:lnTo>
                <a:lnTo>
                  <a:pt x="107" y="28"/>
                </a:lnTo>
                <a:close/>
                <a:moveTo>
                  <a:pt x="125" y="26"/>
                </a:moveTo>
                <a:lnTo>
                  <a:pt x="125" y="32"/>
                </a:lnTo>
                <a:lnTo>
                  <a:pt x="122" y="32"/>
                </a:lnTo>
                <a:lnTo>
                  <a:pt x="122" y="24"/>
                </a:lnTo>
                <a:lnTo>
                  <a:pt x="124" y="24"/>
                </a:lnTo>
                <a:lnTo>
                  <a:pt x="124" y="22"/>
                </a:lnTo>
                <a:lnTo>
                  <a:pt x="124" y="20"/>
                </a:lnTo>
                <a:lnTo>
                  <a:pt x="124" y="8"/>
                </a:lnTo>
                <a:lnTo>
                  <a:pt x="138" y="8"/>
                </a:lnTo>
                <a:lnTo>
                  <a:pt x="138" y="24"/>
                </a:lnTo>
                <a:lnTo>
                  <a:pt x="140" y="24"/>
                </a:lnTo>
                <a:lnTo>
                  <a:pt x="140" y="32"/>
                </a:lnTo>
                <a:lnTo>
                  <a:pt x="137" y="32"/>
                </a:lnTo>
                <a:lnTo>
                  <a:pt x="137" y="26"/>
                </a:lnTo>
                <a:lnTo>
                  <a:pt x="125" y="26"/>
                </a:lnTo>
                <a:close/>
                <a:moveTo>
                  <a:pt x="135" y="24"/>
                </a:moveTo>
                <a:lnTo>
                  <a:pt x="135" y="9"/>
                </a:lnTo>
                <a:lnTo>
                  <a:pt x="127" y="9"/>
                </a:lnTo>
                <a:lnTo>
                  <a:pt x="127" y="20"/>
                </a:lnTo>
                <a:lnTo>
                  <a:pt x="127" y="22"/>
                </a:lnTo>
                <a:lnTo>
                  <a:pt x="125" y="24"/>
                </a:lnTo>
                <a:lnTo>
                  <a:pt x="135" y="24"/>
                </a:lnTo>
                <a:close/>
                <a:moveTo>
                  <a:pt x="157" y="15"/>
                </a:moveTo>
                <a:lnTo>
                  <a:pt x="157" y="13"/>
                </a:lnTo>
                <a:lnTo>
                  <a:pt x="155" y="13"/>
                </a:lnTo>
                <a:lnTo>
                  <a:pt x="155" y="11"/>
                </a:lnTo>
                <a:lnTo>
                  <a:pt x="153" y="11"/>
                </a:lnTo>
                <a:lnTo>
                  <a:pt x="153" y="9"/>
                </a:lnTo>
                <a:lnTo>
                  <a:pt x="151" y="9"/>
                </a:lnTo>
                <a:lnTo>
                  <a:pt x="149" y="9"/>
                </a:lnTo>
                <a:lnTo>
                  <a:pt x="148" y="11"/>
                </a:lnTo>
                <a:lnTo>
                  <a:pt x="146" y="13"/>
                </a:lnTo>
                <a:lnTo>
                  <a:pt x="142" y="13"/>
                </a:lnTo>
                <a:lnTo>
                  <a:pt x="144" y="11"/>
                </a:lnTo>
                <a:lnTo>
                  <a:pt x="146" y="9"/>
                </a:lnTo>
                <a:lnTo>
                  <a:pt x="146" y="8"/>
                </a:lnTo>
                <a:lnTo>
                  <a:pt x="148" y="8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7" y="9"/>
                </a:lnTo>
                <a:lnTo>
                  <a:pt x="159" y="11"/>
                </a:lnTo>
                <a:lnTo>
                  <a:pt x="161" y="15"/>
                </a:lnTo>
                <a:lnTo>
                  <a:pt x="161" y="17"/>
                </a:lnTo>
                <a:lnTo>
                  <a:pt x="161" y="20"/>
                </a:lnTo>
                <a:lnTo>
                  <a:pt x="159" y="22"/>
                </a:lnTo>
                <a:lnTo>
                  <a:pt x="157" y="24"/>
                </a:lnTo>
                <a:lnTo>
                  <a:pt x="155" y="26"/>
                </a:lnTo>
                <a:lnTo>
                  <a:pt x="153" y="28"/>
                </a:lnTo>
                <a:lnTo>
                  <a:pt x="151" y="28"/>
                </a:lnTo>
                <a:lnTo>
                  <a:pt x="148" y="28"/>
                </a:lnTo>
                <a:lnTo>
                  <a:pt x="146" y="26"/>
                </a:lnTo>
                <a:lnTo>
                  <a:pt x="146" y="24"/>
                </a:lnTo>
                <a:lnTo>
                  <a:pt x="144" y="24"/>
                </a:lnTo>
                <a:lnTo>
                  <a:pt x="142" y="22"/>
                </a:lnTo>
                <a:lnTo>
                  <a:pt x="142" y="20"/>
                </a:lnTo>
                <a:lnTo>
                  <a:pt x="146" y="20"/>
                </a:lnTo>
                <a:lnTo>
                  <a:pt x="146" y="22"/>
                </a:lnTo>
                <a:lnTo>
                  <a:pt x="148" y="22"/>
                </a:lnTo>
                <a:lnTo>
                  <a:pt x="148" y="24"/>
                </a:lnTo>
                <a:lnTo>
                  <a:pt x="149" y="24"/>
                </a:lnTo>
                <a:lnTo>
                  <a:pt x="151" y="24"/>
                </a:lnTo>
                <a:lnTo>
                  <a:pt x="153" y="24"/>
                </a:lnTo>
                <a:lnTo>
                  <a:pt x="155" y="22"/>
                </a:lnTo>
                <a:lnTo>
                  <a:pt x="157" y="20"/>
                </a:lnTo>
                <a:lnTo>
                  <a:pt x="157" y="19"/>
                </a:lnTo>
                <a:lnTo>
                  <a:pt x="148" y="19"/>
                </a:lnTo>
                <a:lnTo>
                  <a:pt x="148" y="15"/>
                </a:lnTo>
                <a:lnTo>
                  <a:pt x="157" y="15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1" name="Freeform 115"/>
          <p:cNvSpPr>
            <a:spLocks noEditPoints="1"/>
          </p:cNvSpPr>
          <p:nvPr/>
        </p:nvSpPr>
        <p:spPr bwMode="auto">
          <a:xfrm>
            <a:off x="6689342" y="5863619"/>
            <a:ext cx="493073" cy="65868"/>
          </a:xfrm>
          <a:custGeom>
            <a:avLst/>
            <a:gdLst>
              <a:gd name="T0" fmla="*/ 7323 w 284"/>
              <a:gd name="T1" fmla="*/ 38100 h 35"/>
              <a:gd name="T2" fmla="*/ 0 w 284"/>
              <a:gd name="T3" fmla="*/ 3175 h 35"/>
              <a:gd name="T4" fmla="*/ 16110 w 284"/>
              <a:gd name="T5" fmla="*/ 44450 h 35"/>
              <a:gd name="T6" fmla="*/ 42471 w 284"/>
              <a:gd name="T7" fmla="*/ 20637 h 35"/>
              <a:gd name="T8" fmla="*/ 51258 w 284"/>
              <a:gd name="T9" fmla="*/ 41275 h 35"/>
              <a:gd name="T10" fmla="*/ 58581 w 284"/>
              <a:gd name="T11" fmla="*/ 38100 h 35"/>
              <a:gd name="T12" fmla="*/ 39542 w 284"/>
              <a:gd name="T13" fmla="*/ 41275 h 35"/>
              <a:gd name="T14" fmla="*/ 39542 w 284"/>
              <a:gd name="T15" fmla="*/ 17462 h 35"/>
              <a:gd name="T16" fmla="*/ 58581 w 284"/>
              <a:gd name="T17" fmla="*/ 14287 h 35"/>
              <a:gd name="T18" fmla="*/ 77620 w 284"/>
              <a:gd name="T19" fmla="*/ 44450 h 35"/>
              <a:gd name="T20" fmla="*/ 86407 w 284"/>
              <a:gd name="T21" fmla="*/ 17462 h 35"/>
              <a:gd name="T22" fmla="*/ 106910 w 284"/>
              <a:gd name="T23" fmla="*/ 44450 h 35"/>
              <a:gd name="T24" fmla="*/ 96659 w 284"/>
              <a:gd name="T25" fmla="*/ 26987 h 35"/>
              <a:gd name="T26" fmla="*/ 96659 w 284"/>
              <a:gd name="T27" fmla="*/ 41275 h 35"/>
              <a:gd name="T28" fmla="*/ 106910 w 284"/>
              <a:gd name="T29" fmla="*/ 31750 h 35"/>
              <a:gd name="T30" fmla="*/ 128878 w 284"/>
              <a:gd name="T31" fmla="*/ 26987 h 35"/>
              <a:gd name="T32" fmla="*/ 147917 w 284"/>
              <a:gd name="T33" fmla="*/ 44450 h 35"/>
              <a:gd name="T34" fmla="*/ 134736 w 284"/>
              <a:gd name="T35" fmla="*/ 26987 h 35"/>
              <a:gd name="T36" fmla="*/ 142059 w 284"/>
              <a:gd name="T37" fmla="*/ 6350 h 35"/>
              <a:gd name="T38" fmla="*/ 166956 w 284"/>
              <a:gd name="T39" fmla="*/ 6350 h 35"/>
              <a:gd name="T40" fmla="*/ 172814 w 284"/>
              <a:gd name="T41" fmla="*/ 26987 h 35"/>
              <a:gd name="T42" fmla="*/ 159633 w 284"/>
              <a:gd name="T43" fmla="*/ 44450 h 35"/>
              <a:gd name="T44" fmla="*/ 142059 w 284"/>
              <a:gd name="T45" fmla="*/ 14287 h 35"/>
              <a:gd name="T46" fmla="*/ 144988 w 284"/>
              <a:gd name="T47" fmla="*/ 38100 h 35"/>
              <a:gd name="T48" fmla="*/ 166956 w 284"/>
              <a:gd name="T49" fmla="*/ 31750 h 35"/>
              <a:gd name="T50" fmla="*/ 161098 w 284"/>
              <a:gd name="T51" fmla="*/ 9525 h 35"/>
              <a:gd name="T52" fmla="*/ 183066 w 284"/>
              <a:gd name="T53" fmla="*/ 17462 h 35"/>
              <a:gd name="T54" fmla="*/ 199175 w 284"/>
              <a:gd name="T55" fmla="*/ 14287 h 35"/>
              <a:gd name="T56" fmla="*/ 202104 w 284"/>
              <a:gd name="T57" fmla="*/ 34925 h 35"/>
              <a:gd name="T58" fmla="*/ 185995 w 284"/>
              <a:gd name="T59" fmla="*/ 44450 h 35"/>
              <a:gd name="T60" fmla="*/ 177207 w 284"/>
              <a:gd name="T61" fmla="*/ 14287 h 35"/>
              <a:gd name="T62" fmla="*/ 199175 w 284"/>
              <a:gd name="T63" fmla="*/ 31750 h 35"/>
              <a:gd name="T64" fmla="*/ 194782 w 284"/>
              <a:gd name="T65" fmla="*/ 17462 h 35"/>
              <a:gd name="T66" fmla="*/ 183066 w 284"/>
              <a:gd name="T67" fmla="*/ 34925 h 35"/>
              <a:gd name="T68" fmla="*/ 205033 w 284"/>
              <a:gd name="T69" fmla="*/ 52387 h 35"/>
              <a:gd name="T70" fmla="*/ 210892 w 284"/>
              <a:gd name="T71" fmla="*/ 34925 h 35"/>
              <a:gd name="T72" fmla="*/ 229930 w 284"/>
              <a:gd name="T73" fmla="*/ 52387 h 35"/>
              <a:gd name="T74" fmla="*/ 213821 w 284"/>
              <a:gd name="T75" fmla="*/ 34925 h 35"/>
              <a:gd name="T76" fmla="*/ 265079 w 284"/>
              <a:gd name="T77" fmla="*/ 14287 h 35"/>
              <a:gd name="T78" fmla="*/ 256292 w 284"/>
              <a:gd name="T79" fmla="*/ 41275 h 35"/>
              <a:gd name="T80" fmla="*/ 243111 w 284"/>
              <a:gd name="T81" fmla="*/ 14287 h 35"/>
              <a:gd name="T82" fmla="*/ 259221 w 284"/>
              <a:gd name="T83" fmla="*/ 34925 h 35"/>
              <a:gd name="T84" fmla="*/ 253363 w 284"/>
              <a:gd name="T85" fmla="*/ 34925 h 35"/>
              <a:gd name="T86" fmla="*/ 243111 w 284"/>
              <a:gd name="T87" fmla="*/ 41275 h 35"/>
              <a:gd name="T88" fmla="*/ 281189 w 284"/>
              <a:gd name="T89" fmla="*/ 28575 h 35"/>
              <a:gd name="T90" fmla="*/ 294369 w 284"/>
              <a:gd name="T91" fmla="*/ 26987 h 35"/>
              <a:gd name="T92" fmla="*/ 310479 w 284"/>
              <a:gd name="T93" fmla="*/ 20637 h 35"/>
              <a:gd name="T94" fmla="*/ 319266 w 284"/>
              <a:gd name="T95" fmla="*/ 41275 h 35"/>
              <a:gd name="T96" fmla="*/ 329518 w 284"/>
              <a:gd name="T97" fmla="*/ 38100 h 35"/>
              <a:gd name="T98" fmla="*/ 307550 w 284"/>
              <a:gd name="T99" fmla="*/ 41275 h 35"/>
              <a:gd name="T100" fmla="*/ 307550 w 284"/>
              <a:gd name="T101" fmla="*/ 17462 h 35"/>
              <a:gd name="T102" fmla="*/ 326589 w 284"/>
              <a:gd name="T103" fmla="*/ 14287 h 35"/>
              <a:gd name="T104" fmla="*/ 351486 w 284"/>
              <a:gd name="T105" fmla="*/ 44450 h 35"/>
              <a:gd name="T106" fmla="*/ 336841 w 284"/>
              <a:gd name="T107" fmla="*/ 14287 h 35"/>
              <a:gd name="T108" fmla="*/ 367596 w 284"/>
              <a:gd name="T109" fmla="*/ 38100 h 35"/>
              <a:gd name="T110" fmla="*/ 380776 w 284"/>
              <a:gd name="T111" fmla="*/ 20637 h 35"/>
              <a:gd name="T112" fmla="*/ 367596 w 284"/>
              <a:gd name="T113" fmla="*/ 38100 h 35"/>
              <a:gd name="T114" fmla="*/ 410067 w 284"/>
              <a:gd name="T115" fmla="*/ 44450 h 35"/>
              <a:gd name="T116" fmla="*/ 396886 w 284"/>
              <a:gd name="T117" fmla="*/ 14287 h 35"/>
              <a:gd name="T118" fmla="*/ 393957 w 284"/>
              <a:gd name="T119" fmla="*/ 0 h 35"/>
              <a:gd name="T120" fmla="*/ 405673 w 284"/>
              <a:gd name="T121" fmla="*/ 635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4"/>
              <a:gd name="T184" fmla="*/ 0 h 35"/>
              <a:gd name="T185" fmla="*/ 284 w 284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4" h="35">
                <a:moveTo>
                  <a:pt x="9" y="28"/>
                </a:moveTo>
                <a:lnTo>
                  <a:pt x="9" y="28"/>
                </a:lnTo>
                <a:lnTo>
                  <a:pt x="7" y="28"/>
                </a:lnTo>
                <a:lnTo>
                  <a:pt x="5" y="28"/>
                </a:lnTo>
                <a:lnTo>
                  <a:pt x="5" y="24"/>
                </a:lnTo>
                <a:lnTo>
                  <a:pt x="5" y="26"/>
                </a:lnTo>
                <a:lnTo>
                  <a:pt x="7" y="26"/>
                </a:lnTo>
                <a:lnTo>
                  <a:pt x="9" y="26"/>
                </a:lnTo>
                <a:lnTo>
                  <a:pt x="9" y="24"/>
                </a:lnTo>
                <a:lnTo>
                  <a:pt x="11" y="20"/>
                </a:lnTo>
                <a:lnTo>
                  <a:pt x="0" y="2"/>
                </a:lnTo>
                <a:lnTo>
                  <a:pt x="3" y="2"/>
                </a:lnTo>
                <a:lnTo>
                  <a:pt x="12" y="17"/>
                </a:lnTo>
                <a:lnTo>
                  <a:pt x="20" y="2"/>
                </a:lnTo>
                <a:lnTo>
                  <a:pt x="24" y="2"/>
                </a:lnTo>
                <a:lnTo>
                  <a:pt x="12" y="24"/>
                </a:lnTo>
                <a:lnTo>
                  <a:pt x="11" y="28"/>
                </a:lnTo>
                <a:lnTo>
                  <a:pt x="9" y="28"/>
                </a:lnTo>
                <a:close/>
                <a:moveTo>
                  <a:pt x="38" y="15"/>
                </a:moveTo>
                <a:lnTo>
                  <a:pt x="37" y="11"/>
                </a:lnTo>
                <a:lnTo>
                  <a:pt x="35" y="11"/>
                </a:lnTo>
                <a:lnTo>
                  <a:pt x="31" y="11"/>
                </a:lnTo>
                <a:lnTo>
                  <a:pt x="29" y="13"/>
                </a:lnTo>
                <a:lnTo>
                  <a:pt x="29" y="15"/>
                </a:lnTo>
                <a:lnTo>
                  <a:pt x="29" y="18"/>
                </a:lnTo>
                <a:lnTo>
                  <a:pt x="29" y="22"/>
                </a:lnTo>
                <a:lnTo>
                  <a:pt x="29" y="24"/>
                </a:lnTo>
                <a:lnTo>
                  <a:pt x="31" y="26"/>
                </a:lnTo>
                <a:lnTo>
                  <a:pt x="35" y="26"/>
                </a:lnTo>
                <a:lnTo>
                  <a:pt x="37" y="24"/>
                </a:lnTo>
                <a:lnTo>
                  <a:pt x="38" y="22"/>
                </a:lnTo>
                <a:lnTo>
                  <a:pt x="38" y="20"/>
                </a:lnTo>
                <a:lnTo>
                  <a:pt x="42" y="20"/>
                </a:lnTo>
                <a:lnTo>
                  <a:pt x="40" y="24"/>
                </a:lnTo>
                <a:lnTo>
                  <a:pt x="40" y="26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5" y="24"/>
                </a:lnTo>
                <a:lnTo>
                  <a:pt x="25" y="22"/>
                </a:lnTo>
                <a:lnTo>
                  <a:pt x="25" y="18"/>
                </a:lnTo>
                <a:lnTo>
                  <a:pt x="25" y="17"/>
                </a:lnTo>
                <a:lnTo>
                  <a:pt x="25" y="13"/>
                </a:lnTo>
                <a:lnTo>
                  <a:pt x="27" y="11"/>
                </a:lnTo>
                <a:lnTo>
                  <a:pt x="29" y="9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8" y="9"/>
                </a:lnTo>
                <a:lnTo>
                  <a:pt x="40" y="9"/>
                </a:lnTo>
                <a:lnTo>
                  <a:pt x="40" y="11"/>
                </a:lnTo>
                <a:lnTo>
                  <a:pt x="42" y="13"/>
                </a:lnTo>
                <a:lnTo>
                  <a:pt x="42" y="15"/>
                </a:lnTo>
                <a:lnTo>
                  <a:pt x="38" y="15"/>
                </a:lnTo>
                <a:close/>
                <a:moveTo>
                  <a:pt x="53" y="11"/>
                </a:moveTo>
                <a:lnTo>
                  <a:pt x="53" y="28"/>
                </a:lnTo>
                <a:lnTo>
                  <a:pt x="49" y="28"/>
                </a:lnTo>
                <a:lnTo>
                  <a:pt x="49" y="11"/>
                </a:lnTo>
                <a:lnTo>
                  <a:pt x="44" y="11"/>
                </a:lnTo>
                <a:lnTo>
                  <a:pt x="44" y="9"/>
                </a:lnTo>
                <a:lnTo>
                  <a:pt x="59" y="9"/>
                </a:lnTo>
                <a:lnTo>
                  <a:pt x="59" y="11"/>
                </a:lnTo>
                <a:lnTo>
                  <a:pt x="53" y="11"/>
                </a:lnTo>
                <a:close/>
                <a:moveTo>
                  <a:pt x="77" y="22"/>
                </a:moveTo>
                <a:lnTo>
                  <a:pt x="77" y="24"/>
                </a:lnTo>
                <a:lnTo>
                  <a:pt x="75" y="26"/>
                </a:lnTo>
                <a:lnTo>
                  <a:pt x="73" y="28"/>
                </a:lnTo>
                <a:lnTo>
                  <a:pt x="72" y="28"/>
                </a:lnTo>
                <a:lnTo>
                  <a:pt x="70" y="28"/>
                </a:lnTo>
                <a:lnTo>
                  <a:pt x="62" y="28"/>
                </a:lnTo>
                <a:lnTo>
                  <a:pt x="62" y="9"/>
                </a:lnTo>
                <a:lnTo>
                  <a:pt x="66" y="9"/>
                </a:lnTo>
                <a:lnTo>
                  <a:pt x="66" y="17"/>
                </a:lnTo>
                <a:lnTo>
                  <a:pt x="70" y="17"/>
                </a:lnTo>
                <a:lnTo>
                  <a:pt x="73" y="17"/>
                </a:lnTo>
                <a:lnTo>
                  <a:pt x="75" y="18"/>
                </a:lnTo>
                <a:lnTo>
                  <a:pt x="77" y="20"/>
                </a:lnTo>
                <a:lnTo>
                  <a:pt x="77" y="22"/>
                </a:lnTo>
                <a:close/>
                <a:moveTo>
                  <a:pt x="66" y="26"/>
                </a:moveTo>
                <a:lnTo>
                  <a:pt x="70" y="26"/>
                </a:lnTo>
                <a:lnTo>
                  <a:pt x="72" y="26"/>
                </a:lnTo>
                <a:lnTo>
                  <a:pt x="72" y="24"/>
                </a:lnTo>
                <a:lnTo>
                  <a:pt x="73" y="24"/>
                </a:lnTo>
                <a:lnTo>
                  <a:pt x="73" y="22"/>
                </a:lnTo>
                <a:lnTo>
                  <a:pt x="73" y="20"/>
                </a:lnTo>
                <a:lnTo>
                  <a:pt x="72" y="20"/>
                </a:lnTo>
                <a:lnTo>
                  <a:pt x="70" y="18"/>
                </a:lnTo>
                <a:lnTo>
                  <a:pt x="66" y="18"/>
                </a:lnTo>
                <a:lnTo>
                  <a:pt x="66" y="26"/>
                </a:lnTo>
                <a:close/>
                <a:moveTo>
                  <a:pt x="88" y="17"/>
                </a:moveTo>
                <a:lnTo>
                  <a:pt x="88" y="18"/>
                </a:lnTo>
                <a:lnTo>
                  <a:pt x="79" y="18"/>
                </a:lnTo>
                <a:lnTo>
                  <a:pt x="79" y="17"/>
                </a:lnTo>
                <a:lnTo>
                  <a:pt x="88" y="17"/>
                </a:lnTo>
                <a:close/>
                <a:moveTo>
                  <a:pt x="105" y="30"/>
                </a:moveTo>
                <a:lnTo>
                  <a:pt x="101" y="28"/>
                </a:lnTo>
                <a:lnTo>
                  <a:pt x="99" y="28"/>
                </a:lnTo>
                <a:lnTo>
                  <a:pt x="97" y="26"/>
                </a:lnTo>
                <a:lnTo>
                  <a:pt x="96" y="24"/>
                </a:lnTo>
                <a:lnTo>
                  <a:pt x="94" y="22"/>
                </a:lnTo>
                <a:lnTo>
                  <a:pt x="92" y="20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9"/>
                </a:lnTo>
                <a:lnTo>
                  <a:pt x="94" y="7"/>
                </a:lnTo>
                <a:lnTo>
                  <a:pt x="96" y="6"/>
                </a:lnTo>
                <a:lnTo>
                  <a:pt x="97" y="4"/>
                </a:lnTo>
                <a:lnTo>
                  <a:pt x="99" y="2"/>
                </a:lnTo>
                <a:lnTo>
                  <a:pt x="101" y="0"/>
                </a:lnTo>
                <a:lnTo>
                  <a:pt x="105" y="0"/>
                </a:lnTo>
                <a:lnTo>
                  <a:pt x="109" y="0"/>
                </a:lnTo>
                <a:lnTo>
                  <a:pt x="110" y="2"/>
                </a:lnTo>
                <a:lnTo>
                  <a:pt x="114" y="4"/>
                </a:lnTo>
                <a:lnTo>
                  <a:pt x="116" y="6"/>
                </a:lnTo>
                <a:lnTo>
                  <a:pt x="116" y="7"/>
                </a:lnTo>
                <a:lnTo>
                  <a:pt x="118" y="9"/>
                </a:lnTo>
                <a:lnTo>
                  <a:pt x="118" y="13"/>
                </a:lnTo>
                <a:lnTo>
                  <a:pt x="118" y="15"/>
                </a:lnTo>
                <a:lnTo>
                  <a:pt x="118" y="17"/>
                </a:lnTo>
                <a:lnTo>
                  <a:pt x="118" y="20"/>
                </a:lnTo>
                <a:lnTo>
                  <a:pt x="116" y="22"/>
                </a:lnTo>
                <a:lnTo>
                  <a:pt x="116" y="24"/>
                </a:lnTo>
                <a:lnTo>
                  <a:pt x="114" y="26"/>
                </a:lnTo>
                <a:lnTo>
                  <a:pt x="110" y="28"/>
                </a:lnTo>
                <a:lnTo>
                  <a:pt x="109" y="28"/>
                </a:lnTo>
                <a:lnTo>
                  <a:pt x="105" y="30"/>
                </a:lnTo>
                <a:close/>
                <a:moveTo>
                  <a:pt x="105" y="4"/>
                </a:moveTo>
                <a:lnTo>
                  <a:pt x="103" y="4"/>
                </a:lnTo>
                <a:lnTo>
                  <a:pt x="99" y="6"/>
                </a:lnTo>
                <a:lnTo>
                  <a:pt x="97" y="7"/>
                </a:lnTo>
                <a:lnTo>
                  <a:pt x="97" y="9"/>
                </a:lnTo>
                <a:lnTo>
                  <a:pt x="96" y="11"/>
                </a:lnTo>
                <a:lnTo>
                  <a:pt x="96" y="15"/>
                </a:lnTo>
                <a:lnTo>
                  <a:pt x="96" y="18"/>
                </a:lnTo>
                <a:lnTo>
                  <a:pt x="97" y="20"/>
                </a:lnTo>
                <a:lnTo>
                  <a:pt x="97" y="22"/>
                </a:lnTo>
                <a:lnTo>
                  <a:pt x="99" y="24"/>
                </a:lnTo>
                <a:lnTo>
                  <a:pt x="103" y="26"/>
                </a:lnTo>
                <a:lnTo>
                  <a:pt x="105" y="26"/>
                </a:lnTo>
                <a:lnTo>
                  <a:pt x="109" y="26"/>
                </a:ln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8"/>
                </a:lnTo>
                <a:lnTo>
                  <a:pt x="114" y="15"/>
                </a:lnTo>
                <a:lnTo>
                  <a:pt x="114" y="11"/>
                </a:lnTo>
                <a:lnTo>
                  <a:pt x="114" y="9"/>
                </a:lnTo>
                <a:lnTo>
                  <a:pt x="112" y="7"/>
                </a:lnTo>
                <a:lnTo>
                  <a:pt x="110" y="6"/>
                </a:lnTo>
                <a:lnTo>
                  <a:pt x="109" y="4"/>
                </a:lnTo>
                <a:lnTo>
                  <a:pt x="105" y="4"/>
                </a:lnTo>
                <a:close/>
                <a:moveTo>
                  <a:pt x="121" y="9"/>
                </a:moveTo>
                <a:lnTo>
                  <a:pt x="125" y="9"/>
                </a:lnTo>
                <a:lnTo>
                  <a:pt x="125" y="11"/>
                </a:ln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3" y="7"/>
                </a:lnTo>
                <a:lnTo>
                  <a:pt x="136" y="9"/>
                </a:lnTo>
                <a:lnTo>
                  <a:pt x="136" y="11"/>
                </a:lnTo>
                <a:lnTo>
                  <a:pt x="138" y="13"/>
                </a:lnTo>
                <a:lnTo>
                  <a:pt x="140" y="15"/>
                </a:lnTo>
                <a:lnTo>
                  <a:pt x="140" y="18"/>
                </a:lnTo>
                <a:lnTo>
                  <a:pt x="140" y="20"/>
                </a:lnTo>
                <a:lnTo>
                  <a:pt x="138" y="22"/>
                </a:lnTo>
                <a:lnTo>
                  <a:pt x="138" y="26"/>
                </a:lnTo>
                <a:lnTo>
                  <a:pt x="136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6"/>
                </a:lnTo>
                <a:lnTo>
                  <a:pt x="125" y="35"/>
                </a:lnTo>
                <a:lnTo>
                  <a:pt x="121" y="35"/>
                </a:lnTo>
                <a:lnTo>
                  <a:pt x="121" y="9"/>
                </a:lnTo>
                <a:close/>
                <a:moveTo>
                  <a:pt x="131" y="26"/>
                </a:moveTo>
                <a:lnTo>
                  <a:pt x="133" y="26"/>
                </a:lnTo>
                <a:lnTo>
                  <a:pt x="134" y="24"/>
                </a:lnTo>
                <a:lnTo>
                  <a:pt x="134" y="22"/>
                </a:lnTo>
                <a:lnTo>
                  <a:pt x="136" y="20"/>
                </a:lnTo>
                <a:lnTo>
                  <a:pt x="136" y="18"/>
                </a:lnTo>
                <a:lnTo>
                  <a:pt x="136" y="17"/>
                </a:lnTo>
                <a:lnTo>
                  <a:pt x="136" y="15"/>
                </a:lnTo>
                <a:lnTo>
                  <a:pt x="134" y="13"/>
                </a:lnTo>
                <a:lnTo>
                  <a:pt x="133" y="11"/>
                </a:lnTo>
                <a:lnTo>
                  <a:pt x="131" y="11"/>
                </a:lnTo>
                <a:lnTo>
                  <a:pt x="129" y="11"/>
                </a:lnTo>
                <a:lnTo>
                  <a:pt x="127" y="13"/>
                </a:lnTo>
                <a:lnTo>
                  <a:pt x="125" y="15"/>
                </a:lnTo>
                <a:lnTo>
                  <a:pt x="125" y="18"/>
                </a:lnTo>
                <a:lnTo>
                  <a:pt x="125" y="22"/>
                </a:lnTo>
                <a:lnTo>
                  <a:pt x="127" y="24"/>
                </a:lnTo>
                <a:lnTo>
                  <a:pt x="129" y="26"/>
                </a:lnTo>
                <a:lnTo>
                  <a:pt x="131" y="26"/>
                </a:lnTo>
                <a:close/>
                <a:moveTo>
                  <a:pt x="144" y="28"/>
                </a:moveTo>
                <a:lnTo>
                  <a:pt x="144" y="33"/>
                </a:lnTo>
                <a:lnTo>
                  <a:pt x="140" y="33"/>
                </a:lnTo>
                <a:lnTo>
                  <a:pt x="140" y="26"/>
                </a:lnTo>
                <a:lnTo>
                  <a:pt x="142" y="26"/>
                </a:lnTo>
                <a:lnTo>
                  <a:pt x="142" y="24"/>
                </a:lnTo>
                <a:lnTo>
                  <a:pt x="144" y="22"/>
                </a:lnTo>
                <a:lnTo>
                  <a:pt x="144" y="9"/>
                </a:lnTo>
                <a:lnTo>
                  <a:pt x="157" y="9"/>
                </a:lnTo>
                <a:lnTo>
                  <a:pt x="157" y="26"/>
                </a:lnTo>
                <a:lnTo>
                  <a:pt x="158" y="26"/>
                </a:lnTo>
                <a:lnTo>
                  <a:pt x="158" y="33"/>
                </a:lnTo>
                <a:lnTo>
                  <a:pt x="157" y="33"/>
                </a:lnTo>
                <a:lnTo>
                  <a:pt x="157" y="28"/>
                </a:lnTo>
                <a:lnTo>
                  <a:pt x="144" y="28"/>
                </a:lnTo>
                <a:close/>
                <a:moveTo>
                  <a:pt x="155" y="26"/>
                </a:moveTo>
                <a:lnTo>
                  <a:pt x="155" y="11"/>
                </a:lnTo>
                <a:lnTo>
                  <a:pt x="146" y="11"/>
                </a:lnTo>
                <a:lnTo>
                  <a:pt x="146" y="22"/>
                </a:lnTo>
                <a:lnTo>
                  <a:pt x="146" y="24"/>
                </a:lnTo>
                <a:lnTo>
                  <a:pt x="146" y="26"/>
                </a:lnTo>
                <a:lnTo>
                  <a:pt x="155" y="26"/>
                </a:lnTo>
                <a:close/>
                <a:moveTo>
                  <a:pt x="184" y="28"/>
                </a:moveTo>
                <a:lnTo>
                  <a:pt x="181" y="28"/>
                </a:lnTo>
                <a:lnTo>
                  <a:pt x="181" y="9"/>
                </a:lnTo>
                <a:lnTo>
                  <a:pt x="184" y="9"/>
                </a:lnTo>
                <a:lnTo>
                  <a:pt x="184" y="28"/>
                </a:lnTo>
                <a:close/>
                <a:moveTo>
                  <a:pt x="177" y="22"/>
                </a:moveTo>
                <a:lnTo>
                  <a:pt x="177" y="24"/>
                </a:lnTo>
                <a:lnTo>
                  <a:pt x="177" y="26"/>
                </a:lnTo>
                <a:lnTo>
                  <a:pt x="175" y="26"/>
                </a:lnTo>
                <a:lnTo>
                  <a:pt x="173" y="28"/>
                </a:lnTo>
                <a:lnTo>
                  <a:pt x="171" y="28"/>
                </a:lnTo>
                <a:lnTo>
                  <a:pt x="170" y="28"/>
                </a:lnTo>
                <a:lnTo>
                  <a:pt x="162" y="28"/>
                </a:lnTo>
                <a:lnTo>
                  <a:pt x="162" y="9"/>
                </a:lnTo>
                <a:lnTo>
                  <a:pt x="166" y="9"/>
                </a:lnTo>
                <a:lnTo>
                  <a:pt x="166" y="17"/>
                </a:lnTo>
                <a:lnTo>
                  <a:pt x="170" y="17"/>
                </a:lnTo>
                <a:lnTo>
                  <a:pt x="173" y="17"/>
                </a:lnTo>
                <a:lnTo>
                  <a:pt x="175" y="18"/>
                </a:lnTo>
                <a:lnTo>
                  <a:pt x="177" y="20"/>
                </a:lnTo>
                <a:lnTo>
                  <a:pt x="177" y="22"/>
                </a:lnTo>
                <a:close/>
                <a:moveTo>
                  <a:pt x="166" y="26"/>
                </a:moveTo>
                <a:lnTo>
                  <a:pt x="170" y="26"/>
                </a:lnTo>
                <a:lnTo>
                  <a:pt x="171" y="26"/>
                </a:lnTo>
                <a:lnTo>
                  <a:pt x="173" y="24"/>
                </a:lnTo>
                <a:lnTo>
                  <a:pt x="173" y="22"/>
                </a:lnTo>
                <a:lnTo>
                  <a:pt x="173" y="20"/>
                </a:lnTo>
                <a:lnTo>
                  <a:pt x="171" y="20"/>
                </a:lnTo>
                <a:lnTo>
                  <a:pt x="170" y="18"/>
                </a:lnTo>
                <a:lnTo>
                  <a:pt x="166" y="18"/>
                </a:lnTo>
                <a:lnTo>
                  <a:pt x="166" y="26"/>
                </a:lnTo>
                <a:close/>
                <a:moveTo>
                  <a:pt x="201" y="9"/>
                </a:moveTo>
                <a:lnTo>
                  <a:pt x="205" y="9"/>
                </a:lnTo>
                <a:lnTo>
                  <a:pt x="205" y="28"/>
                </a:lnTo>
                <a:lnTo>
                  <a:pt x="201" y="28"/>
                </a:lnTo>
                <a:lnTo>
                  <a:pt x="201" y="18"/>
                </a:lnTo>
                <a:lnTo>
                  <a:pt x="192" y="18"/>
                </a:lnTo>
                <a:lnTo>
                  <a:pt x="192" y="28"/>
                </a:lnTo>
                <a:lnTo>
                  <a:pt x="188" y="28"/>
                </a:lnTo>
                <a:lnTo>
                  <a:pt x="188" y="9"/>
                </a:lnTo>
                <a:lnTo>
                  <a:pt x="192" y="9"/>
                </a:lnTo>
                <a:lnTo>
                  <a:pt x="192" y="17"/>
                </a:lnTo>
                <a:lnTo>
                  <a:pt x="201" y="17"/>
                </a:lnTo>
                <a:lnTo>
                  <a:pt x="201" y="9"/>
                </a:lnTo>
                <a:close/>
                <a:moveTo>
                  <a:pt x="221" y="15"/>
                </a:moveTo>
                <a:lnTo>
                  <a:pt x="219" y="11"/>
                </a:lnTo>
                <a:lnTo>
                  <a:pt x="218" y="11"/>
                </a:lnTo>
                <a:lnTo>
                  <a:pt x="214" y="11"/>
                </a:lnTo>
                <a:lnTo>
                  <a:pt x="212" y="13"/>
                </a:lnTo>
                <a:lnTo>
                  <a:pt x="212" y="15"/>
                </a:lnTo>
                <a:lnTo>
                  <a:pt x="212" y="18"/>
                </a:lnTo>
                <a:lnTo>
                  <a:pt x="212" y="22"/>
                </a:lnTo>
                <a:lnTo>
                  <a:pt x="212" y="24"/>
                </a:lnTo>
                <a:lnTo>
                  <a:pt x="214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4"/>
                </a:lnTo>
                <a:lnTo>
                  <a:pt x="221" y="22"/>
                </a:lnTo>
                <a:lnTo>
                  <a:pt x="221" y="20"/>
                </a:lnTo>
                <a:lnTo>
                  <a:pt x="225" y="20"/>
                </a:lnTo>
                <a:lnTo>
                  <a:pt x="225" y="24"/>
                </a:lnTo>
                <a:lnTo>
                  <a:pt x="223" y="26"/>
                </a:lnTo>
                <a:lnTo>
                  <a:pt x="219" y="28"/>
                </a:lnTo>
                <a:lnTo>
                  <a:pt x="218" y="28"/>
                </a:lnTo>
                <a:lnTo>
                  <a:pt x="214" y="28"/>
                </a:lnTo>
                <a:lnTo>
                  <a:pt x="212" y="28"/>
                </a:lnTo>
                <a:lnTo>
                  <a:pt x="210" y="26"/>
                </a:lnTo>
                <a:lnTo>
                  <a:pt x="208" y="24"/>
                </a:lnTo>
                <a:lnTo>
                  <a:pt x="208" y="22"/>
                </a:lnTo>
                <a:lnTo>
                  <a:pt x="208" y="18"/>
                </a:lnTo>
                <a:lnTo>
                  <a:pt x="208" y="17"/>
                </a:lnTo>
                <a:lnTo>
                  <a:pt x="208" y="13"/>
                </a:lnTo>
                <a:lnTo>
                  <a:pt x="210" y="11"/>
                </a:lnTo>
                <a:lnTo>
                  <a:pt x="212" y="9"/>
                </a:lnTo>
                <a:lnTo>
                  <a:pt x="214" y="7"/>
                </a:lnTo>
                <a:lnTo>
                  <a:pt x="218" y="7"/>
                </a:lnTo>
                <a:lnTo>
                  <a:pt x="219" y="7"/>
                </a:lnTo>
                <a:lnTo>
                  <a:pt x="221" y="9"/>
                </a:lnTo>
                <a:lnTo>
                  <a:pt x="223" y="9"/>
                </a:lnTo>
                <a:lnTo>
                  <a:pt x="223" y="11"/>
                </a:lnTo>
                <a:lnTo>
                  <a:pt x="225" y="13"/>
                </a:lnTo>
                <a:lnTo>
                  <a:pt x="225" y="15"/>
                </a:lnTo>
                <a:lnTo>
                  <a:pt x="221" y="15"/>
                </a:lnTo>
                <a:close/>
                <a:moveTo>
                  <a:pt x="245" y="28"/>
                </a:moveTo>
                <a:lnTo>
                  <a:pt x="240" y="28"/>
                </a:lnTo>
                <a:lnTo>
                  <a:pt x="232" y="18"/>
                </a:lnTo>
                <a:lnTo>
                  <a:pt x="230" y="20"/>
                </a:lnTo>
                <a:lnTo>
                  <a:pt x="230" y="28"/>
                </a:lnTo>
                <a:lnTo>
                  <a:pt x="229" y="28"/>
                </a:lnTo>
                <a:lnTo>
                  <a:pt x="229" y="9"/>
                </a:lnTo>
                <a:lnTo>
                  <a:pt x="230" y="9"/>
                </a:lnTo>
                <a:lnTo>
                  <a:pt x="230" y="17"/>
                </a:lnTo>
                <a:lnTo>
                  <a:pt x="240" y="9"/>
                </a:lnTo>
                <a:lnTo>
                  <a:pt x="243" y="9"/>
                </a:lnTo>
                <a:lnTo>
                  <a:pt x="236" y="17"/>
                </a:lnTo>
                <a:lnTo>
                  <a:pt x="245" y="28"/>
                </a:lnTo>
                <a:close/>
                <a:moveTo>
                  <a:pt x="251" y="24"/>
                </a:moveTo>
                <a:lnTo>
                  <a:pt x="251" y="24"/>
                </a:lnTo>
                <a:lnTo>
                  <a:pt x="258" y="9"/>
                </a:lnTo>
                <a:lnTo>
                  <a:pt x="262" y="9"/>
                </a:lnTo>
                <a:lnTo>
                  <a:pt x="262" y="28"/>
                </a:lnTo>
                <a:lnTo>
                  <a:pt x="260" y="28"/>
                </a:lnTo>
                <a:lnTo>
                  <a:pt x="260" y="13"/>
                </a:lnTo>
                <a:lnTo>
                  <a:pt x="251" y="28"/>
                </a:lnTo>
                <a:lnTo>
                  <a:pt x="247" y="28"/>
                </a:lnTo>
                <a:lnTo>
                  <a:pt x="247" y="9"/>
                </a:lnTo>
                <a:lnTo>
                  <a:pt x="251" y="9"/>
                </a:lnTo>
                <a:lnTo>
                  <a:pt x="251" y="24"/>
                </a:lnTo>
                <a:close/>
                <a:moveTo>
                  <a:pt x="271" y="24"/>
                </a:moveTo>
                <a:lnTo>
                  <a:pt x="271" y="24"/>
                </a:lnTo>
                <a:lnTo>
                  <a:pt x="280" y="9"/>
                </a:lnTo>
                <a:lnTo>
                  <a:pt x="284" y="9"/>
                </a:lnTo>
                <a:lnTo>
                  <a:pt x="284" y="28"/>
                </a:lnTo>
                <a:lnTo>
                  <a:pt x="280" y="28"/>
                </a:lnTo>
                <a:lnTo>
                  <a:pt x="280" y="13"/>
                </a:lnTo>
                <a:lnTo>
                  <a:pt x="271" y="28"/>
                </a:lnTo>
                <a:lnTo>
                  <a:pt x="267" y="28"/>
                </a:lnTo>
                <a:lnTo>
                  <a:pt x="267" y="9"/>
                </a:lnTo>
                <a:lnTo>
                  <a:pt x="271" y="9"/>
                </a:lnTo>
                <a:lnTo>
                  <a:pt x="271" y="24"/>
                </a:lnTo>
                <a:close/>
                <a:moveTo>
                  <a:pt x="282" y="0"/>
                </a:moveTo>
                <a:lnTo>
                  <a:pt x="280" y="4"/>
                </a:lnTo>
                <a:lnTo>
                  <a:pt x="275" y="6"/>
                </a:lnTo>
                <a:lnTo>
                  <a:pt x="271" y="4"/>
                </a:lnTo>
                <a:lnTo>
                  <a:pt x="269" y="0"/>
                </a:lnTo>
                <a:lnTo>
                  <a:pt x="271" y="0"/>
                </a:lnTo>
                <a:lnTo>
                  <a:pt x="273" y="2"/>
                </a:lnTo>
                <a:lnTo>
                  <a:pt x="275" y="4"/>
                </a:lnTo>
                <a:lnTo>
                  <a:pt x="277" y="4"/>
                </a:lnTo>
                <a:lnTo>
                  <a:pt x="279" y="4"/>
                </a:lnTo>
                <a:lnTo>
                  <a:pt x="279" y="2"/>
                </a:lnTo>
                <a:lnTo>
                  <a:pt x="280" y="0"/>
                </a:lnTo>
                <a:lnTo>
                  <a:pt x="282" y="0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2" name="Freeform 116"/>
          <p:cNvSpPr>
            <a:spLocks noEditPoints="1"/>
          </p:cNvSpPr>
          <p:nvPr/>
        </p:nvSpPr>
        <p:spPr bwMode="auto">
          <a:xfrm>
            <a:off x="6576424" y="4124691"/>
            <a:ext cx="137383" cy="65868"/>
          </a:xfrm>
          <a:custGeom>
            <a:avLst/>
            <a:gdLst>
              <a:gd name="T0" fmla="*/ 29339 w 79"/>
              <a:gd name="T1" fmla="*/ 6350 h 35"/>
              <a:gd name="T2" fmla="*/ 13202 w 79"/>
              <a:gd name="T3" fmla="*/ 41275 h 35"/>
              <a:gd name="T4" fmla="*/ 0 w 79"/>
              <a:gd name="T5" fmla="*/ 0 h 35"/>
              <a:gd name="T6" fmla="*/ 54277 w 79"/>
              <a:gd name="T7" fmla="*/ 14287 h 35"/>
              <a:gd name="T8" fmla="*/ 51343 w 79"/>
              <a:gd name="T9" fmla="*/ 26987 h 35"/>
              <a:gd name="T10" fmla="*/ 45475 w 79"/>
              <a:gd name="T11" fmla="*/ 38100 h 35"/>
              <a:gd name="T12" fmla="*/ 42541 w 79"/>
              <a:gd name="T13" fmla="*/ 49212 h 35"/>
              <a:gd name="T14" fmla="*/ 38140 w 79"/>
              <a:gd name="T15" fmla="*/ 55562 h 35"/>
              <a:gd name="T16" fmla="*/ 35206 w 79"/>
              <a:gd name="T17" fmla="*/ 55562 h 35"/>
              <a:gd name="T18" fmla="*/ 32273 w 79"/>
              <a:gd name="T19" fmla="*/ 49212 h 35"/>
              <a:gd name="T20" fmla="*/ 35206 w 79"/>
              <a:gd name="T21" fmla="*/ 49212 h 35"/>
              <a:gd name="T22" fmla="*/ 38140 w 79"/>
              <a:gd name="T23" fmla="*/ 47625 h 35"/>
              <a:gd name="T24" fmla="*/ 29339 w 79"/>
              <a:gd name="T25" fmla="*/ 11112 h 35"/>
              <a:gd name="T26" fmla="*/ 42541 w 79"/>
              <a:gd name="T27" fmla="*/ 38100 h 35"/>
              <a:gd name="T28" fmla="*/ 64545 w 79"/>
              <a:gd name="T29" fmla="*/ 11112 h 35"/>
              <a:gd name="T30" fmla="*/ 64545 w 79"/>
              <a:gd name="T31" fmla="*/ 14287 h 35"/>
              <a:gd name="T32" fmla="*/ 73347 w 79"/>
              <a:gd name="T33" fmla="*/ 11112 h 35"/>
              <a:gd name="T34" fmla="*/ 80682 w 79"/>
              <a:gd name="T35" fmla="*/ 14287 h 35"/>
              <a:gd name="T36" fmla="*/ 83615 w 79"/>
              <a:gd name="T37" fmla="*/ 26987 h 35"/>
              <a:gd name="T38" fmla="*/ 80682 w 79"/>
              <a:gd name="T39" fmla="*/ 38100 h 35"/>
              <a:gd name="T40" fmla="*/ 73347 w 79"/>
              <a:gd name="T41" fmla="*/ 44450 h 35"/>
              <a:gd name="T42" fmla="*/ 64545 w 79"/>
              <a:gd name="T43" fmla="*/ 41275 h 35"/>
              <a:gd name="T44" fmla="*/ 64545 w 79"/>
              <a:gd name="T45" fmla="*/ 55562 h 35"/>
              <a:gd name="T46" fmla="*/ 73347 w 79"/>
              <a:gd name="T47" fmla="*/ 38100 h 35"/>
              <a:gd name="T48" fmla="*/ 77748 w 79"/>
              <a:gd name="T49" fmla="*/ 34925 h 35"/>
              <a:gd name="T50" fmla="*/ 80682 w 79"/>
              <a:gd name="T51" fmla="*/ 26987 h 35"/>
              <a:gd name="T52" fmla="*/ 77748 w 79"/>
              <a:gd name="T53" fmla="*/ 20637 h 35"/>
              <a:gd name="T54" fmla="*/ 73347 w 79"/>
              <a:gd name="T55" fmla="*/ 14287 h 35"/>
              <a:gd name="T56" fmla="*/ 64545 w 79"/>
              <a:gd name="T57" fmla="*/ 23812 h 35"/>
              <a:gd name="T58" fmla="*/ 67479 w 79"/>
              <a:gd name="T59" fmla="*/ 34925 h 35"/>
              <a:gd name="T60" fmla="*/ 89483 w 79"/>
              <a:gd name="T61" fmla="*/ 20637 h 35"/>
              <a:gd name="T62" fmla="*/ 96818 w 79"/>
              <a:gd name="T63" fmla="*/ 11112 h 35"/>
              <a:gd name="T64" fmla="*/ 105619 w 79"/>
              <a:gd name="T65" fmla="*/ 11112 h 35"/>
              <a:gd name="T66" fmla="*/ 111487 w 79"/>
              <a:gd name="T67" fmla="*/ 14287 h 35"/>
              <a:gd name="T68" fmla="*/ 112954 w 79"/>
              <a:gd name="T69" fmla="*/ 38100 h 35"/>
              <a:gd name="T70" fmla="*/ 115888 w 79"/>
              <a:gd name="T71" fmla="*/ 38100 h 35"/>
              <a:gd name="T72" fmla="*/ 112954 w 79"/>
              <a:gd name="T73" fmla="*/ 44450 h 35"/>
              <a:gd name="T74" fmla="*/ 112954 w 79"/>
              <a:gd name="T75" fmla="*/ 44450 h 35"/>
              <a:gd name="T76" fmla="*/ 108553 w 79"/>
              <a:gd name="T77" fmla="*/ 41275 h 35"/>
              <a:gd name="T78" fmla="*/ 105619 w 79"/>
              <a:gd name="T79" fmla="*/ 41275 h 35"/>
              <a:gd name="T80" fmla="*/ 96818 w 79"/>
              <a:gd name="T81" fmla="*/ 44450 h 35"/>
              <a:gd name="T82" fmla="*/ 92417 w 79"/>
              <a:gd name="T83" fmla="*/ 41275 h 35"/>
              <a:gd name="T84" fmla="*/ 89483 w 79"/>
              <a:gd name="T85" fmla="*/ 34925 h 35"/>
              <a:gd name="T86" fmla="*/ 92417 w 79"/>
              <a:gd name="T87" fmla="*/ 26987 h 35"/>
              <a:gd name="T88" fmla="*/ 108553 w 79"/>
              <a:gd name="T89" fmla="*/ 23812 h 35"/>
              <a:gd name="T90" fmla="*/ 99752 w 79"/>
              <a:gd name="T91" fmla="*/ 14287 h 35"/>
              <a:gd name="T92" fmla="*/ 95351 w 79"/>
              <a:gd name="T93" fmla="*/ 17462 h 35"/>
              <a:gd name="T94" fmla="*/ 108553 w 79"/>
              <a:gd name="T95" fmla="*/ 26987 h 35"/>
              <a:gd name="T96" fmla="*/ 102686 w 79"/>
              <a:gd name="T97" fmla="*/ 30162 h 35"/>
              <a:gd name="T98" fmla="*/ 96818 w 79"/>
              <a:gd name="T99" fmla="*/ 30162 h 35"/>
              <a:gd name="T100" fmla="*/ 95351 w 79"/>
              <a:gd name="T101" fmla="*/ 31750 h 35"/>
              <a:gd name="T102" fmla="*/ 99752 w 79"/>
              <a:gd name="T103" fmla="*/ 38100 h 35"/>
              <a:gd name="T104" fmla="*/ 105619 w 79"/>
              <a:gd name="T105" fmla="*/ 38100 h 35"/>
              <a:gd name="T106" fmla="*/ 108553 w 79"/>
              <a:gd name="T107" fmla="*/ 31750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9"/>
              <a:gd name="T163" fmla="*/ 0 h 35"/>
              <a:gd name="T164" fmla="*/ 79 w 79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9" h="35">
                <a:moveTo>
                  <a:pt x="0" y="0"/>
                </a:moveTo>
                <a:lnTo>
                  <a:pt x="20" y="0"/>
                </a:lnTo>
                <a:lnTo>
                  <a:pt x="20" y="4"/>
                </a:lnTo>
                <a:lnTo>
                  <a:pt x="13" y="4"/>
                </a:lnTo>
                <a:lnTo>
                  <a:pt x="13" y="26"/>
                </a:lnTo>
                <a:lnTo>
                  <a:pt x="9" y="26"/>
                </a:lnTo>
                <a:lnTo>
                  <a:pt x="9" y="4"/>
                </a:lnTo>
                <a:lnTo>
                  <a:pt x="0" y="4"/>
                </a:lnTo>
                <a:lnTo>
                  <a:pt x="0" y="0"/>
                </a:lnTo>
                <a:close/>
                <a:moveTo>
                  <a:pt x="35" y="7"/>
                </a:moveTo>
                <a:lnTo>
                  <a:pt x="39" y="7"/>
                </a:lnTo>
                <a:lnTo>
                  <a:pt x="37" y="9"/>
                </a:lnTo>
                <a:lnTo>
                  <a:pt x="37" y="11"/>
                </a:lnTo>
                <a:lnTo>
                  <a:pt x="35" y="15"/>
                </a:lnTo>
                <a:lnTo>
                  <a:pt x="35" y="17"/>
                </a:lnTo>
                <a:lnTo>
                  <a:pt x="33" y="19"/>
                </a:lnTo>
                <a:lnTo>
                  <a:pt x="33" y="22"/>
                </a:lnTo>
                <a:lnTo>
                  <a:pt x="31" y="24"/>
                </a:lnTo>
                <a:lnTo>
                  <a:pt x="31" y="26"/>
                </a:lnTo>
                <a:lnTo>
                  <a:pt x="29" y="30"/>
                </a:lnTo>
                <a:lnTo>
                  <a:pt x="29" y="31"/>
                </a:lnTo>
                <a:lnTo>
                  <a:pt x="28" y="33"/>
                </a:lnTo>
                <a:lnTo>
                  <a:pt x="26" y="35"/>
                </a:lnTo>
                <a:lnTo>
                  <a:pt x="24" y="35"/>
                </a:lnTo>
                <a:lnTo>
                  <a:pt x="22" y="35"/>
                </a:lnTo>
                <a:lnTo>
                  <a:pt x="22" y="31"/>
                </a:lnTo>
                <a:lnTo>
                  <a:pt x="24" y="31"/>
                </a:lnTo>
                <a:lnTo>
                  <a:pt x="26" y="31"/>
                </a:lnTo>
                <a:lnTo>
                  <a:pt x="26" y="30"/>
                </a:lnTo>
                <a:lnTo>
                  <a:pt x="28" y="28"/>
                </a:lnTo>
                <a:lnTo>
                  <a:pt x="20" y="7"/>
                </a:lnTo>
                <a:lnTo>
                  <a:pt x="24" y="7"/>
                </a:lnTo>
                <a:lnTo>
                  <a:pt x="29" y="24"/>
                </a:lnTo>
                <a:lnTo>
                  <a:pt x="35" y="7"/>
                </a:lnTo>
                <a:close/>
                <a:moveTo>
                  <a:pt x="41" y="7"/>
                </a:moveTo>
                <a:lnTo>
                  <a:pt x="44" y="7"/>
                </a:lnTo>
                <a:lnTo>
                  <a:pt x="44" y="9"/>
                </a:lnTo>
                <a:lnTo>
                  <a:pt x="46" y="7"/>
                </a:lnTo>
                <a:lnTo>
                  <a:pt x="48" y="7"/>
                </a:lnTo>
                <a:lnTo>
                  <a:pt x="50" y="7"/>
                </a:lnTo>
                <a:lnTo>
                  <a:pt x="52" y="7"/>
                </a:lnTo>
                <a:lnTo>
                  <a:pt x="53" y="7"/>
                </a:lnTo>
                <a:lnTo>
                  <a:pt x="55" y="9"/>
                </a:lnTo>
                <a:lnTo>
                  <a:pt x="57" y="11"/>
                </a:lnTo>
                <a:lnTo>
                  <a:pt x="57" y="13"/>
                </a:lnTo>
                <a:lnTo>
                  <a:pt x="57" y="17"/>
                </a:lnTo>
                <a:lnTo>
                  <a:pt x="57" y="19"/>
                </a:lnTo>
                <a:lnTo>
                  <a:pt x="57" y="22"/>
                </a:lnTo>
                <a:lnTo>
                  <a:pt x="55" y="24"/>
                </a:lnTo>
                <a:lnTo>
                  <a:pt x="53" y="26"/>
                </a:lnTo>
                <a:lnTo>
                  <a:pt x="52" y="28"/>
                </a:lnTo>
                <a:lnTo>
                  <a:pt x="50" y="28"/>
                </a:lnTo>
                <a:lnTo>
                  <a:pt x="48" y="28"/>
                </a:lnTo>
                <a:lnTo>
                  <a:pt x="46" y="26"/>
                </a:lnTo>
                <a:lnTo>
                  <a:pt x="44" y="26"/>
                </a:lnTo>
                <a:lnTo>
                  <a:pt x="44" y="24"/>
                </a:lnTo>
                <a:lnTo>
                  <a:pt x="44" y="35"/>
                </a:lnTo>
                <a:lnTo>
                  <a:pt x="41" y="35"/>
                </a:lnTo>
                <a:lnTo>
                  <a:pt x="41" y="7"/>
                </a:lnTo>
                <a:close/>
                <a:moveTo>
                  <a:pt x="50" y="24"/>
                </a:moveTo>
                <a:lnTo>
                  <a:pt x="52" y="24"/>
                </a:lnTo>
                <a:lnTo>
                  <a:pt x="53" y="22"/>
                </a:lnTo>
                <a:lnTo>
                  <a:pt x="53" y="20"/>
                </a:lnTo>
                <a:lnTo>
                  <a:pt x="53" y="19"/>
                </a:lnTo>
                <a:lnTo>
                  <a:pt x="55" y="17"/>
                </a:lnTo>
                <a:lnTo>
                  <a:pt x="55" y="15"/>
                </a:lnTo>
                <a:lnTo>
                  <a:pt x="53" y="13"/>
                </a:lnTo>
                <a:lnTo>
                  <a:pt x="53" y="11"/>
                </a:lnTo>
                <a:lnTo>
                  <a:pt x="52" y="9"/>
                </a:lnTo>
                <a:lnTo>
                  <a:pt x="50" y="9"/>
                </a:lnTo>
                <a:lnTo>
                  <a:pt x="46" y="9"/>
                </a:lnTo>
                <a:lnTo>
                  <a:pt x="46" y="11"/>
                </a:lnTo>
                <a:lnTo>
                  <a:pt x="44" y="15"/>
                </a:lnTo>
                <a:lnTo>
                  <a:pt x="44" y="19"/>
                </a:lnTo>
                <a:lnTo>
                  <a:pt x="44" y="20"/>
                </a:lnTo>
                <a:lnTo>
                  <a:pt x="46" y="22"/>
                </a:lnTo>
                <a:lnTo>
                  <a:pt x="48" y="24"/>
                </a:lnTo>
                <a:lnTo>
                  <a:pt x="50" y="24"/>
                </a:lnTo>
                <a:close/>
                <a:moveTo>
                  <a:pt x="61" y="13"/>
                </a:moveTo>
                <a:lnTo>
                  <a:pt x="63" y="11"/>
                </a:lnTo>
                <a:lnTo>
                  <a:pt x="63" y="7"/>
                </a:lnTo>
                <a:lnTo>
                  <a:pt x="66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9"/>
                </a:lnTo>
                <a:lnTo>
                  <a:pt x="77" y="13"/>
                </a:lnTo>
                <a:lnTo>
                  <a:pt x="77" y="24"/>
                </a:lnTo>
                <a:lnTo>
                  <a:pt x="79" y="24"/>
                </a:lnTo>
                <a:lnTo>
                  <a:pt x="79" y="26"/>
                </a:lnTo>
                <a:lnTo>
                  <a:pt x="79" y="28"/>
                </a:lnTo>
                <a:lnTo>
                  <a:pt x="77" y="28"/>
                </a:lnTo>
                <a:lnTo>
                  <a:pt x="76" y="28"/>
                </a:lnTo>
                <a:lnTo>
                  <a:pt x="74" y="26"/>
                </a:lnTo>
                <a:lnTo>
                  <a:pt x="74" y="24"/>
                </a:lnTo>
                <a:lnTo>
                  <a:pt x="72" y="26"/>
                </a:lnTo>
                <a:lnTo>
                  <a:pt x="70" y="26"/>
                </a:lnTo>
                <a:lnTo>
                  <a:pt x="68" y="28"/>
                </a:lnTo>
                <a:lnTo>
                  <a:pt x="66" y="28"/>
                </a:lnTo>
                <a:lnTo>
                  <a:pt x="65" y="28"/>
                </a:lnTo>
                <a:lnTo>
                  <a:pt x="63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9"/>
                </a:lnTo>
                <a:lnTo>
                  <a:pt x="63" y="17"/>
                </a:lnTo>
                <a:lnTo>
                  <a:pt x="66" y="15"/>
                </a:lnTo>
                <a:lnTo>
                  <a:pt x="72" y="15"/>
                </a:lnTo>
                <a:lnTo>
                  <a:pt x="74" y="15"/>
                </a:lnTo>
                <a:lnTo>
                  <a:pt x="74" y="13"/>
                </a:lnTo>
                <a:lnTo>
                  <a:pt x="72" y="11"/>
                </a:lnTo>
                <a:lnTo>
                  <a:pt x="68" y="9"/>
                </a:lnTo>
                <a:lnTo>
                  <a:pt x="66" y="9"/>
                </a:lnTo>
                <a:lnTo>
                  <a:pt x="66" y="11"/>
                </a:lnTo>
                <a:lnTo>
                  <a:pt x="65" y="11"/>
                </a:lnTo>
                <a:lnTo>
                  <a:pt x="65" y="13"/>
                </a:lnTo>
                <a:lnTo>
                  <a:pt x="61" y="13"/>
                </a:lnTo>
                <a:close/>
                <a:moveTo>
                  <a:pt x="74" y="17"/>
                </a:moveTo>
                <a:lnTo>
                  <a:pt x="74" y="17"/>
                </a:lnTo>
                <a:lnTo>
                  <a:pt x="72" y="17"/>
                </a:lnTo>
                <a:lnTo>
                  <a:pt x="70" y="19"/>
                </a:lnTo>
                <a:lnTo>
                  <a:pt x="68" y="19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5" y="24"/>
                </a:lnTo>
                <a:lnTo>
                  <a:pt x="68" y="24"/>
                </a:lnTo>
                <a:lnTo>
                  <a:pt x="70" y="24"/>
                </a:lnTo>
                <a:lnTo>
                  <a:pt x="72" y="24"/>
                </a:lnTo>
                <a:lnTo>
                  <a:pt x="72" y="22"/>
                </a:lnTo>
                <a:lnTo>
                  <a:pt x="74" y="20"/>
                </a:lnTo>
                <a:lnTo>
                  <a:pt x="74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3" name="Freeform 117"/>
          <p:cNvSpPr>
            <a:spLocks noEditPoints="1"/>
          </p:cNvSpPr>
          <p:nvPr/>
        </p:nvSpPr>
        <p:spPr bwMode="auto">
          <a:xfrm>
            <a:off x="6813551" y="6002884"/>
            <a:ext cx="237127" cy="65868"/>
          </a:xfrm>
          <a:custGeom>
            <a:avLst/>
            <a:gdLst>
              <a:gd name="T0" fmla="*/ 23532 w 136"/>
              <a:gd name="T1" fmla="*/ 0 h 35"/>
              <a:gd name="T2" fmla="*/ 26474 w 136"/>
              <a:gd name="T3" fmla="*/ 44450 h 35"/>
              <a:gd name="T4" fmla="*/ 4412 w 136"/>
              <a:gd name="T5" fmla="*/ 44450 h 35"/>
              <a:gd name="T6" fmla="*/ 4412 w 136"/>
              <a:gd name="T7" fmla="*/ 0 h 35"/>
              <a:gd name="T8" fmla="*/ 42652 w 136"/>
              <a:gd name="T9" fmla="*/ 11112 h 35"/>
              <a:gd name="T10" fmla="*/ 45594 w 136"/>
              <a:gd name="T11" fmla="*/ 14287 h 35"/>
              <a:gd name="T12" fmla="*/ 51477 w 136"/>
              <a:gd name="T13" fmla="*/ 11112 h 35"/>
              <a:gd name="T14" fmla="*/ 61772 w 136"/>
              <a:gd name="T15" fmla="*/ 17462 h 35"/>
              <a:gd name="T16" fmla="*/ 64714 w 136"/>
              <a:gd name="T17" fmla="*/ 26987 h 35"/>
              <a:gd name="T18" fmla="*/ 61772 w 136"/>
              <a:gd name="T19" fmla="*/ 38100 h 35"/>
              <a:gd name="T20" fmla="*/ 51477 w 136"/>
              <a:gd name="T21" fmla="*/ 44450 h 35"/>
              <a:gd name="T22" fmla="*/ 45594 w 136"/>
              <a:gd name="T23" fmla="*/ 41275 h 35"/>
              <a:gd name="T24" fmla="*/ 42652 w 136"/>
              <a:gd name="T25" fmla="*/ 55562 h 35"/>
              <a:gd name="T26" fmla="*/ 51477 w 136"/>
              <a:gd name="T27" fmla="*/ 41275 h 35"/>
              <a:gd name="T28" fmla="*/ 55889 w 136"/>
              <a:gd name="T29" fmla="*/ 38100 h 35"/>
              <a:gd name="T30" fmla="*/ 58831 w 136"/>
              <a:gd name="T31" fmla="*/ 28575 h 35"/>
              <a:gd name="T32" fmla="*/ 58831 w 136"/>
              <a:gd name="T33" fmla="*/ 20637 h 35"/>
              <a:gd name="T34" fmla="*/ 51477 w 136"/>
              <a:gd name="T35" fmla="*/ 17462 h 35"/>
              <a:gd name="T36" fmla="*/ 42652 w 136"/>
              <a:gd name="T37" fmla="*/ 23812 h 35"/>
              <a:gd name="T38" fmla="*/ 45594 w 136"/>
              <a:gd name="T39" fmla="*/ 38100 h 35"/>
              <a:gd name="T40" fmla="*/ 94129 w 136"/>
              <a:gd name="T41" fmla="*/ 44450 h 35"/>
              <a:gd name="T42" fmla="*/ 75009 w 136"/>
              <a:gd name="T43" fmla="*/ 31750 h 35"/>
              <a:gd name="T44" fmla="*/ 70597 w 136"/>
              <a:gd name="T45" fmla="*/ 11112 h 35"/>
              <a:gd name="T46" fmla="*/ 86776 w 136"/>
              <a:gd name="T47" fmla="*/ 11112 h 35"/>
              <a:gd name="T48" fmla="*/ 94129 w 136"/>
              <a:gd name="T49" fmla="*/ 44450 h 35"/>
              <a:gd name="T50" fmla="*/ 119133 w 136"/>
              <a:gd name="T51" fmla="*/ 17462 h 35"/>
              <a:gd name="T52" fmla="*/ 116191 w 136"/>
              <a:gd name="T53" fmla="*/ 26987 h 35"/>
              <a:gd name="T54" fmla="*/ 110308 w 136"/>
              <a:gd name="T55" fmla="*/ 41275 h 35"/>
              <a:gd name="T56" fmla="*/ 108837 w 136"/>
              <a:gd name="T57" fmla="*/ 49212 h 35"/>
              <a:gd name="T58" fmla="*/ 102954 w 136"/>
              <a:gd name="T59" fmla="*/ 55562 h 35"/>
              <a:gd name="T60" fmla="*/ 100013 w 136"/>
              <a:gd name="T61" fmla="*/ 55562 h 35"/>
              <a:gd name="T62" fmla="*/ 97071 w 136"/>
              <a:gd name="T63" fmla="*/ 52387 h 35"/>
              <a:gd name="T64" fmla="*/ 100013 w 136"/>
              <a:gd name="T65" fmla="*/ 52387 h 35"/>
              <a:gd name="T66" fmla="*/ 102954 w 136"/>
              <a:gd name="T67" fmla="*/ 49212 h 35"/>
              <a:gd name="T68" fmla="*/ 94129 w 136"/>
              <a:gd name="T69" fmla="*/ 11112 h 35"/>
              <a:gd name="T70" fmla="*/ 108837 w 136"/>
              <a:gd name="T71" fmla="*/ 38100 h 35"/>
              <a:gd name="T72" fmla="*/ 135311 w 136"/>
              <a:gd name="T73" fmla="*/ 44450 h 35"/>
              <a:gd name="T74" fmla="*/ 122074 w 136"/>
              <a:gd name="T75" fmla="*/ 17462 h 35"/>
              <a:gd name="T76" fmla="*/ 145606 w 136"/>
              <a:gd name="T77" fmla="*/ 17462 h 35"/>
              <a:gd name="T78" fmla="*/ 164726 w 136"/>
              <a:gd name="T79" fmla="*/ 17462 h 35"/>
              <a:gd name="T80" fmla="*/ 154431 w 136"/>
              <a:gd name="T81" fmla="*/ 20637 h 35"/>
              <a:gd name="T82" fmla="*/ 151489 w 136"/>
              <a:gd name="T83" fmla="*/ 34925 h 35"/>
              <a:gd name="T84" fmla="*/ 160314 w 136"/>
              <a:gd name="T85" fmla="*/ 41275 h 35"/>
              <a:gd name="T86" fmla="*/ 164726 w 136"/>
              <a:gd name="T87" fmla="*/ 34925 h 35"/>
              <a:gd name="T88" fmla="*/ 170610 w 136"/>
              <a:gd name="T89" fmla="*/ 38100 h 35"/>
              <a:gd name="T90" fmla="*/ 160314 w 136"/>
              <a:gd name="T91" fmla="*/ 44450 h 35"/>
              <a:gd name="T92" fmla="*/ 148548 w 136"/>
              <a:gd name="T93" fmla="*/ 41275 h 35"/>
              <a:gd name="T94" fmla="*/ 145606 w 136"/>
              <a:gd name="T95" fmla="*/ 28575 h 35"/>
              <a:gd name="T96" fmla="*/ 148548 w 136"/>
              <a:gd name="T97" fmla="*/ 17462 h 35"/>
              <a:gd name="T98" fmla="*/ 160314 w 136"/>
              <a:gd name="T99" fmla="*/ 11112 h 35"/>
              <a:gd name="T100" fmla="*/ 167668 w 136"/>
              <a:gd name="T101" fmla="*/ 14287 h 35"/>
              <a:gd name="T102" fmla="*/ 170610 w 136"/>
              <a:gd name="T103" fmla="*/ 23812 h 35"/>
              <a:gd name="T104" fmla="*/ 192671 w 136"/>
              <a:gd name="T105" fmla="*/ 44450 h 35"/>
              <a:gd name="T106" fmla="*/ 180905 w 136"/>
              <a:gd name="T107" fmla="*/ 44450 h 35"/>
              <a:gd name="T108" fmla="*/ 180905 w 136"/>
              <a:gd name="T109" fmla="*/ 11112 h 35"/>
              <a:gd name="T110" fmla="*/ 197083 w 136"/>
              <a:gd name="T111" fmla="*/ 11112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6"/>
              <a:gd name="T169" fmla="*/ 0 h 35"/>
              <a:gd name="T170" fmla="*/ 136 w 13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6" h="35">
                <a:moveTo>
                  <a:pt x="3" y="22"/>
                </a:moveTo>
                <a:lnTo>
                  <a:pt x="3" y="22"/>
                </a:lnTo>
                <a:lnTo>
                  <a:pt x="16" y="0"/>
                </a:lnTo>
                <a:lnTo>
                  <a:pt x="22" y="0"/>
                </a:lnTo>
                <a:lnTo>
                  <a:pt x="22" y="28"/>
                </a:lnTo>
                <a:lnTo>
                  <a:pt x="18" y="28"/>
                </a:lnTo>
                <a:lnTo>
                  <a:pt x="18" y="5"/>
                </a:lnTo>
                <a:lnTo>
                  <a:pt x="3" y="28"/>
                </a:ln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22"/>
                </a:lnTo>
                <a:close/>
                <a:moveTo>
                  <a:pt x="27" y="7"/>
                </a:moveTo>
                <a:lnTo>
                  <a:pt x="29" y="7"/>
                </a:lnTo>
                <a:lnTo>
                  <a:pt x="29" y="11"/>
                </a:lnTo>
                <a:lnTo>
                  <a:pt x="31" y="9"/>
                </a:lnTo>
                <a:lnTo>
                  <a:pt x="33" y="9"/>
                </a:lnTo>
                <a:lnTo>
                  <a:pt x="33" y="7"/>
                </a:lnTo>
                <a:lnTo>
                  <a:pt x="35" y="7"/>
                </a:lnTo>
                <a:lnTo>
                  <a:pt x="38" y="7"/>
                </a:lnTo>
                <a:lnTo>
                  <a:pt x="40" y="9"/>
                </a:lnTo>
                <a:lnTo>
                  <a:pt x="42" y="11"/>
                </a:lnTo>
                <a:lnTo>
                  <a:pt x="42" y="13"/>
                </a:lnTo>
                <a:lnTo>
                  <a:pt x="44" y="15"/>
                </a:lnTo>
                <a:lnTo>
                  <a:pt x="44" y="17"/>
                </a:lnTo>
                <a:lnTo>
                  <a:pt x="44" y="20"/>
                </a:ln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8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31" y="26"/>
                </a:lnTo>
                <a:lnTo>
                  <a:pt x="29" y="26"/>
                </a:lnTo>
                <a:lnTo>
                  <a:pt x="29" y="35"/>
                </a:lnTo>
                <a:lnTo>
                  <a:pt x="27" y="35"/>
                </a:lnTo>
                <a:lnTo>
                  <a:pt x="27" y="7"/>
                </a:lnTo>
                <a:close/>
                <a:moveTo>
                  <a:pt x="35" y="26"/>
                </a:moveTo>
                <a:lnTo>
                  <a:pt x="37" y="26"/>
                </a:lnTo>
                <a:lnTo>
                  <a:pt x="38" y="24"/>
                </a:lnTo>
                <a:lnTo>
                  <a:pt x="40" y="22"/>
                </a:lnTo>
                <a:lnTo>
                  <a:pt x="40" y="20"/>
                </a:lnTo>
                <a:lnTo>
                  <a:pt x="40" y="18"/>
                </a:lnTo>
                <a:lnTo>
                  <a:pt x="40" y="17"/>
                </a:lnTo>
                <a:lnTo>
                  <a:pt x="40" y="15"/>
                </a:lnTo>
                <a:lnTo>
                  <a:pt x="40" y="13"/>
                </a:lnTo>
                <a:lnTo>
                  <a:pt x="38" y="11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29" y="15"/>
                </a:lnTo>
                <a:lnTo>
                  <a:pt x="29" y="18"/>
                </a:lnTo>
                <a:lnTo>
                  <a:pt x="29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close/>
                <a:moveTo>
                  <a:pt x="64" y="28"/>
                </a:moveTo>
                <a:lnTo>
                  <a:pt x="59" y="28"/>
                </a:lnTo>
                <a:lnTo>
                  <a:pt x="51" y="18"/>
                </a:lnTo>
                <a:lnTo>
                  <a:pt x="51" y="20"/>
                </a:lnTo>
                <a:lnTo>
                  <a:pt x="51" y="28"/>
                </a:lnTo>
                <a:lnTo>
                  <a:pt x="48" y="28"/>
                </a:lnTo>
                <a:lnTo>
                  <a:pt x="48" y="7"/>
                </a:lnTo>
                <a:lnTo>
                  <a:pt x="51" y="7"/>
                </a:lnTo>
                <a:lnTo>
                  <a:pt x="51" y="17"/>
                </a:lnTo>
                <a:lnTo>
                  <a:pt x="59" y="7"/>
                </a:lnTo>
                <a:lnTo>
                  <a:pt x="62" y="7"/>
                </a:lnTo>
                <a:lnTo>
                  <a:pt x="55" y="17"/>
                </a:lnTo>
                <a:lnTo>
                  <a:pt x="64" y="28"/>
                </a:lnTo>
                <a:close/>
                <a:moveTo>
                  <a:pt x="79" y="7"/>
                </a:moveTo>
                <a:lnTo>
                  <a:pt x="83" y="7"/>
                </a:lnTo>
                <a:lnTo>
                  <a:pt x="81" y="11"/>
                </a:lnTo>
                <a:lnTo>
                  <a:pt x="81" y="13"/>
                </a:lnTo>
                <a:lnTo>
                  <a:pt x="79" y="15"/>
                </a:lnTo>
                <a:lnTo>
                  <a:pt x="79" y="17"/>
                </a:lnTo>
                <a:lnTo>
                  <a:pt x="77" y="20"/>
                </a:lnTo>
                <a:lnTo>
                  <a:pt x="77" y="22"/>
                </a:lnTo>
                <a:lnTo>
                  <a:pt x="75" y="26"/>
                </a:lnTo>
                <a:lnTo>
                  <a:pt x="75" y="28"/>
                </a:lnTo>
                <a:lnTo>
                  <a:pt x="74" y="29"/>
                </a:lnTo>
                <a:lnTo>
                  <a:pt x="74" y="31"/>
                </a:lnTo>
                <a:lnTo>
                  <a:pt x="72" y="33"/>
                </a:lnTo>
                <a:lnTo>
                  <a:pt x="72" y="35"/>
                </a:lnTo>
                <a:lnTo>
                  <a:pt x="70" y="35"/>
                </a:lnTo>
                <a:lnTo>
                  <a:pt x="68" y="35"/>
                </a:lnTo>
                <a:lnTo>
                  <a:pt x="66" y="35"/>
                </a:lnTo>
                <a:lnTo>
                  <a:pt x="66" y="33"/>
                </a:lnTo>
                <a:lnTo>
                  <a:pt x="68" y="33"/>
                </a:lnTo>
                <a:lnTo>
                  <a:pt x="70" y="33"/>
                </a:lnTo>
                <a:lnTo>
                  <a:pt x="70" y="31"/>
                </a:lnTo>
                <a:lnTo>
                  <a:pt x="70" y="29"/>
                </a:lnTo>
                <a:lnTo>
                  <a:pt x="72" y="28"/>
                </a:lnTo>
                <a:lnTo>
                  <a:pt x="64" y="7"/>
                </a:lnTo>
                <a:lnTo>
                  <a:pt x="68" y="7"/>
                </a:lnTo>
                <a:lnTo>
                  <a:pt x="74" y="24"/>
                </a:lnTo>
                <a:lnTo>
                  <a:pt x="79" y="7"/>
                </a:lnTo>
                <a:close/>
                <a:moveTo>
                  <a:pt x="92" y="11"/>
                </a:moveTo>
                <a:lnTo>
                  <a:pt x="92" y="28"/>
                </a:lnTo>
                <a:lnTo>
                  <a:pt x="88" y="28"/>
                </a:lnTo>
                <a:lnTo>
                  <a:pt x="88" y="11"/>
                </a:lnTo>
                <a:lnTo>
                  <a:pt x="83" y="11"/>
                </a:lnTo>
                <a:lnTo>
                  <a:pt x="83" y="7"/>
                </a:lnTo>
                <a:lnTo>
                  <a:pt x="99" y="7"/>
                </a:lnTo>
                <a:lnTo>
                  <a:pt x="99" y="11"/>
                </a:lnTo>
                <a:lnTo>
                  <a:pt x="92" y="11"/>
                </a:lnTo>
                <a:close/>
                <a:moveTo>
                  <a:pt x="112" y="15"/>
                </a:moveTo>
                <a:lnTo>
                  <a:pt x="112" y="11"/>
                </a:lnTo>
                <a:lnTo>
                  <a:pt x="109" y="11"/>
                </a:lnTo>
                <a:lnTo>
                  <a:pt x="107" y="11"/>
                </a:lnTo>
                <a:lnTo>
                  <a:pt x="105" y="13"/>
                </a:lnTo>
                <a:lnTo>
                  <a:pt x="103" y="15"/>
                </a:lnTo>
                <a:lnTo>
                  <a:pt x="103" y="18"/>
                </a:lnTo>
                <a:lnTo>
                  <a:pt x="103" y="22"/>
                </a:lnTo>
                <a:lnTo>
                  <a:pt x="105" y="24"/>
                </a:lnTo>
                <a:lnTo>
                  <a:pt x="107" y="26"/>
                </a:lnTo>
                <a:lnTo>
                  <a:pt x="109" y="26"/>
                </a:lnTo>
                <a:lnTo>
                  <a:pt x="110" y="26"/>
                </a:lnTo>
                <a:lnTo>
                  <a:pt x="110" y="24"/>
                </a:lnTo>
                <a:lnTo>
                  <a:pt x="112" y="22"/>
                </a:lnTo>
                <a:lnTo>
                  <a:pt x="112" y="20"/>
                </a:lnTo>
                <a:lnTo>
                  <a:pt x="116" y="20"/>
                </a:lnTo>
                <a:lnTo>
                  <a:pt x="116" y="24"/>
                </a:lnTo>
                <a:lnTo>
                  <a:pt x="114" y="26"/>
                </a:lnTo>
                <a:lnTo>
                  <a:pt x="112" y="28"/>
                </a:lnTo>
                <a:lnTo>
                  <a:pt x="109" y="28"/>
                </a:lnTo>
                <a:lnTo>
                  <a:pt x="105" y="28"/>
                </a:lnTo>
                <a:lnTo>
                  <a:pt x="103" y="28"/>
                </a:lnTo>
                <a:lnTo>
                  <a:pt x="101" y="26"/>
                </a:lnTo>
                <a:lnTo>
                  <a:pt x="101" y="24"/>
                </a:lnTo>
                <a:lnTo>
                  <a:pt x="99" y="20"/>
                </a:lnTo>
                <a:lnTo>
                  <a:pt x="99" y="18"/>
                </a:lnTo>
                <a:lnTo>
                  <a:pt x="99" y="15"/>
                </a:lnTo>
                <a:lnTo>
                  <a:pt x="101" y="13"/>
                </a:lnTo>
                <a:lnTo>
                  <a:pt x="101" y="11"/>
                </a:lnTo>
                <a:lnTo>
                  <a:pt x="103" y="9"/>
                </a:lnTo>
                <a:lnTo>
                  <a:pt x="107" y="7"/>
                </a:lnTo>
                <a:lnTo>
                  <a:pt x="109" y="7"/>
                </a:lnTo>
                <a:lnTo>
                  <a:pt x="110" y="7"/>
                </a:lnTo>
                <a:lnTo>
                  <a:pt x="112" y="9"/>
                </a:lnTo>
                <a:lnTo>
                  <a:pt x="114" y="9"/>
                </a:lnTo>
                <a:lnTo>
                  <a:pt x="116" y="11"/>
                </a:lnTo>
                <a:lnTo>
                  <a:pt x="116" y="13"/>
                </a:lnTo>
                <a:lnTo>
                  <a:pt x="116" y="15"/>
                </a:lnTo>
                <a:lnTo>
                  <a:pt x="112" y="15"/>
                </a:lnTo>
                <a:close/>
                <a:moveTo>
                  <a:pt x="136" y="28"/>
                </a:moveTo>
                <a:lnTo>
                  <a:pt x="131" y="28"/>
                </a:lnTo>
                <a:lnTo>
                  <a:pt x="123" y="18"/>
                </a:lnTo>
                <a:lnTo>
                  <a:pt x="123" y="20"/>
                </a:lnTo>
                <a:lnTo>
                  <a:pt x="123" y="28"/>
                </a:lnTo>
                <a:lnTo>
                  <a:pt x="120" y="28"/>
                </a:lnTo>
                <a:lnTo>
                  <a:pt x="120" y="7"/>
                </a:lnTo>
                <a:lnTo>
                  <a:pt x="123" y="7"/>
                </a:lnTo>
                <a:lnTo>
                  <a:pt x="123" y="17"/>
                </a:lnTo>
                <a:lnTo>
                  <a:pt x="131" y="7"/>
                </a:lnTo>
                <a:lnTo>
                  <a:pt x="134" y="7"/>
                </a:lnTo>
                <a:lnTo>
                  <a:pt x="127" y="17"/>
                </a:lnTo>
                <a:lnTo>
                  <a:pt x="136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4" name="Freeform 118"/>
          <p:cNvSpPr>
            <a:spLocks noEditPoints="1"/>
          </p:cNvSpPr>
          <p:nvPr/>
        </p:nvSpPr>
        <p:spPr bwMode="auto">
          <a:xfrm>
            <a:off x="5866927" y="5485347"/>
            <a:ext cx="353808" cy="65869"/>
          </a:xfrm>
          <a:custGeom>
            <a:avLst/>
            <a:gdLst>
              <a:gd name="T0" fmla="*/ 23523 w 203"/>
              <a:gd name="T1" fmla="*/ 0 h 35"/>
              <a:gd name="T2" fmla="*/ 4411 w 203"/>
              <a:gd name="T3" fmla="*/ 28575 h 35"/>
              <a:gd name="T4" fmla="*/ 39695 w 203"/>
              <a:gd name="T5" fmla="*/ 14288 h 35"/>
              <a:gd name="T6" fmla="*/ 55867 w 203"/>
              <a:gd name="T7" fmla="*/ 14288 h 35"/>
              <a:gd name="T8" fmla="*/ 55867 w 203"/>
              <a:gd name="T9" fmla="*/ 38100 h 35"/>
              <a:gd name="T10" fmla="*/ 39695 w 203"/>
              <a:gd name="T11" fmla="*/ 39688 h 35"/>
              <a:gd name="T12" fmla="*/ 48517 w 203"/>
              <a:gd name="T13" fmla="*/ 39688 h 35"/>
              <a:gd name="T14" fmla="*/ 54397 w 203"/>
              <a:gd name="T15" fmla="*/ 28575 h 35"/>
              <a:gd name="T16" fmla="*/ 48517 w 203"/>
              <a:gd name="T17" fmla="*/ 17463 h 35"/>
              <a:gd name="T18" fmla="*/ 42636 w 203"/>
              <a:gd name="T19" fmla="*/ 38100 h 35"/>
              <a:gd name="T20" fmla="*/ 73510 w 203"/>
              <a:gd name="T21" fmla="*/ 11113 h 35"/>
              <a:gd name="T22" fmla="*/ 86742 w 203"/>
              <a:gd name="T23" fmla="*/ 17463 h 35"/>
              <a:gd name="T24" fmla="*/ 91152 w 203"/>
              <a:gd name="T25" fmla="*/ 39688 h 35"/>
              <a:gd name="T26" fmla="*/ 89682 w 203"/>
              <a:gd name="T27" fmla="*/ 42863 h 35"/>
              <a:gd name="T28" fmla="*/ 80861 w 203"/>
              <a:gd name="T29" fmla="*/ 39688 h 35"/>
              <a:gd name="T30" fmla="*/ 67629 w 203"/>
              <a:gd name="T31" fmla="*/ 39688 h 35"/>
              <a:gd name="T32" fmla="*/ 67629 w 203"/>
              <a:gd name="T33" fmla="*/ 25400 h 35"/>
              <a:gd name="T34" fmla="*/ 74980 w 203"/>
              <a:gd name="T35" fmla="*/ 14288 h 35"/>
              <a:gd name="T36" fmla="*/ 83801 w 203"/>
              <a:gd name="T37" fmla="*/ 25400 h 35"/>
              <a:gd name="T38" fmla="*/ 73510 w 203"/>
              <a:gd name="T39" fmla="*/ 28575 h 35"/>
              <a:gd name="T40" fmla="*/ 73510 w 203"/>
              <a:gd name="T41" fmla="*/ 39688 h 35"/>
              <a:gd name="T42" fmla="*/ 83801 w 203"/>
              <a:gd name="T43" fmla="*/ 31750 h 35"/>
              <a:gd name="T44" fmla="*/ 99973 w 203"/>
              <a:gd name="T45" fmla="*/ 20638 h 35"/>
              <a:gd name="T46" fmla="*/ 108795 w 203"/>
              <a:gd name="T47" fmla="*/ 39688 h 35"/>
              <a:gd name="T48" fmla="*/ 116146 w 203"/>
              <a:gd name="T49" fmla="*/ 38100 h 35"/>
              <a:gd name="T50" fmla="*/ 97033 w 203"/>
              <a:gd name="T51" fmla="*/ 39688 h 35"/>
              <a:gd name="T52" fmla="*/ 97033 w 203"/>
              <a:gd name="T53" fmla="*/ 17463 h 35"/>
              <a:gd name="T54" fmla="*/ 116146 w 203"/>
              <a:gd name="T55" fmla="*/ 14288 h 35"/>
              <a:gd name="T56" fmla="*/ 145550 w 203"/>
              <a:gd name="T57" fmla="*/ 11113 h 35"/>
              <a:gd name="T58" fmla="*/ 124967 w 203"/>
              <a:gd name="T59" fmla="*/ 42863 h 35"/>
              <a:gd name="T60" fmla="*/ 164662 w 203"/>
              <a:gd name="T61" fmla="*/ 11113 h 35"/>
              <a:gd name="T62" fmla="*/ 179364 w 203"/>
              <a:gd name="T63" fmla="*/ 28575 h 35"/>
              <a:gd name="T64" fmla="*/ 164662 w 203"/>
              <a:gd name="T65" fmla="*/ 42863 h 35"/>
              <a:gd name="T66" fmla="*/ 151430 w 203"/>
              <a:gd name="T67" fmla="*/ 28575 h 35"/>
              <a:gd name="T68" fmla="*/ 164662 w 203"/>
              <a:gd name="T69" fmla="*/ 11113 h 35"/>
              <a:gd name="T70" fmla="*/ 173483 w 203"/>
              <a:gd name="T71" fmla="*/ 28575 h 35"/>
              <a:gd name="T72" fmla="*/ 167602 w 203"/>
              <a:gd name="T73" fmla="*/ 17463 h 35"/>
              <a:gd name="T74" fmla="*/ 157311 w 203"/>
              <a:gd name="T75" fmla="*/ 25400 h 35"/>
              <a:gd name="T76" fmla="*/ 161722 w 203"/>
              <a:gd name="T77" fmla="*/ 38100 h 35"/>
              <a:gd name="T78" fmla="*/ 186715 w 203"/>
              <a:gd name="T79" fmla="*/ 28575 h 35"/>
              <a:gd name="T80" fmla="*/ 192596 w 203"/>
              <a:gd name="T81" fmla="*/ 11113 h 35"/>
              <a:gd name="T82" fmla="*/ 198477 w 203"/>
              <a:gd name="T83" fmla="*/ 28575 h 35"/>
              <a:gd name="T84" fmla="*/ 189655 w 203"/>
              <a:gd name="T85" fmla="*/ 20638 h 35"/>
              <a:gd name="T86" fmla="*/ 219059 w 203"/>
              <a:gd name="T87" fmla="*/ 11113 h 35"/>
              <a:gd name="T88" fmla="*/ 227881 w 203"/>
              <a:gd name="T89" fmla="*/ 11113 h 35"/>
              <a:gd name="T90" fmla="*/ 241112 w 203"/>
              <a:gd name="T91" fmla="*/ 25400 h 35"/>
              <a:gd name="T92" fmla="*/ 227881 w 203"/>
              <a:gd name="T93" fmla="*/ 42863 h 35"/>
              <a:gd name="T94" fmla="*/ 219059 w 203"/>
              <a:gd name="T95" fmla="*/ 55563 h 35"/>
              <a:gd name="T96" fmla="*/ 233761 w 203"/>
              <a:gd name="T97" fmla="*/ 38100 h 35"/>
              <a:gd name="T98" fmla="*/ 233761 w 203"/>
              <a:gd name="T99" fmla="*/ 20638 h 35"/>
              <a:gd name="T100" fmla="*/ 219059 w 203"/>
              <a:gd name="T101" fmla="*/ 22225 h 35"/>
              <a:gd name="T102" fmla="*/ 263165 w 203"/>
              <a:gd name="T103" fmla="*/ 22225 h 35"/>
              <a:gd name="T104" fmla="*/ 249934 w 203"/>
              <a:gd name="T105" fmla="*/ 28575 h 35"/>
              <a:gd name="T106" fmla="*/ 260225 w 203"/>
              <a:gd name="T107" fmla="*/ 38100 h 35"/>
              <a:gd name="T108" fmla="*/ 263165 w 203"/>
              <a:gd name="T109" fmla="*/ 42863 h 35"/>
              <a:gd name="T110" fmla="*/ 244053 w 203"/>
              <a:gd name="T111" fmla="*/ 31750 h 35"/>
              <a:gd name="T112" fmla="*/ 254344 w 203"/>
              <a:gd name="T113" fmla="*/ 11113 h 35"/>
              <a:gd name="T114" fmla="*/ 269046 w 203"/>
              <a:gd name="T115" fmla="*/ 20638 h 35"/>
              <a:gd name="T116" fmla="*/ 279337 w 203"/>
              <a:gd name="T117" fmla="*/ 31750 h 35"/>
              <a:gd name="T118" fmla="*/ 289629 w 203"/>
              <a:gd name="T119" fmla="*/ 11113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"/>
              <a:gd name="T181" fmla="*/ 0 h 35"/>
              <a:gd name="T182" fmla="*/ 203 w 203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" h="35">
                <a:moveTo>
                  <a:pt x="3" y="27"/>
                </a:moveTo>
                <a:lnTo>
                  <a:pt x="0" y="27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0" y="0"/>
                </a:lnTo>
                <a:lnTo>
                  <a:pt x="9" y="11"/>
                </a:lnTo>
                <a:lnTo>
                  <a:pt x="22" y="27"/>
                </a:lnTo>
                <a:lnTo>
                  <a:pt x="16" y="27"/>
                </a:lnTo>
                <a:lnTo>
                  <a:pt x="7" y="14"/>
                </a:lnTo>
                <a:lnTo>
                  <a:pt x="3" y="18"/>
                </a:lnTo>
                <a:lnTo>
                  <a:pt x="3" y="27"/>
                </a:lnTo>
                <a:close/>
                <a:moveTo>
                  <a:pt x="24" y="7"/>
                </a:moveTo>
                <a:lnTo>
                  <a:pt x="27" y="7"/>
                </a:lnTo>
                <a:lnTo>
                  <a:pt x="27" y="11"/>
                </a:lnTo>
                <a:lnTo>
                  <a:pt x="27" y="9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8" y="9"/>
                </a:lnTo>
                <a:lnTo>
                  <a:pt x="40" y="13"/>
                </a:lnTo>
                <a:lnTo>
                  <a:pt x="40" y="14"/>
                </a:lnTo>
                <a:lnTo>
                  <a:pt x="40" y="16"/>
                </a:lnTo>
                <a:lnTo>
                  <a:pt x="40" y="20"/>
                </a:lnTo>
                <a:lnTo>
                  <a:pt x="40" y="22"/>
                </a:lnTo>
                <a:lnTo>
                  <a:pt x="38" y="24"/>
                </a:lnTo>
                <a:lnTo>
                  <a:pt x="37" y="25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7" y="25"/>
                </a:lnTo>
                <a:lnTo>
                  <a:pt x="27" y="35"/>
                </a:lnTo>
                <a:lnTo>
                  <a:pt x="24" y="35"/>
                </a:lnTo>
                <a:lnTo>
                  <a:pt x="24" y="7"/>
                </a:lnTo>
                <a:close/>
                <a:moveTo>
                  <a:pt x="33" y="25"/>
                </a:moveTo>
                <a:lnTo>
                  <a:pt x="33" y="25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7" y="16"/>
                </a:lnTo>
                <a:lnTo>
                  <a:pt x="37" y="14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29" y="11"/>
                </a:lnTo>
                <a:lnTo>
                  <a:pt x="27" y="13"/>
                </a:lnTo>
                <a:lnTo>
                  <a:pt x="27" y="14"/>
                </a:lnTo>
                <a:lnTo>
                  <a:pt x="27" y="18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5"/>
                </a:lnTo>
                <a:close/>
                <a:moveTo>
                  <a:pt x="44" y="14"/>
                </a:moveTo>
                <a:lnTo>
                  <a:pt x="46" y="11"/>
                </a:lnTo>
                <a:lnTo>
                  <a:pt x="46" y="9"/>
                </a:lnTo>
                <a:lnTo>
                  <a:pt x="50" y="7"/>
                </a:lnTo>
                <a:lnTo>
                  <a:pt x="53" y="7"/>
                </a:lnTo>
                <a:lnTo>
                  <a:pt x="55" y="7"/>
                </a:lnTo>
                <a:lnTo>
                  <a:pt x="57" y="9"/>
                </a:lnTo>
                <a:lnTo>
                  <a:pt x="59" y="9"/>
                </a:lnTo>
                <a:lnTo>
                  <a:pt x="59" y="11"/>
                </a:lnTo>
                <a:lnTo>
                  <a:pt x="61" y="13"/>
                </a:lnTo>
                <a:lnTo>
                  <a:pt x="61" y="24"/>
                </a:lnTo>
                <a:lnTo>
                  <a:pt x="61" y="25"/>
                </a:lnTo>
                <a:lnTo>
                  <a:pt x="62" y="25"/>
                </a:lnTo>
                <a:lnTo>
                  <a:pt x="62" y="27"/>
                </a:lnTo>
                <a:lnTo>
                  <a:pt x="61" y="27"/>
                </a:lnTo>
                <a:lnTo>
                  <a:pt x="59" y="27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5" y="25"/>
                </a:lnTo>
                <a:lnTo>
                  <a:pt x="53" y="27"/>
                </a:lnTo>
                <a:lnTo>
                  <a:pt x="51" y="27"/>
                </a:lnTo>
                <a:lnTo>
                  <a:pt x="50" y="27"/>
                </a:lnTo>
                <a:lnTo>
                  <a:pt x="48" y="27"/>
                </a:lnTo>
                <a:lnTo>
                  <a:pt x="46" y="27"/>
                </a:lnTo>
                <a:lnTo>
                  <a:pt x="46" y="25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4" y="18"/>
                </a:lnTo>
                <a:lnTo>
                  <a:pt x="46" y="16"/>
                </a:lnTo>
                <a:lnTo>
                  <a:pt x="50" y="16"/>
                </a:lnTo>
                <a:lnTo>
                  <a:pt x="55" y="14"/>
                </a:lnTo>
                <a:lnTo>
                  <a:pt x="57" y="14"/>
                </a:lnTo>
                <a:lnTo>
                  <a:pt x="57" y="13"/>
                </a:lnTo>
                <a:lnTo>
                  <a:pt x="55" y="11"/>
                </a:lnTo>
                <a:lnTo>
                  <a:pt x="51" y="9"/>
                </a:lnTo>
                <a:lnTo>
                  <a:pt x="50" y="11"/>
                </a:lnTo>
                <a:lnTo>
                  <a:pt x="48" y="11"/>
                </a:lnTo>
                <a:lnTo>
                  <a:pt x="48" y="13"/>
                </a:lnTo>
                <a:lnTo>
                  <a:pt x="48" y="14"/>
                </a:lnTo>
                <a:lnTo>
                  <a:pt x="44" y="14"/>
                </a:lnTo>
                <a:close/>
                <a:moveTo>
                  <a:pt x="57" y="16"/>
                </a:moveTo>
                <a:lnTo>
                  <a:pt x="55" y="18"/>
                </a:lnTo>
                <a:lnTo>
                  <a:pt x="53" y="18"/>
                </a:lnTo>
                <a:lnTo>
                  <a:pt x="51" y="18"/>
                </a:lnTo>
                <a:lnTo>
                  <a:pt x="50" y="18"/>
                </a:lnTo>
                <a:lnTo>
                  <a:pt x="48" y="20"/>
                </a:lnTo>
                <a:lnTo>
                  <a:pt x="48" y="22"/>
                </a:lnTo>
                <a:lnTo>
                  <a:pt x="48" y="24"/>
                </a:lnTo>
                <a:lnTo>
                  <a:pt x="50" y="25"/>
                </a:lnTo>
                <a:lnTo>
                  <a:pt x="51" y="25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7" y="22"/>
                </a:lnTo>
                <a:lnTo>
                  <a:pt x="57" y="20"/>
                </a:lnTo>
                <a:lnTo>
                  <a:pt x="57" y="16"/>
                </a:lnTo>
                <a:close/>
                <a:moveTo>
                  <a:pt x="77" y="14"/>
                </a:moveTo>
                <a:lnTo>
                  <a:pt x="75" y="11"/>
                </a:lnTo>
                <a:lnTo>
                  <a:pt x="74" y="11"/>
                </a:lnTo>
                <a:lnTo>
                  <a:pt x="70" y="11"/>
                </a:lnTo>
                <a:lnTo>
                  <a:pt x="68" y="13"/>
                </a:lnTo>
                <a:lnTo>
                  <a:pt x="68" y="14"/>
                </a:lnTo>
                <a:lnTo>
                  <a:pt x="68" y="18"/>
                </a:lnTo>
                <a:lnTo>
                  <a:pt x="68" y="20"/>
                </a:lnTo>
                <a:lnTo>
                  <a:pt x="68" y="24"/>
                </a:lnTo>
                <a:lnTo>
                  <a:pt x="70" y="24"/>
                </a:lnTo>
                <a:lnTo>
                  <a:pt x="74" y="25"/>
                </a:lnTo>
                <a:lnTo>
                  <a:pt x="74" y="24"/>
                </a:lnTo>
                <a:lnTo>
                  <a:pt x="75" y="24"/>
                </a:lnTo>
                <a:lnTo>
                  <a:pt x="77" y="22"/>
                </a:lnTo>
                <a:lnTo>
                  <a:pt x="77" y="20"/>
                </a:lnTo>
                <a:lnTo>
                  <a:pt x="81" y="20"/>
                </a:lnTo>
                <a:lnTo>
                  <a:pt x="79" y="24"/>
                </a:lnTo>
                <a:lnTo>
                  <a:pt x="79" y="25"/>
                </a:lnTo>
                <a:lnTo>
                  <a:pt x="75" y="27"/>
                </a:lnTo>
                <a:lnTo>
                  <a:pt x="74" y="27"/>
                </a:lnTo>
                <a:lnTo>
                  <a:pt x="70" y="27"/>
                </a:lnTo>
                <a:lnTo>
                  <a:pt x="68" y="27"/>
                </a:lnTo>
                <a:lnTo>
                  <a:pt x="66" y="25"/>
                </a:lnTo>
                <a:lnTo>
                  <a:pt x="64" y="24"/>
                </a:lnTo>
                <a:lnTo>
                  <a:pt x="64" y="20"/>
                </a:lnTo>
                <a:lnTo>
                  <a:pt x="64" y="18"/>
                </a:lnTo>
                <a:lnTo>
                  <a:pt x="64" y="14"/>
                </a:lnTo>
                <a:lnTo>
                  <a:pt x="64" y="13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4" y="7"/>
                </a:lnTo>
                <a:lnTo>
                  <a:pt x="75" y="7"/>
                </a:lnTo>
                <a:lnTo>
                  <a:pt x="77" y="9"/>
                </a:lnTo>
                <a:lnTo>
                  <a:pt x="79" y="9"/>
                </a:lnTo>
                <a:lnTo>
                  <a:pt x="79" y="11"/>
                </a:lnTo>
                <a:lnTo>
                  <a:pt x="81" y="13"/>
                </a:lnTo>
                <a:lnTo>
                  <a:pt x="81" y="14"/>
                </a:lnTo>
                <a:lnTo>
                  <a:pt x="77" y="14"/>
                </a:lnTo>
                <a:close/>
                <a:moveTo>
                  <a:pt x="96" y="7"/>
                </a:moveTo>
                <a:lnTo>
                  <a:pt x="99" y="7"/>
                </a:lnTo>
                <a:lnTo>
                  <a:pt x="99" y="27"/>
                </a:lnTo>
                <a:lnTo>
                  <a:pt x="96" y="27"/>
                </a:lnTo>
                <a:lnTo>
                  <a:pt x="96" y="18"/>
                </a:lnTo>
                <a:lnTo>
                  <a:pt x="88" y="18"/>
                </a:lnTo>
                <a:lnTo>
                  <a:pt x="88" y="27"/>
                </a:lnTo>
                <a:lnTo>
                  <a:pt x="85" y="27"/>
                </a:lnTo>
                <a:lnTo>
                  <a:pt x="85" y="7"/>
                </a:lnTo>
                <a:lnTo>
                  <a:pt x="88" y="7"/>
                </a:lnTo>
                <a:lnTo>
                  <a:pt x="88" y="16"/>
                </a:lnTo>
                <a:lnTo>
                  <a:pt x="96" y="16"/>
                </a:lnTo>
                <a:lnTo>
                  <a:pt x="96" y="7"/>
                </a:lnTo>
                <a:close/>
                <a:moveTo>
                  <a:pt x="112" y="7"/>
                </a:moveTo>
                <a:lnTo>
                  <a:pt x="116" y="7"/>
                </a:lnTo>
                <a:lnTo>
                  <a:pt x="118" y="9"/>
                </a:lnTo>
                <a:lnTo>
                  <a:pt x="120" y="11"/>
                </a:lnTo>
                <a:lnTo>
                  <a:pt x="122" y="13"/>
                </a:lnTo>
                <a:lnTo>
                  <a:pt x="122" y="14"/>
                </a:lnTo>
                <a:lnTo>
                  <a:pt x="122" y="18"/>
                </a:lnTo>
                <a:lnTo>
                  <a:pt x="122" y="20"/>
                </a:lnTo>
                <a:lnTo>
                  <a:pt x="122" y="22"/>
                </a:lnTo>
                <a:lnTo>
                  <a:pt x="120" y="24"/>
                </a:lnTo>
                <a:lnTo>
                  <a:pt x="118" y="25"/>
                </a:lnTo>
                <a:lnTo>
                  <a:pt x="116" y="27"/>
                </a:lnTo>
                <a:lnTo>
                  <a:pt x="112" y="27"/>
                </a:lnTo>
                <a:lnTo>
                  <a:pt x="110" y="27"/>
                </a:lnTo>
                <a:lnTo>
                  <a:pt x="109" y="25"/>
                </a:lnTo>
                <a:lnTo>
                  <a:pt x="107" y="24"/>
                </a:lnTo>
                <a:lnTo>
                  <a:pt x="105" y="22"/>
                </a:lnTo>
                <a:lnTo>
                  <a:pt x="103" y="20"/>
                </a:lnTo>
                <a:lnTo>
                  <a:pt x="103" y="18"/>
                </a:lnTo>
                <a:lnTo>
                  <a:pt x="103" y="14"/>
                </a:lnTo>
                <a:lnTo>
                  <a:pt x="105" y="13"/>
                </a:lnTo>
                <a:lnTo>
                  <a:pt x="107" y="11"/>
                </a:lnTo>
                <a:lnTo>
                  <a:pt x="109" y="9"/>
                </a:lnTo>
                <a:lnTo>
                  <a:pt x="110" y="7"/>
                </a:lnTo>
                <a:lnTo>
                  <a:pt x="112" y="7"/>
                </a:lnTo>
                <a:close/>
                <a:moveTo>
                  <a:pt x="112" y="25"/>
                </a:moveTo>
                <a:lnTo>
                  <a:pt x="114" y="24"/>
                </a:lnTo>
                <a:lnTo>
                  <a:pt x="116" y="24"/>
                </a:lnTo>
                <a:lnTo>
                  <a:pt x="118" y="22"/>
                </a:lnTo>
                <a:lnTo>
                  <a:pt x="118" y="20"/>
                </a:lnTo>
                <a:lnTo>
                  <a:pt x="118" y="18"/>
                </a:lnTo>
                <a:lnTo>
                  <a:pt x="118" y="16"/>
                </a:lnTo>
                <a:lnTo>
                  <a:pt x="118" y="14"/>
                </a:lnTo>
                <a:lnTo>
                  <a:pt x="118" y="13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1"/>
                </a:lnTo>
                <a:lnTo>
                  <a:pt x="109" y="11"/>
                </a:lnTo>
                <a:lnTo>
                  <a:pt x="109" y="13"/>
                </a:lnTo>
                <a:lnTo>
                  <a:pt x="107" y="14"/>
                </a:lnTo>
                <a:lnTo>
                  <a:pt x="107" y="16"/>
                </a:lnTo>
                <a:lnTo>
                  <a:pt x="107" y="18"/>
                </a:lnTo>
                <a:lnTo>
                  <a:pt x="107" y="20"/>
                </a:lnTo>
                <a:lnTo>
                  <a:pt x="109" y="22"/>
                </a:lnTo>
                <a:lnTo>
                  <a:pt x="109" y="24"/>
                </a:lnTo>
                <a:lnTo>
                  <a:pt x="110" y="24"/>
                </a:lnTo>
                <a:lnTo>
                  <a:pt x="112" y="25"/>
                </a:lnTo>
                <a:close/>
                <a:moveTo>
                  <a:pt x="125" y="27"/>
                </a:moveTo>
                <a:lnTo>
                  <a:pt x="131" y="18"/>
                </a:lnTo>
                <a:lnTo>
                  <a:pt x="129" y="18"/>
                </a:lnTo>
                <a:lnTo>
                  <a:pt x="127" y="18"/>
                </a:lnTo>
                <a:lnTo>
                  <a:pt x="127" y="16"/>
                </a:lnTo>
                <a:lnTo>
                  <a:pt x="125" y="14"/>
                </a:lnTo>
                <a:lnTo>
                  <a:pt x="125" y="13"/>
                </a:lnTo>
                <a:lnTo>
                  <a:pt x="127" y="11"/>
                </a:lnTo>
                <a:lnTo>
                  <a:pt x="127" y="9"/>
                </a:lnTo>
                <a:lnTo>
                  <a:pt x="131" y="7"/>
                </a:lnTo>
                <a:lnTo>
                  <a:pt x="133" y="7"/>
                </a:lnTo>
                <a:lnTo>
                  <a:pt x="142" y="7"/>
                </a:lnTo>
                <a:lnTo>
                  <a:pt x="142" y="27"/>
                </a:lnTo>
                <a:lnTo>
                  <a:pt x="138" y="27"/>
                </a:lnTo>
                <a:lnTo>
                  <a:pt x="138" y="18"/>
                </a:lnTo>
                <a:lnTo>
                  <a:pt x="135" y="18"/>
                </a:lnTo>
                <a:lnTo>
                  <a:pt x="129" y="27"/>
                </a:lnTo>
                <a:lnTo>
                  <a:pt x="125" y="27"/>
                </a:lnTo>
                <a:close/>
                <a:moveTo>
                  <a:pt x="138" y="11"/>
                </a:moveTo>
                <a:lnTo>
                  <a:pt x="133" y="11"/>
                </a:lnTo>
                <a:lnTo>
                  <a:pt x="131" y="11"/>
                </a:lnTo>
                <a:lnTo>
                  <a:pt x="129" y="13"/>
                </a:lnTo>
                <a:lnTo>
                  <a:pt x="131" y="16"/>
                </a:lnTo>
                <a:lnTo>
                  <a:pt x="133" y="16"/>
                </a:lnTo>
                <a:lnTo>
                  <a:pt x="138" y="16"/>
                </a:lnTo>
                <a:lnTo>
                  <a:pt x="138" y="11"/>
                </a:lnTo>
                <a:close/>
                <a:moveTo>
                  <a:pt x="147" y="7"/>
                </a:moveTo>
                <a:lnTo>
                  <a:pt x="149" y="7"/>
                </a:lnTo>
                <a:lnTo>
                  <a:pt x="149" y="11"/>
                </a:lnTo>
                <a:lnTo>
                  <a:pt x="151" y="9"/>
                </a:lnTo>
                <a:lnTo>
                  <a:pt x="151" y="7"/>
                </a:lnTo>
                <a:lnTo>
                  <a:pt x="153" y="7"/>
                </a:lnTo>
                <a:lnTo>
                  <a:pt x="155" y="7"/>
                </a:lnTo>
                <a:lnTo>
                  <a:pt x="159" y="7"/>
                </a:lnTo>
                <a:lnTo>
                  <a:pt x="160" y="9"/>
                </a:lnTo>
                <a:lnTo>
                  <a:pt x="162" y="9"/>
                </a:lnTo>
                <a:lnTo>
                  <a:pt x="162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20"/>
                </a:lnTo>
                <a:lnTo>
                  <a:pt x="162" y="22"/>
                </a:lnTo>
                <a:lnTo>
                  <a:pt x="162" y="24"/>
                </a:lnTo>
                <a:lnTo>
                  <a:pt x="160" y="25"/>
                </a:lnTo>
                <a:lnTo>
                  <a:pt x="159" y="27"/>
                </a:lnTo>
                <a:lnTo>
                  <a:pt x="155" y="27"/>
                </a:lnTo>
                <a:lnTo>
                  <a:pt x="153" y="27"/>
                </a:lnTo>
                <a:lnTo>
                  <a:pt x="151" y="27"/>
                </a:lnTo>
                <a:lnTo>
                  <a:pt x="151" y="25"/>
                </a:lnTo>
                <a:lnTo>
                  <a:pt x="149" y="25"/>
                </a:lnTo>
                <a:lnTo>
                  <a:pt x="149" y="35"/>
                </a:lnTo>
                <a:lnTo>
                  <a:pt x="147" y="35"/>
                </a:lnTo>
                <a:lnTo>
                  <a:pt x="147" y="7"/>
                </a:lnTo>
                <a:close/>
                <a:moveTo>
                  <a:pt x="155" y="25"/>
                </a:moveTo>
                <a:lnTo>
                  <a:pt x="157" y="25"/>
                </a:lnTo>
                <a:lnTo>
                  <a:pt x="159" y="24"/>
                </a:lnTo>
                <a:lnTo>
                  <a:pt x="160" y="22"/>
                </a:lnTo>
                <a:lnTo>
                  <a:pt x="160" y="20"/>
                </a:lnTo>
                <a:lnTo>
                  <a:pt x="160" y="18"/>
                </a:lnTo>
                <a:lnTo>
                  <a:pt x="160" y="16"/>
                </a:lnTo>
                <a:lnTo>
                  <a:pt x="160" y="14"/>
                </a:lnTo>
                <a:lnTo>
                  <a:pt x="159" y="13"/>
                </a:lnTo>
                <a:lnTo>
                  <a:pt x="159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1"/>
                </a:lnTo>
                <a:lnTo>
                  <a:pt x="151" y="13"/>
                </a:lnTo>
                <a:lnTo>
                  <a:pt x="149" y="14"/>
                </a:lnTo>
                <a:lnTo>
                  <a:pt x="149" y="18"/>
                </a:lnTo>
                <a:lnTo>
                  <a:pt x="149" y="22"/>
                </a:lnTo>
                <a:lnTo>
                  <a:pt x="151" y="24"/>
                </a:lnTo>
                <a:lnTo>
                  <a:pt x="153" y="24"/>
                </a:lnTo>
                <a:lnTo>
                  <a:pt x="155" y="25"/>
                </a:lnTo>
                <a:close/>
                <a:moveTo>
                  <a:pt x="179" y="14"/>
                </a:moveTo>
                <a:lnTo>
                  <a:pt x="179" y="11"/>
                </a:lnTo>
                <a:lnTo>
                  <a:pt x="175" y="11"/>
                </a:lnTo>
                <a:lnTo>
                  <a:pt x="173" y="11"/>
                </a:lnTo>
                <a:lnTo>
                  <a:pt x="171" y="13"/>
                </a:lnTo>
                <a:lnTo>
                  <a:pt x="170" y="14"/>
                </a:lnTo>
                <a:lnTo>
                  <a:pt x="170" y="18"/>
                </a:lnTo>
                <a:lnTo>
                  <a:pt x="170" y="20"/>
                </a:lnTo>
                <a:lnTo>
                  <a:pt x="171" y="24"/>
                </a:lnTo>
                <a:lnTo>
                  <a:pt x="173" y="24"/>
                </a:lnTo>
                <a:lnTo>
                  <a:pt x="175" y="25"/>
                </a:lnTo>
                <a:lnTo>
                  <a:pt x="177" y="24"/>
                </a:lnTo>
                <a:lnTo>
                  <a:pt x="179" y="22"/>
                </a:lnTo>
                <a:lnTo>
                  <a:pt x="179" y="20"/>
                </a:lnTo>
                <a:lnTo>
                  <a:pt x="183" y="20"/>
                </a:lnTo>
                <a:lnTo>
                  <a:pt x="183" y="24"/>
                </a:lnTo>
                <a:lnTo>
                  <a:pt x="181" y="25"/>
                </a:lnTo>
                <a:lnTo>
                  <a:pt x="179" y="27"/>
                </a:lnTo>
                <a:lnTo>
                  <a:pt x="175" y="27"/>
                </a:lnTo>
                <a:lnTo>
                  <a:pt x="171" y="27"/>
                </a:lnTo>
                <a:lnTo>
                  <a:pt x="170" y="27"/>
                </a:lnTo>
                <a:lnTo>
                  <a:pt x="168" y="25"/>
                </a:lnTo>
                <a:lnTo>
                  <a:pt x="168" y="24"/>
                </a:lnTo>
                <a:lnTo>
                  <a:pt x="166" y="20"/>
                </a:lnTo>
                <a:lnTo>
                  <a:pt x="166" y="18"/>
                </a:lnTo>
                <a:lnTo>
                  <a:pt x="166" y="14"/>
                </a:lnTo>
                <a:lnTo>
                  <a:pt x="168" y="13"/>
                </a:lnTo>
                <a:lnTo>
                  <a:pt x="168" y="11"/>
                </a:lnTo>
                <a:lnTo>
                  <a:pt x="170" y="9"/>
                </a:lnTo>
                <a:lnTo>
                  <a:pt x="173" y="7"/>
                </a:lnTo>
                <a:lnTo>
                  <a:pt x="175" y="7"/>
                </a:lnTo>
                <a:lnTo>
                  <a:pt x="177" y="7"/>
                </a:lnTo>
                <a:lnTo>
                  <a:pt x="179" y="9"/>
                </a:lnTo>
                <a:lnTo>
                  <a:pt x="181" y="9"/>
                </a:lnTo>
                <a:lnTo>
                  <a:pt x="183" y="11"/>
                </a:lnTo>
                <a:lnTo>
                  <a:pt x="183" y="13"/>
                </a:lnTo>
                <a:lnTo>
                  <a:pt x="183" y="14"/>
                </a:lnTo>
                <a:lnTo>
                  <a:pt x="179" y="14"/>
                </a:lnTo>
                <a:close/>
                <a:moveTo>
                  <a:pt x="203" y="27"/>
                </a:moveTo>
                <a:lnTo>
                  <a:pt x="197" y="27"/>
                </a:lnTo>
                <a:lnTo>
                  <a:pt x="192" y="18"/>
                </a:lnTo>
                <a:lnTo>
                  <a:pt x="190" y="20"/>
                </a:lnTo>
                <a:lnTo>
                  <a:pt x="190" y="27"/>
                </a:lnTo>
                <a:lnTo>
                  <a:pt x="186" y="27"/>
                </a:lnTo>
                <a:lnTo>
                  <a:pt x="186" y="7"/>
                </a:lnTo>
                <a:lnTo>
                  <a:pt x="190" y="7"/>
                </a:lnTo>
                <a:lnTo>
                  <a:pt x="190" y="16"/>
                </a:lnTo>
                <a:lnTo>
                  <a:pt x="197" y="7"/>
                </a:lnTo>
                <a:lnTo>
                  <a:pt x="201" y="7"/>
                </a:lnTo>
                <a:lnTo>
                  <a:pt x="194" y="16"/>
                </a:lnTo>
                <a:lnTo>
                  <a:pt x="203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5" name="Freeform 119"/>
          <p:cNvSpPr>
            <a:spLocks noEditPoints="1"/>
          </p:cNvSpPr>
          <p:nvPr/>
        </p:nvSpPr>
        <p:spPr bwMode="auto">
          <a:xfrm>
            <a:off x="6064533" y="6085690"/>
            <a:ext cx="193842" cy="52695"/>
          </a:xfrm>
          <a:custGeom>
            <a:avLst/>
            <a:gdLst>
              <a:gd name="T0" fmla="*/ 0 w 111"/>
              <a:gd name="T1" fmla="*/ 0 h 28"/>
              <a:gd name="T2" fmla="*/ 25043 w 111"/>
              <a:gd name="T3" fmla="*/ 0 h 28"/>
              <a:gd name="T4" fmla="*/ 32408 w 111"/>
              <a:gd name="T5" fmla="*/ 44450 h 28"/>
              <a:gd name="T6" fmla="*/ 5892 w 111"/>
              <a:gd name="T7" fmla="*/ 30163 h 28"/>
              <a:gd name="T8" fmla="*/ 63343 w 111"/>
              <a:gd name="T9" fmla="*/ 44450 h 28"/>
              <a:gd name="T10" fmla="*/ 67762 w 111"/>
              <a:gd name="T11" fmla="*/ 44450 h 28"/>
              <a:gd name="T12" fmla="*/ 57451 w 111"/>
              <a:gd name="T13" fmla="*/ 38100 h 28"/>
              <a:gd name="T14" fmla="*/ 51558 w 111"/>
              <a:gd name="T15" fmla="*/ 44450 h 28"/>
              <a:gd name="T16" fmla="*/ 38300 w 111"/>
              <a:gd name="T17" fmla="*/ 12700 h 28"/>
              <a:gd name="T18" fmla="*/ 48612 w 111"/>
              <a:gd name="T19" fmla="*/ 26988 h 28"/>
              <a:gd name="T20" fmla="*/ 60397 w 111"/>
              <a:gd name="T21" fmla="*/ 33338 h 28"/>
              <a:gd name="T22" fmla="*/ 48612 w 111"/>
              <a:gd name="T23" fmla="*/ 41275 h 28"/>
              <a:gd name="T24" fmla="*/ 54504 w 111"/>
              <a:gd name="T25" fmla="*/ 38100 h 28"/>
              <a:gd name="T26" fmla="*/ 51558 w 111"/>
              <a:gd name="T27" fmla="*/ 33338 h 28"/>
              <a:gd name="T28" fmla="*/ 44193 w 111"/>
              <a:gd name="T29" fmla="*/ 30163 h 28"/>
              <a:gd name="T30" fmla="*/ 86912 w 111"/>
              <a:gd name="T31" fmla="*/ 26988 h 28"/>
              <a:gd name="T32" fmla="*/ 92805 w 111"/>
              <a:gd name="T33" fmla="*/ 20638 h 28"/>
              <a:gd name="T34" fmla="*/ 82493 w 111"/>
              <a:gd name="T35" fmla="*/ 17463 h 28"/>
              <a:gd name="T36" fmla="*/ 76601 w 111"/>
              <a:gd name="T37" fmla="*/ 20638 h 28"/>
              <a:gd name="T38" fmla="*/ 79547 w 111"/>
              <a:gd name="T39" fmla="*/ 14288 h 28"/>
              <a:gd name="T40" fmla="*/ 89858 w 111"/>
              <a:gd name="T41" fmla="*/ 12700 h 28"/>
              <a:gd name="T42" fmla="*/ 95751 w 111"/>
              <a:gd name="T43" fmla="*/ 17463 h 28"/>
              <a:gd name="T44" fmla="*/ 98697 w 111"/>
              <a:gd name="T45" fmla="*/ 23812 h 28"/>
              <a:gd name="T46" fmla="*/ 92805 w 111"/>
              <a:gd name="T47" fmla="*/ 26988 h 28"/>
              <a:gd name="T48" fmla="*/ 98697 w 111"/>
              <a:gd name="T49" fmla="*/ 38100 h 28"/>
              <a:gd name="T50" fmla="*/ 92805 w 111"/>
              <a:gd name="T51" fmla="*/ 44450 h 28"/>
              <a:gd name="T52" fmla="*/ 82493 w 111"/>
              <a:gd name="T53" fmla="*/ 44450 h 28"/>
              <a:gd name="T54" fmla="*/ 76601 w 111"/>
              <a:gd name="T55" fmla="*/ 38100 h 28"/>
              <a:gd name="T56" fmla="*/ 79547 w 111"/>
              <a:gd name="T57" fmla="*/ 34925 h 28"/>
              <a:gd name="T58" fmla="*/ 82493 w 111"/>
              <a:gd name="T59" fmla="*/ 38100 h 28"/>
              <a:gd name="T60" fmla="*/ 86912 w 111"/>
              <a:gd name="T61" fmla="*/ 41275 h 28"/>
              <a:gd name="T62" fmla="*/ 92805 w 111"/>
              <a:gd name="T63" fmla="*/ 33338 h 28"/>
              <a:gd name="T64" fmla="*/ 83966 w 111"/>
              <a:gd name="T65" fmla="*/ 30163 h 28"/>
              <a:gd name="T66" fmla="*/ 82493 w 111"/>
              <a:gd name="T67" fmla="*/ 30163 h 28"/>
              <a:gd name="T68" fmla="*/ 82493 w 111"/>
              <a:gd name="T69" fmla="*/ 26988 h 28"/>
              <a:gd name="T70" fmla="*/ 86912 w 111"/>
              <a:gd name="T71" fmla="*/ 26988 h 28"/>
              <a:gd name="T72" fmla="*/ 131105 w 111"/>
              <a:gd name="T73" fmla="*/ 12700 h 28"/>
              <a:gd name="T74" fmla="*/ 125213 w 111"/>
              <a:gd name="T75" fmla="*/ 34925 h 28"/>
              <a:gd name="T76" fmla="*/ 122266 w 111"/>
              <a:gd name="T77" fmla="*/ 41275 h 28"/>
              <a:gd name="T78" fmla="*/ 114901 w 111"/>
              <a:gd name="T79" fmla="*/ 44450 h 28"/>
              <a:gd name="T80" fmla="*/ 109009 w 111"/>
              <a:gd name="T81" fmla="*/ 12700 h 28"/>
              <a:gd name="T82" fmla="*/ 119320 w 111"/>
              <a:gd name="T83" fmla="*/ 26988 h 28"/>
              <a:gd name="T84" fmla="*/ 125213 w 111"/>
              <a:gd name="T85" fmla="*/ 34925 h 28"/>
              <a:gd name="T86" fmla="*/ 117847 w 111"/>
              <a:gd name="T87" fmla="*/ 38100 h 28"/>
              <a:gd name="T88" fmla="*/ 119320 w 111"/>
              <a:gd name="T89" fmla="*/ 34925 h 28"/>
              <a:gd name="T90" fmla="*/ 117847 w 111"/>
              <a:gd name="T91" fmla="*/ 30163 h 28"/>
              <a:gd name="T92" fmla="*/ 109009 w 111"/>
              <a:gd name="T93" fmla="*/ 41275 h 28"/>
              <a:gd name="T94" fmla="*/ 147309 w 111"/>
              <a:gd name="T95" fmla="*/ 38100 h 28"/>
              <a:gd name="T96" fmla="*/ 138470 w 111"/>
              <a:gd name="T97" fmla="*/ 44450 h 28"/>
              <a:gd name="T98" fmla="*/ 141417 w 111"/>
              <a:gd name="T99" fmla="*/ 38100 h 28"/>
              <a:gd name="T100" fmla="*/ 144363 w 111"/>
              <a:gd name="T101" fmla="*/ 12700 h 28"/>
              <a:gd name="T102" fmla="*/ 157621 w 111"/>
              <a:gd name="T103" fmla="*/ 44450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1"/>
              <a:gd name="T157" fmla="*/ 0 h 28"/>
              <a:gd name="T158" fmla="*/ 111 w 111"/>
              <a:gd name="T159" fmla="*/ 28 h 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1" h="28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9" y="28"/>
                </a:lnTo>
                <a:lnTo>
                  <a:pt x="9" y="15"/>
                </a:lnTo>
                <a:lnTo>
                  <a:pt x="4" y="19"/>
                </a:lnTo>
                <a:lnTo>
                  <a:pt x="4" y="28"/>
                </a:lnTo>
                <a:close/>
                <a:moveTo>
                  <a:pt x="46" y="28"/>
                </a:moveTo>
                <a:lnTo>
                  <a:pt x="43" y="28"/>
                </a:lnTo>
                <a:lnTo>
                  <a:pt x="43" y="8"/>
                </a:lnTo>
                <a:lnTo>
                  <a:pt x="46" y="8"/>
                </a:lnTo>
                <a:lnTo>
                  <a:pt x="46" y="28"/>
                </a:lnTo>
                <a:close/>
                <a:moveTo>
                  <a:pt x="41" y="22"/>
                </a:moveTo>
                <a:lnTo>
                  <a:pt x="41" y="24"/>
                </a:lnTo>
                <a:lnTo>
                  <a:pt x="39" y="24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26" y="28"/>
                </a:lnTo>
                <a:lnTo>
                  <a:pt x="26" y="8"/>
                </a:lnTo>
                <a:lnTo>
                  <a:pt x="30" y="8"/>
                </a:lnTo>
                <a:lnTo>
                  <a:pt x="30" y="17"/>
                </a:lnTo>
                <a:lnTo>
                  <a:pt x="33" y="17"/>
                </a:lnTo>
                <a:lnTo>
                  <a:pt x="37" y="17"/>
                </a:lnTo>
                <a:lnTo>
                  <a:pt x="39" y="19"/>
                </a:lnTo>
                <a:lnTo>
                  <a:pt x="41" y="21"/>
                </a:lnTo>
                <a:lnTo>
                  <a:pt x="41" y="22"/>
                </a:lnTo>
                <a:close/>
                <a:moveTo>
                  <a:pt x="30" y="26"/>
                </a:move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1"/>
                </a:lnTo>
                <a:lnTo>
                  <a:pt x="35" y="21"/>
                </a:lnTo>
                <a:lnTo>
                  <a:pt x="35" y="19"/>
                </a:lnTo>
                <a:lnTo>
                  <a:pt x="33" y="19"/>
                </a:lnTo>
                <a:lnTo>
                  <a:pt x="30" y="19"/>
                </a:lnTo>
                <a:lnTo>
                  <a:pt x="30" y="26"/>
                </a:lnTo>
                <a:close/>
                <a:moveTo>
                  <a:pt x="59" y="17"/>
                </a:moveTo>
                <a:lnTo>
                  <a:pt x="59" y="17"/>
                </a:lnTo>
                <a:lnTo>
                  <a:pt x="61" y="15"/>
                </a:lnTo>
                <a:lnTo>
                  <a:pt x="63" y="15"/>
                </a:lnTo>
                <a:lnTo>
                  <a:pt x="63" y="13"/>
                </a:lnTo>
                <a:lnTo>
                  <a:pt x="61" y="11"/>
                </a:lnTo>
                <a:lnTo>
                  <a:pt x="59" y="11"/>
                </a:lnTo>
                <a:lnTo>
                  <a:pt x="56" y="11"/>
                </a:lnTo>
                <a:lnTo>
                  <a:pt x="54" y="15"/>
                </a:lnTo>
                <a:lnTo>
                  <a:pt x="52" y="15"/>
                </a:lnTo>
                <a:lnTo>
                  <a:pt x="52" y="13"/>
                </a:lnTo>
                <a:lnTo>
                  <a:pt x="52" y="11"/>
                </a:lnTo>
                <a:lnTo>
                  <a:pt x="52" y="9"/>
                </a:lnTo>
                <a:lnTo>
                  <a:pt x="54" y="9"/>
                </a:lnTo>
                <a:lnTo>
                  <a:pt x="56" y="8"/>
                </a:lnTo>
                <a:lnTo>
                  <a:pt x="59" y="8"/>
                </a:lnTo>
                <a:lnTo>
                  <a:pt x="61" y="8"/>
                </a:lnTo>
                <a:lnTo>
                  <a:pt x="63" y="9"/>
                </a:lnTo>
                <a:lnTo>
                  <a:pt x="65" y="9"/>
                </a:lnTo>
                <a:lnTo>
                  <a:pt x="65" y="11"/>
                </a:lnTo>
                <a:lnTo>
                  <a:pt x="67" y="11"/>
                </a:lnTo>
                <a:lnTo>
                  <a:pt x="67" y="13"/>
                </a:lnTo>
                <a:lnTo>
                  <a:pt x="67" y="15"/>
                </a:lnTo>
                <a:lnTo>
                  <a:pt x="65" y="17"/>
                </a:lnTo>
                <a:lnTo>
                  <a:pt x="63" y="17"/>
                </a:lnTo>
                <a:lnTo>
                  <a:pt x="67" y="19"/>
                </a:lnTo>
                <a:lnTo>
                  <a:pt x="67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6" y="28"/>
                </a:lnTo>
                <a:lnTo>
                  <a:pt x="54" y="28"/>
                </a:lnTo>
                <a:lnTo>
                  <a:pt x="52" y="26"/>
                </a:lnTo>
                <a:lnTo>
                  <a:pt x="52" y="24"/>
                </a:lnTo>
                <a:lnTo>
                  <a:pt x="50" y="22"/>
                </a:lnTo>
                <a:lnTo>
                  <a:pt x="54" y="22"/>
                </a:lnTo>
                <a:lnTo>
                  <a:pt x="54" y="24"/>
                </a:lnTo>
                <a:lnTo>
                  <a:pt x="56" y="24"/>
                </a:lnTo>
                <a:lnTo>
                  <a:pt x="56" y="26"/>
                </a:lnTo>
                <a:lnTo>
                  <a:pt x="57" y="26"/>
                </a:lnTo>
                <a:lnTo>
                  <a:pt x="59" y="26"/>
                </a:lnTo>
                <a:lnTo>
                  <a:pt x="63" y="24"/>
                </a:lnTo>
                <a:lnTo>
                  <a:pt x="63" y="22"/>
                </a:lnTo>
                <a:lnTo>
                  <a:pt x="63" y="21"/>
                </a:lnTo>
                <a:lnTo>
                  <a:pt x="63" y="19"/>
                </a:lnTo>
                <a:lnTo>
                  <a:pt x="61" y="19"/>
                </a:lnTo>
                <a:lnTo>
                  <a:pt x="57" y="19"/>
                </a:lnTo>
                <a:lnTo>
                  <a:pt x="56" y="19"/>
                </a:lnTo>
                <a:lnTo>
                  <a:pt x="56" y="17"/>
                </a:lnTo>
                <a:lnTo>
                  <a:pt x="57" y="17"/>
                </a:lnTo>
                <a:lnTo>
                  <a:pt x="59" y="17"/>
                </a:lnTo>
                <a:close/>
                <a:moveTo>
                  <a:pt x="93" y="28"/>
                </a:moveTo>
                <a:lnTo>
                  <a:pt x="89" y="28"/>
                </a:lnTo>
                <a:lnTo>
                  <a:pt x="89" y="8"/>
                </a:lnTo>
                <a:lnTo>
                  <a:pt x="93" y="8"/>
                </a:lnTo>
                <a:lnTo>
                  <a:pt x="93" y="28"/>
                </a:lnTo>
                <a:close/>
                <a:moveTo>
                  <a:pt x="85" y="22"/>
                </a:moveTo>
                <a:lnTo>
                  <a:pt x="85" y="24"/>
                </a:lnTo>
                <a:lnTo>
                  <a:pt x="83" y="26"/>
                </a:lnTo>
                <a:lnTo>
                  <a:pt x="83" y="28"/>
                </a:lnTo>
                <a:lnTo>
                  <a:pt x="80" y="28"/>
                </a:lnTo>
                <a:lnTo>
                  <a:pt x="78" y="28"/>
                </a:lnTo>
                <a:lnTo>
                  <a:pt x="70" y="28"/>
                </a:lnTo>
                <a:lnTo>
                  <a:pt x="70" y="8"/>
                </a:lnTo>
                <a:lnTo>
                  <a:pt x="74" y="8"/>
                </a:lnTo>
                <a:lnTo>
                  <a:pt x="74" y="17"/>
                </a:lnTo>
                <a:lnTo>
                  <a:pt x="78" y="17"/>
                </a:lnTo>
                <a:lnTo>
                  <a:pt x="81" y="17"/>
                </a:lnTo>
                <a:lnTo>
                  <a:pt x="83" y="19"/>
                </a:lnTo>
                <a:lnTo>
                  <a:pt x="85" y="21"/>
                </a:lnTo>
                <a:lnTo>
                  <a:pt x="85" y="22"/>
                </a:lnTo>
                <a:close/>
                <a:moveTo>
                  <a:pt x="74" y="26"/>
                </a:moveTo>
                <a:lnTo>
                  <a:pt x="78" y="26"/>
                </a:lnTo>
                <a:lnTo>
                  <a:pt x="80" y="24"/>
                </a:lnTo>
                <a:lnTo>
                  <a:pt x="81" y="24"/>
                </a:lnTo>
                <a:lnTo>
                  <a:pt x="81" y="22"/>
                </a:lnTo>
                <a:lnTo>
                  <a:pt x="81" y="21"/>
                </a:lnTo>
                <a:lnTo>
                  <a:pt x="80" y="19"/>
                </a:lnTo>
                <a:lnTo>
                  <a:pt x="78" y="19"/>
                </a:lnTo>
                <a:lnTo>
                  <a:pt x="74" y="19"/>
                </a:lnTo>
                <a:lnTo>
                  <a:pt x="74" y="26"/>
                </a:lnTo>
                <a:close/>
                <a:moveTo>
                  <a:pt x="100" y="11"/>
                </a:moveTo>
                <a:lnTo>
                  <a:pt x="100" y="22"/>
                </a:lnTo>
                <a:lnTo>
                  <a:pt x="100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4" y="26"/>
                </a:lnTo>
                <a:lnTo>
                  <a:pt x="96" y="24"/>
                </a:lnTo>
                <a:lnTo>
                  <a:pt x="98" y="22"/>
                </a:lnTo>
                <a:lnTo>
                  <a:pt x="98" y="8"/>
                </a:lnTo>
                <a:lnTo>
                  <a:pt x="111" y="8"/>
                </a:lnTo>
                <a:lnTo>
                  <a:pt x="111" y="28"/>
                </a:lnTo>
                <a:lnTo>
                  <a:pt x="107" y="28"/>
                </a:lnTo>
                <a:lnTo>
                  <a:pt x="107" y="11"/>
                </a:lnTo>
                <a:lnTo>
                  <a:pt x="100" y="11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6" name="Freeform 120"/>
          <p:cNvSpPr>
            <a:spLocks noEditPoints="1"/>
          </p:cNvSpPr>
          <p:nvPr/>
        </p:nvSpPr>
        <p:spPr bwMode="auto">
          <a:xfrm>
            <a:off x="5821760" y="3345561"/>
            <a:ext cx="246536" cy="65868"/>
          </a:xfrm>
          <a:custGeom>
            <a:avLst/>
            <a:gdLst>
              <a:gd name="T0" fmla="*/ 0 w 142"/>
              <a:gd name="T1" fmla="*/ 38100 h 35"/>
              <a:gd name="T2" fmla="*/ 4394 w 142"/>
              <a:gd name="T3" fmla="*/ 30162 h 35"/>
              <a:gd name="T4" fmla="*/ 32219 w 142"/>
              <a:gd name="T5" fmla="*/ 38100 h 35"/>
              <a:gd name="T6" fmla="*/ 29290 w 142"/>
              <a:gd name="T7" fmla="*/ 44450 h 35"/>
              <a:gd name="T8" fmla="*/ 26361 w 142"/>
              <a:gd name="T9" fmla="*/ 6350 h 35"/>
              <a:gd name="T10" fmla="*/ 7323 w 142"/>
              <a:gd name="T11" fmla="*/ 38100 h 35"/>
              <a:gd name="T12" fmla="*/ 58581 w 142"/>
              <a:gd name="T13" fmla="*/ 20637 h 35"/>
              <a:gd name="T14" fmla="*/ 57116 w 142"/>
              <a:gd name="T15" fmla="*/ 34925 h 35"/>
              <a:gd name="T16" fmla="*/ 48329 w 142"/>
              <a:gd name="T17" fmla="*/ 50800 h 35"/>
              <a:gd name="T18" fmla="*/ 45400 w 142"/>
              <a:gd name="T19" fmla="*/ 55562 h 35"/>
              <a:gd name="T20" fmla="*/ 41007 w 142"/>
              <a:gd name="T21" fmla="*/ 55562 h 35"/>
              <a:gd name="T22" fmla="*/ 42471 w 142"/>
              <a:gd name="T23" fmla="*/ 52387 h 35"/>
              <a:gd name="T24" fmla="*/ 45400 w 142"/>
              <a:gd name="T25" fmla="*/ 47625 h 35"/>
              <a:gd name="T26" fmla="*/ 48329 w 142"/>
              <a:gd name="T27" fmla="*/ 38100 h 35"/>
              <a:gd name="T28" fmla="*/ 67368 w 142"/>
              <a:gd name="T29" fmla="*/ 52387 h 35"/>
              <a:gd name="T30" fmla="*/ 67368 w 142"/>
              <a:gd name="T31" fmla="*/ 38100 h 35"/>
              <a:gd name="T32" fmla="*/ 67368 w 142"/>
              <a:gd name="T33" fmla="*/ 12700 h 35"/>
              <a:gd name="T34" fmla="*/ 92265 w 142"/>
              <a:gd name="T35" fmla="*/ 52387 h 35"/>
              <a:gd name="T36" fmla="*/ 83478 w 142"/>
              <a:gd name="T37" fmla="*/ 38100 h 35"/>
              <a:gd name="T38" fmla="*/ 73226 w 142"/>
              <a:gd name="T39" fmla="*/ 34925 h 35"/>
              <a:gd name="T40" fmla="*/ 99587 w 142"/>
              <a:gd name="T41" fmla="*/ 34925 h 35"/>
              <a:gd name="T42" fmla="*/ 112768 w 142"/>
              <a:gd name="T43" fmla="*/ 44450 h 35"/>
              <a:gd name="T44" fmla="*/ 93729 w 142"/>
              <a:gd name="T45" fmla="*/ 44450 h 35"/>
              <a:gd name="T46" fmla="*/ 143523 w 142"/>
              <a:gd name="T47" fmla="*/ 12700 h 35"/>
              <a:gd name="T48" fmla="*/ 143523 w 142"/>
              <a:gd name="T49" fmla="*/ 30162 h 35"/>
              <a:gd name="T50" fmla="*/ 127413 w 142"/>
              <a:gd name="T51" fmla="*/ 12700 h 35"/>
              <a:gd name="T52" fmla="*/ 143523 w 142"/>
              <a:gd name="T53" fmla="*/ 12700 h 35"/>
              <a:gd name="T54" fmla="*/ 162562 w 142"/>
              <a:gd name="T55" fmla="*/ 31750 h 35"/>
              <a:gd name="T56" fmla="*/ 162562 w 142"/>
              <a:gd name="T57" fmla="*/ 12700 h 35"/>
              <a:gd name="T58" fmla="*/ 166955 w 142"/>
              <a:gd name="T59" fmla="*/ 26987 h 35"/>
              <a:gd name="T60" fmla="*/ 185994 w 142"/>
              <a:gd name="T61" fmla="*/ 14287 h 35"/>
              <a:gd name="T62" fmla="*/ 199175 w 142"/>
              <a:gd name="T63" fmla="*/ 12700 h 35"/>
              <a:gd name="T64" fmla="*/ 205033 w 142"/>
              <a:gd name="T65" fmla="*/ 20637 h 35"/>
              <a:gd name="T66" fmla="*/ 207962 w 142"/>
              <a:gd name="T67" fmla="*/ 41275 h 35"/>
              <a:gd name="T68" fmla="*/ 207962 w 142"/>
              <a:gd name="T69" fmla="*/ 44450 h 35"/>
              <a:gd name="T70" fmla="*/ 205033 w 142"/>
              <a:gd name="T71" fmla="*/ 44450 h 35"/>
              <a:gd name="T72" fmla="*/ 202104 w 142"/>
              <a:gd name="T73" fmla="*/ 38100 h 35"/>
              <a:gd name="T74" fmla="*/ 191852 w 142"/>
              <a:gd name="T75" fmla="*/ 44450 h 35"/>
              <a:gd name="T76" fmla="*/ 183065 w 142"/>
              <a:gd name="T77" fmla="*/ 41275 h 35"/>
              <a:gd name="T78" fmla="*/ 183065 w 142"/>
              <a:gd name="T79" fmla="*/ 30162 h 35"/>
              <a:gd name="T80" fmla="*/ 199175 w 142"/>
              <a:gd name="T81" fmla="*/ 23812 h 35"/>
              <a:gd name="T82" fmla="*/ 191852 w 142"/>
              <a:gd name="T83" fmla="*/ 17462 h 35"/>
              <a:gd name="T84" fmla="*/ 183065 w 142"/>
              <a:gd name="T85" fmla="*/ 20637 h 35"/>
              <a:gd name="T86" fmla="*/ 197710 w 142"/>
              <a:gd name="T87" fmla="*/ 30162 h 35"/>
              <a:gd name="T88" fmla="*/ 188923 w 142"/>
              <a:gd name="T89" fmla="*/ 31750 h 35"/>
              <a:gd name="T90" fmla="*/ 188923 w 142"/>
              <a:gd name="T91" fmla="*/ 38100 h 35"/>
              <a:gd name="T92" fmla="*/ 197710 w 142"/>
              <a:gd name="T93" fmla="*/ 38100 h 35"/>
              <a:gd name="T94" fmla="*/ 199175 w 142"/>
              <a:gd name="T95" fmla="*/ 26987 h 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2"/>
              <a:gd name="T145" fmla="*/ 0 h 35"/>
              <a:gd name="T146" fmla="*/ 142 w 142"/>
              <a:gd name="T147" fmla="*/ 35 h 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2" h="35">
                <a:moveTo>
                  <a:pt x="3" y="28"/>
                </a:moveTo>
                <a:lnTo>
                  <a:pt x="3" y="33"/>
                </a:lnTo>
                <a:lnTo>
                  <a:pt x="0" y="33"/>
                </a:lnTo>
                <a:lnTo>
                  <a:pt x="0" y="24"/>
                </a:lnTo>
                <a:lnTo>
                  <a:pt x="2" y="24"/>
                </a:lnTo>
                <a:lnTo>
                  <a:pt x="3" y="22"/>
                </a:lnTo>
                <a:lnTo>
                  <a:pt x="3" y="20"/>
                </a:lnTo>
                <a:lnTo>
                  <a:pt x="3" y="19"/>
                </a:lnTo>
                <a:lnTo>
                  <a:pt x="3" y="17"/>
                </a:lnTo>
                <a:lnTo>
                  <a:pt x="3" y="0"/>
                </a:lnTo>
                <a:lnTo>
                  <a:pt x="22" y="0"/>
                </a:lnTo>
                <a:lnTo>
                  <a:pt x="22" y="24"/>
                </a:lnTo>
                <a:lnTo>
                  <a:pt x="24" y="24"/>
                </a:lnTo>
                <a:lnTo>
                  <a:pt x="24" y="33"/>
                </a:lnTo>
                <a:lnTo>
                  <a:pt x="20" y="33"/>
                </a:lnTo>
                <a:lnTo>
                  <a:pt x="20" y="28"/>
                </a:lnTo>
                <a:lnTo>
                  <a:pt x="3" y="28"/>
                </a:lnTo>
                <a:close/>
                <a:moveTo>
                  <a:pt x="5" y="24"/>
                </a:moveTo>
                <a:lnTo>
                  <a:pt x="18" y="24"/>
                </a:lnTo>
                <a:lnTo>
                  <a:pt x="18" y="4"/>
                </a:lnTo>
                <a:lnTo>
                  <a:pt x="7" y="4"/>
                </a:lnTo>
                <a:lnTo>
                  <a:pt x="7" y="17"/>
                </a:lnTo>
                <a:lnTo>
                  <a:pt x="7" y="20"/>
                </a:lnTo>
                <a:lnTo>
                  <a:pt x="5" y="24"/>
                </a:lnTo>
                <a:close/>
                <a:moveTo>
                  <a:pt x="39" y="8"/>
                </a:moveTo>
                <a:lnTo>
                  <a:pt x="42" y="8"/>
                </a:lnTo>
                <a:lnTo>
                  <a:pt x="42" y="9"/>
                </a:lnTo>
                <a:lnTo>
                  <a:pt x="40" y="13"/>
                </a:lnTo>
                <a:lnTo>
                  <a:pt x="40" y="15"/>
                </a:lnTo>
                <a:lnTo>
                  <a:pt x="40" y="17"/>
                </a:lnTo>
                <a:lnTo>
                  <a:pt x="39" y="19"/>
                </a:lnTo>
                <a:lnTo>
                  <a:pt x="39" y="22"/>
                </a:lnTo>
                <a:lnTo>
                  <a:pt x="37" y="26"/>
                </a:lnTo>
                <a:lnTo>
                  <a:pt x="37" y="28"/>
                </a:lnTo>
                <a:lnTo>
                  <a:pt x="35" y="30"/>
                </a:lnTo>
                <a:lnTo>
                  <a:pt x="33" y="32"/>
                </a:lnTo>
                <a:lnTo>
                  <a:pt x="33" y="33"/>
                </a:lnTo>
                <a:lnTo>
                  <a:pt x="31" y="35"/>
                </a:lnTo>
                <a:lnTo>
                  <a:pt x="29" y="35"/>
                </a:lnTo>
                <a:lnTo>
                  <a:pt x="28" y="35"/>
                </a:lnTo>
                <a:lnTo>
                  <a:pt x="28" y="32"/>
                </a:lnTo>
                <a:lnTo>
                  <a:pt x="28" y="33"/>
                </a:lnTo>
                <a:lnTo>
                  <a:pt x="29" y="33"/>
                </a:lnTo>
                <a:lnTo>
                  <a:pt x="29" y="32"/>
                </a:lnTo>
                <a:lnTo>
                  <a:pt x="31" y="32"/>
                </a:lnTo>
                <a:lnTo>
                  <a:pt x="31" y="30"/>
                </a:lnTo>
                <a:lnTo>
                  <a:pt x="33" y="28"/>
                </a:lnTo>
                <a:lnTo>
                  <a:pt x="26" y="8"/>
                </a:lnTo>
                <a:lnTo>
                  <a:pt x="29" y="8"/>
                </a:lnTo>
                <a:lnTo>
                  <a:pt x="33" y="24"/>
                </a:lnTo>
                <a:lnTo>
                  <a:pt x="35" y="24"/>
                </a:lnTo>
                <a:lnTo>
                  <a:pt x="39" y="8"/>
                </a:lnTo>
                <a:close/>
                <a:moveTo>
                  <a:pt x="46" y="28"/>
                </a:moveTo>
                <a:lnTo>
                  <a:pt x="46" y="33"/>
                </a:lnTo>
                <a:lnTo>
                  <a:pt x="44" y="33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20"/>
                </a:lnTo>
                <a:lnTo>
                  <a:pt x="46" y="8"/>
                </a:lnTo>
                <a:lnTo>
                  <a:pt x="61" y="8"/>
                </a:lnTo>
                <a:lnTo>
                  <a:pt x="61" y="24"/>
                </a:lnTo>
                <a:lnTo>
                  <a:pt x="63" y="24"/>
                </a:lnTo>
                <a:lnTo>
                  <a:pt x="63" y="33"/>
                </a:lnTo>
                <a:lnTo>
                  <a:pt x="59" y="33"/>
                </a:lnTo>
                <a:lnTo>
                  <a:pt x="59" y="28"/>
                </a:lnTo>
                <a:lnTo>
                  <a:pt x="46" y="28"/>
                </a:lnTo>
                <a:close/>
                <a:moveTo>
                  <a:pt x="57" y="24"/>
                </a:moveTo>
                <a:lnTo>
                  <a:pt x="57" y="11"/>
                </a:lnTo>
                <a:lnTo>
                  <a:pt x="50" y="11"/>
                </a:lnTo>
                <a:lnTo>
                  <a:pt x="50" y="20"/>
                </a:lnTo>
                <a:lnTo>
                  <a:pt x="50" y="22"/>
                </a:lnTo>
                <a:lnTo>
                  <a:pt x="48" y="24"/>
                </a:lnTo>
                <a:lnTo>
                  <a:pt x="57" y="24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77" y="8"/>
                </a:lnTo>
                <a:lnTo>
                  <a:pt x="81" y="8"/>
                </a:lnTo>
                <a:lnTo>
                  <a:pt x="81" y="28"/>
                </a:lnTo>
                <a:lnTo>
                  <a:pt x="77" y="28"/>
                </a:lnTo>
                <a:lnTo>
                  <a:pt x="77" y="13"/>
                </a:lnTo>
                <a:lnTo>
                  <a:pt x="68" y="28"/>
                </a:lnTo>
                <a:lnTo>
                  <a:pt x="64" y="28"/>
                </a:lnTo>
                <a:lnTo>
                  <a:pt x="64" y="8"/>
                </a:lnTo>
                <a:lnTo>
                  <a:pt x="68" y="8"/>
                </a:lnTo>
                <a:lnTo>
                  <a:pt x="68" y="22"/>
                </a:lnTo>
                <a:close/>
                <a:moveTo>
                  <a:pt x="98" y="8"/>
                </a:moveTo>
                <a:lnTo>
                  <a:pt x="101" y="8"/>
                </a:lnTo>
                <a:lnTo>
                  <a:pt x="101" y="28"/>
                </a:lnTo>
                <a:lnTo>
                  <a:pt x="98" y="28"/>
                </a:lnTo>
                <a:lnTo>
                  <a:pt x="98" y="19"/>
                </a:lnTo>
                <a:lnTo>
                  <a:pt x="88" y="19"/>
                </a:lnTo>
                <a:lnTo>
                  <a:pt x="88" y="28"/>
                </a:lnTo>
                <a:lnTo>
                  <a:pt x="87" y="28"/>
                </a:lnTo>
                <a:lnTo>
                  <a:pt x="87" y="8"/>
                </a:lnTo>
                <a:lnTo>
                  <a:pt x="88" y="8"/>
                </a:lnTo>
                <a:lnTo>
                  <a:pt x="88" y="17"/>
                </a:lnTo>
                <a:lnTo>
                  <a:pt x="98" y="17"/>
                </a:lnTo>
                <a:lnTo>
                  <a:pt x="98" y="8"/>
                </a:lnTo>
                <a:close/>
                <a:moveTo>
                  <a:pt x="124" y="28"/>
                </a:moveTo>
                <a:lnTo>
                  <a:pt x="118" y="28"/>
                </a:lnTo>
                <a:lnTo>
                  <a:pt x="112" y="19"/>
                </a:lnTo>
                <a:lnTo>
                  <a:pt x="111" y="20"/>
                </a:lnTo>
                <a:lnTo>
                  <a:pt x="111" y="28"/>
                </a:lnTo>
                <a:lnTo>
                  <a:pt x="107" y="28"/>
                </a:lnTo>
                <a:lnTo>
                  <a:pt x="107" y="8"/>
                </a:lnTo>
                <a:lnTo>
                  <a:pt x="111" y="8"/>
                </a:lnTo>
                <a:lnTo>
                  <a:pt x="111" y="17"/>
                </a:lnTo>
                <a:lnTo>
                  <a:pt x="118" y="8"/>
                </a:lnTo>
                <a:lnTo>
                  <a:pt x="122" y="8"/>
                </a:lnTo>
                <a:lnTo>
                  <a:pt x="114" y="17"/>
                </a:lnTo>
                <a:lnTo>
                  <a:pt x="124" y="28"/>
                </a:lnTo>
                <a:close/>
                <a:moveTo>
                  <a:pt x="125" y="13"/>
                </a:moveTo>
                <a:lnTo>
                  <a:pt x="125" y="11"/>
                </a:lnTo>
                <a:lnTo>
                  <a:pt x="127" y="9"/>
                </a:lnTo>
                <a:lnTo>
                  <a:pt x="131" y="8"/>
                </a:lnTo>
                <a:lnTo>
                  <a:pt x="133" y="8"/>
                </a:lnTo>
                <a:lnTo>
                  <a:pt x="135" y="8"/>
                </a:lnTo>
                <a:lnTo>
                  <a:pt x="136" y="8"/>
                </a:lnTo>
                <a:lnTo>
                  <a:pt x="138" y="8"/>
                </a:lnTo>
                <a:lnTo>
                  <a:pt x="140" y="9"/>
                </a:lnTo>
                <a:lnTo>
                  <a:pt x="140" y="11"/>
                </a:lnTo>
                <a:lnTo>
                  <a:pt x="140" y="13"/>
                </a:lnTo>
                <a:lnTo>
                  <a:pt x="140" y="24"/>
                </a:lnTo>
                <a:lnTo>
                  <a:pt x="142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8" y="26"/>
                </a:lnTo>
                <a:lnTo>
                  <a:pt x="138" y="24"/>
                </a:lnTo>
                <a:lnTo>
                  <a:pt x="136" y="26"/>
                </a:lnTo>
                <a:lnTo>
                  <a:pt x="135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6"/>
                </a:lnTo>
                <a:lnTo>
                  <a:pt x="125" y="24"/>
                </a:lnTo>
                <a:lnTo>
                  <a:pt x="124" y="22"/>
                </a:lnTo>
                <a:lnTo>
                  <a:pt x="125" y="20"/>
                </a:lnTo>
                <a:lnTo>
                  <a:pt x="125" y="19"/>
                </a:lnTo>
                <a:lnTo>
                  <a:pt x="127" y="17"/>
                </a:lnTo>
                <a:lnTo>
                  <a:pt x="131" y="17"/>
                </a:lnTo>
                <a:lnTo>
                  <a:pt x="136" y="15"/>
                </a:lnTo>
                <a:lnTo>
                  <a:pt x="138" y="13"/>
                </a:lnTo>
                <a:lnTo>
                  <a:pt x="136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5" y="13"/>
                </a:lnTo>
                <a:close/>
                <a:moveTo>
                  <a:pt x="136" y="17"/>
                </a:moveTo>
                <a:lnTo>
                  <a:pt x="136" y="19"/>
                </a:lnTo>
                <a:lnTo>
                  <a:pt x="135" y="19"/>
                </a:lnTo>
                <a:lnTo>
                  <a:pt x="133" y="19"/>
                </a:lnTo>
                <a:lnTo>
                  <a:pt x="131" y="19"/>
                </a:lnTo>
                <a:lnTo>
                  <a:pt x="129" y="19"/>
                </a:lnTo>
                <a:lnTo>
                  <a:pt x="129" y="20"/>
                </a:lnTo>
                <a:lnTo>
                  <a:pt x="127" y="20"/>
                </a:lnTo>
                <a:lnTo>
                  <a:pt x="127" y="22"/>
                </a:lnTo>
                <a:lnTo>
                  <a:pt x="129" y="24"/>
                </a:lnTo>
                <a:lnTo>
                  <a:pt x="131" y="26"/>
                </a:lnTo>
                <a:lnTo>
                  <a:pt x="133" y="26"/>
                </a:lnTo>
                <a:lnTo>
                  <a:pt x="135" y="24"/>
                </a:lnTo>
                <a:lnTo>
                  <a:pt x="136" y="22"/>
                </a:lnTo>
                <a:lnTo>
                  <a:pt x="136" y="20"/>
                </a:lnTo>
                <a:lnTo>
                  <a:pt x="136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7" name="Freeform 121"/>
          <p:cNvSpPr>
            <a:spLocks noEditPoints="1"/>
          </p:cNvSpPr>
          <p:nvPr/>
        </p:nvSpPr>
        <p:spPr bwMode="auto">
          <a:xfrm>
            <a:off x="5690023" y="5839154"/>
            <a:ext cx="218307" cy="48931"/>
          </a:xfrm>
          <a:custGeom>
            <a:avLst/>
            <a:gdLst>
              <a:gd name="T0" fmla="*/ 21923 w 126"/>
              <a:gd name="T1" fmla="*/ 0 h 26"/>
              <a:gd name="T2" fmla="*/ 24846 w 126"/>
              <a:gd name="T3" fmla="*/ 23812 h 26"/>
              <a:gd name="T4" fmla="*/ 59922 w 126"/>
              <a:gd name="T5" fmla="*/ 0 h 26"/>
              <a:gd name="T6" fmla="*/ 56999 w 126"/>
              <a:gd name="T7" fmla="*/ 6350 h 26"/>
              <a:gd name="T8" fmla="*/ 45307 w 126"/>
              <a:gd name="T9" fmla="*/ 11112 h 26"/>
              <a:gd name="T10" fmla="*/ 45307 w 126"/>
              <a:gd name="T11" fmla="*/ 11112 h 26"/>
              <a:gd name="T12" fmla="*/ 59922 w 126"/>
              <a:gd name="T13" fmla="*/ 11112 h 26"/>
              <a:gd name="T14" fmla="*/ 64306 w 126"/>
              <a:gd name="T15" fmla="*/ 30163 h 26"/>
              <a:gd name="T16" fmla="*/ 51153 w 126"/>
              <a:gd name="T17" fmla="*/ 41275 h 26"/>
              <a:gd name="T18" fmla="*/ 40922 w 126"/>
              <a:gd name="T19" fmla="*/ 34925 h 26"/>
              <a:gd name="T20" fmla="*/ 40922 w 126"/>
              <a:gd name="T21" fmla="*/ 17463 h 26"/>
              <a:gd name="T22" fmla="*/ 43845 w 126"/>
              <a:gd name="T23" fmla="*/ 3175 h 26"/>
              <a:gd name="T24" fmla="*/ 59922 w 126"/>
              <a:gd name="T25" fmla="*/ 0 h 26"/>
              <a:gd name="T26" fmla="*/ 59922 w 126"/>
              <a:gd name="T27" fmla="*/ 17463 h 26"/>
              <a:gd name="T28" fmla="*/ 48230 w 126"/>
              <a:gd name="T29" fmla="*/ 17463 h 26"/>
              <a:gd name="T30" fmla="*/ 43845 w 126"/>
              <a:gd name="T31" fmla="*/ 30163 h 26"/>
              <a:gd name="T32" fmla="*/ 51153 w 126"/>
              <a:gd name="T33" fmla="*/ 38100 h 26"/>
              <a:gd name="T34" fmla="*/ 59922 w 126"/>
              <a:gd name="T35" fmla="*/ 30163 h 26"/>
              <a:gd name="T36" fmla="*/ 78921 w 126"/>
              <a:gd name="T37" fmla="*/ 9525 h 26"/>
              <a:gd name="T38" fmla="*/ 92075 w 126"/>
              <a:gd name="T39" fmla="*/ 11112 h 26"/>
              <a:gd name="T40" fmla="*/ 94998 w 126"/>
              <a:gd name="T41" fmla="*/ 38100 h 26"/>
              <a:gd name="T42" fmla="*/ 94998 w 126"/>
              <a:gd name="T43" fmla="*/ 41275 h 26"/>
              <a:gd name="T44" fmla="*/ 92075 w 126"/>
              <a:gd name="T45" fmla="*/ 41275 h 26"/>
              <a:gd name="T46" fmla="*/ 83306 w 126"/>
              <a:gd name="T47" fmla="*/ 41275 h 26"/>
              <a:gd name="T48" fmla="*/ 73075 w 126"/>
              <a:gd name="T49" fmla="*/ 41275 h 26"/>
              <a:gd name="T50" fmla="*/ 70152 w 126"/>
              <a:gd name="T51" fmla="*/ 26988 h 26"/>
              <a:gd name="T52" fmla="*/ 89152 w 126"/>
              <a:gd name="T53" fmla="*/ 17463 h 26"/>
              <a:gd name="T54" fmla="*/ 75998 w 126"/>
              <a:gd name="T55" fmla="*/ 17463 h 26"/>
              <a:gd name="T56" fmla="*/ 86229 w 126"/>
              <a:gd name="T57" fmla="*/ 26988 h 26"/>
              <a:gd name="T58" fmla="*/ 75998 w 126"/>
              <a:gd name="T59" fmla="*/ 30163 h 26"/>
              <a:gd name="T60" fmla="*/ 80383 w 126"/>
              <a:gd name="T61" fmla="*/ 38100 h 26"/>
              <a:gd name="T62" fmla="*/ 89152 w 126"/>
              <a:gd name="T63" fmla="*/ 31750 h 26"/>
              <a:gd name="T64" fmla="*/ 108152 w 126"/>
              <a:gd name="T65" fmla="*/ 26988 h 26"/>
              <a:gd name="T66" fmla="*/ 105229 w 126"/>
              <a:gd name="T67" fmla="*/ 9525 h 26"/>
              <a:gd name="T68" fmla="*/ 124228 w 126"/>
              <a:gd name="T69" fmla="*/ 41275 h 26"/>
              <a:gd name="T70" fmla="*/ 140305 w 126"/>
              <a:gd name="T71" fmla="*/ 9525 h 26"/>
              <a:gd name="T72" fmla="*/ 151997 w 126"/>
              <a:gd name="T73" fmla="*/ 14288 h 26"/>
              <a:gd name="T74" fmla="*/ 153458 w 126"/>
              <a:gd name="T75" fmla="*/ 38100 h 26"/>
              <a:gd name="T76" fmla="*/ 153458 w 126"/>
              <a:gd name="T77" fmla="*/ 41275 h 26"/>
              <a:gd name="T78" fmla="*/ 149074 w 126"/>
              <a:gd name="T79" fmla="*/ 41275 h 26"/>
              <a:gd name="T80" fmla="*/ 140305 w 126"/>
              <a:gd name="T81" fmla="*/ 41275 h 26"/>
              <a:gd name="T82" fmla="*/ 130074 w 126"/>
              <a:gd name="T83" fmla="*/ 38100 h 26"/>
              <a:gd name="T84" fmla="*/ 132997 w 126"/>
              <a:gd name="T85" fmla="*/ 23812 h 26"/>
              <a:gd name="T86" fmla="*/ 146151 w 126"/>
              <a:gd name="T87" fmla="*/ 14288 h 26"/>
              <a:gd name="T88" fmla="*/ 132997 w 126"/>
              <a:gd name="T89" fmla="*/ 20638 h 26"/>
              <a:gd name="T90" fmla="*/ 143228 w 126"/>
              <a:gd name="T91" fmla="*/ 26988 h 26"/>
              <a:gd name="T92" fmla="*/ 132997 w 126"/>
              <a:gd name="T93" fmla="*/ 30163 h 26"/>
              <a:gd name="T94" fmla="*/ 140305 w 126"/>
              <a:gd name="T95" fmla="*/ 38100 h 26"/>
              <a:gd name="T96" fmla="*/ 146151 w 126"/>
              <a:gd name="T97" fmla="*/ 30163 h 26"/>
              <a:gd name="T98" fmla="*/ 178304 w 126"/>
              <a:gd name="T99" fmla="*/ 41275 h 26"/>
              <a:gd name="T100" fmla="*/ 159304 w 126"/>
              <a:gd name="T101" fmla="*/ 9525 h 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6"/>
              <a:gd name="T154" fmla="*/ 0 h 26"/>
              <a:gd name="T155" fmla="*/ 126 w 126"/>
              <a:gd name="T156" fmla="*/ 26 h 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6" h="26">
                <a:moveTo>
                  <a:pt x="7" y="19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0" y="26"/>
                </a:lnTo>
                <a:lnTo>
                  <a:pt x="19" y="19"/>
                </a:lnTo>
                <a:lnTo>
                  <a:pt x="7" y="19"/>
                </a:lnTo>
                <a:close/>
                <a:moveTo>
                  <a:pt x="17" y="15"/>
                </a:moveTo>
                <a:lnTo>
                  <a:pt x="13" y="4"/>
                </a:lnTo>
                <a:lnTo>
                  <a:pt x="9" y="15"/>
                </a:lnTo>
                <a:lnTo>
                  <a:pt x="17" y="15"/>
                </a:lnTo>
                <a:close/>
                <a:moveTo>
                  <a:pt x="41" y="0"/>
                </a:moveTo>
                <a:lnTo>
                  <a:pt x="44" y="0"/>
                </a:lnTo>
                <a:lnTo>
                  <a:pt x="43" y="2"/>
                </a:lnTo>
                <a:lnTo>
                  <a:pt x="41" y="2"/>
                </a:lnTo>
                <a:lnTo>
                  <a:pt x="39" y="4"/>
                </a:lnTo>
                <a:lnTo>
                  <a:pt x="37" y="4"/>
                </a:lnTo>
                <a:lnTo>
                  <a:pt x="35" y="4"/>
                </a:lnTo>
                <a:lnTo>
                  <a:pt x="33" y="4"/>
                </a:lnTo>
                <a:lnTo>
                  <a:pt x="31" y="6"/>
                </a:lnTo>
                <a:lnTo>
                  <a:pt x="31" y="7"/>
                </a:lnTo>
                <a:lnTo>
                  <a:pt x="30" y="9"/>
                </a:lnTo>
                <a:lnTo>
                  <a:pt x="31" y="9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6"/>
                </a:lnTo>
                <a:lnTo>
                  <a:pt x="39" y="7"/>
                </a:lnTo>
                <a:lnTo>
                  <a:pt x="41" y="7"/>
                </a:lnTo>
                <a:lnTo>
                  <a:pt x="43" y="9"/>
                </a:lnTo>
                <a:lnTo>
                  <a:pt x="44" y="11"/>
                </a:lnTo>
                <a:lnTo>
                  <a:pt x="44" y="15"/>
                </a:lnTo>
                <a:lnTo>
                  <a:pt x="44" y="17"/>
                </a:lnTo>
                <a:lnTo>
                  <a:pt x="44" y="19"/>
                </a:lnTo>
                <a:lnTo>
                  <a:pt x="44" y="22"/>
                </a:lnTo>
                <a:lnTo>
                  <a:pt x="43" y="24"/>
                </a:lnTo>
                <a:lnTo>
                  <a:pt x="41" y="26"/>
                </a:lnTo>
                <a:lnTo>
                  <a:pt x="39" y="26"/>
                </a:lnTo>
                <a:lnTo>
                  <a:pt x="35" y="26"/>
                </a:lnTo>
                <a:lnTo>
                  <a:pt x="33" y="26"/>
                </a:lnTo>
                <a:lnTo>
                  <a:pt x="31" y="26"/>
                </a:lnTo>
                <a:lnTo>
                  <a:pt x="30" y="24"/>
                </a:lnTo>
                <a:lnTo>
                  <a:pt x="28" y="22"/>
                </a:lnTo>
                <a:lnTo>
                  <a:pt x="28" y="20"/>
                </a:lnTo>
                <a:lnTo>
                  <a:pt x="28" y="19"/>
                </a:lnTo>
                <a:lnTo>
                  <a:pt x="26" y="15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28" y="7"/>
                </a:lnTo>
                <a:lnTo>
                  <a:pt x="28" y="6"/>
                </a:lnTo>
                <a:lnTo>
                  <a:pt x="30" y="4"/>
                </a:lnTo>
                <a:lnTo>
                  <a:pt x="30" y="2"/>
                </a:lnTo>
                <a:lnTo>
                  <a:pt x="31" y="2"/>
                </a:lnTo>
                <a:lnTo>
                  <a:pt x="35" y="0"/>
                </a:lnTo>
                <a:lnTo>
                  <a:pt x="39" y="0"/>
                </a:lnTo>
                <a:lnTo>
                  <a:pt x="41" y="0"/>
                </a:lnTo>
                <a:close/>
                <a:moveTo>
                  <a:pt x="41" y="17"/>
                </a:moveTo>
                <a:lnTo>
                  <a:pt x="41" y="15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30" y="15"/>
                </a:lnTo>
                <a:lnTo>
                  <a:pt x="30" y="17"/>
                </a:lnTo>
                <a:lnTo>
                  <a:pt x="30" y="19"/>
                </a:lnTo>
                <a:lnTo>
                  <a:pt x="31" y="20"/>
                </a:lnTo>
                <a:lnTo>
                  <a:pt x="33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41" y="20"/>
                </a:lnTo>
                <a:lnTo>
                  <a:pt x="41" y="19"/>
                </a:lnTo>
                <a:lnTo>
                  <a:pt x="41" y="17"/>
                </a:lnTo>
                <a:close/>
                <a:moveTo>
                  <a:pt x="48" y="13"/>
                </a:moveTo>
                <a:lnTo>
                  <a:pt x="50" y="9"/>
                </a:lnTo>
                <a:lnTo>
                  <a:pt x="50" y="7"/>
                </a:lnTo>
                <a:lnTo>
                  <a:pt x="54" y="6"/>
                </a:lnTo>
                <a:lnTo>
                  <a:pt x="57" y="6"/>
                </a:lnTo>
                <a:lnTo>
                  <a:pt x="59" y="6"/>
                </a:lnTo>
                <a:lnTo>
                  <a:pt x="61" y="7"/>
                </a:lnTo>
                <a:lnTo>
                  <a:pt x="63" y="7"/>
                </a:lnTo>
                <a:lnTo>
                  <a:pt x="63" y="9"/>
                </a:lnTo>
                <a:lnTo>
                  <a:pt x="65" y="11"/>
                </a:lnTo>
                <a:lnTo>
                  <a:pt x="65" y="22"/>
                </a:lnTo>
                <a:lnTo>
                  <a:pt x="65" y="24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6"/>
                </a:lnTo>
                <a:lnTo>
                  <a:pt x="61" y="26"/>
                </a:lnTo>
                <a:lnTo>
                  <a:pt x="61" y="24"/>
                </a:lnTo>
                <a:lnTo>
                  <a:pt x="59" y="24"/>
                </a:lnTo>
                <a:lnTo>
                  <a:pt x="57" y="26"/>
                </a:lnTo>
                <a:lnTo>
                  <a:pt x="55" y="26"/>
                </a:lnTo>
                <a:lnTo>
                  <a:pt x="54" y="26"/>
                </a:lnTo>
                <a:lnTo>
                  <a:pt x="52" y="26"/>
                </a:lnTo>
                <a:lnTo>
                  <a:pt x="50" y="26"/>
                </a:lnTo>
                <a:lnTo>
                  <a:pt x="48" y="24"/>
                </a:lnTo>
                <a:lnTo>
                  <a:pt x="48" y="22"/>
                </a:lnTo>
                <a:lnTo>
                  <a:pt x="48" y="20"/>
                </a:lnTo>
                <a:lnTo>
                  <a:pt x="48" y="19"/>
                </a:lnTo>
                <a:lnTo>
                  <a:pt x="48" y="17"/>
                </a:lnTo>
                <a:lnTo>
                  <a:pt x="50" y="15"/>
                </a:lnTo>
                <a:lnTo>
                  <a:pt x="54" y="15"/>
                </a:lnTo>
                <a:lnTo>
                  <a:pt x="59" y="15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5" y="9"/>
                </a:lnTo>
                <a:lnTo>
                  <a:pt x="54" y="9"/>
                </a:lnTo>
                <a:lnTo>
                  <a:pt x="52" y="11"/>
                </a:lnTo>
                <a:lnTo>
                  <a:pt x="52" y="13"/>
                </a:lnTo>
                <a:lnTo>
                  <a:pt x="48" y="13"/>
                </a:lnTo>
                <a:close/>
                <a:moveTo>
                  <a:pt x="61" y="17"/>
                </a:moveTo>
                <a:lnTo>
                  <a:pt x="59" y="17"/>
                </a:lnTo>
                <a:lnTo>
                  <a:pt x="57" y="17"/>
                </a:lnTo>
                <a:lnTo>
                  <a:pt x="55" y="17"/>
                </a:lnTo>
                <a:lnTo>
                  <a:pt x="54" y="17"/>
                </a:lnTo>
                <a:lnTo>
                  <a:pt x="54" y="19"/>
                </a:lnTo>
                <a:lnTo>
                  <a:pt x="52" y="19"/>
                </a:lnTo>
                <a:lnTo>
                  <a:pt x="52" y="20"/>
                </a:lnTo>
                <a:lnTo>
                  <a:pt x="52" y="22"/>
                </a:lnTo>
                <a:lnTo>
                  <a:pt x="55" y="24"/>
                </a:lnTo>
                <a:lnTo>
                  <a:pt x="57" y="24"/>
                </a:lnTo>
                <a:lnTo>
                  <a:pt x="59" y="22"/>
                </a:lnTo>
                <a:lnTo>
                  <a:pt x="61" y="20"/>
                </a:lnTo>
                <a:lnTo>
                  <a:pt x="61" y="19"/>
                </a:lnTo>
                <a:lnTo>
                  <a:pt x="61" y="17"/>
                </a:lnTo>
                <a:close/>
                <a:moveTo>
                  <a:pt x="85" y="26"/>
                </a:moveTo>
                <a:lnTo>
                  <a:pt x="81" y="26"/>
                </a:lnTo>
                <a:lnTo>
                  <a:pt x="74" y="17"/>
                </a:lnTo>
                <a:lnTo>
                  <a:pt x="72" y="19"/>
                </a:lnTo>
                <a:lnTo>
                  <a:pt x="72" y="26"/>
                </a:lnTo>
                <a:lnTo>
                  <a:pt x="70" y="26"/>
                </a:lnTo>
                <a:lnTo>
                  <a:pt x="70" y="6"/>
                </a:lnTo>
                <a:lnTo>
                  <a:pt x="72" y="6"/>
                </a:lnTo>
                <a:lnTo>
                  <a:pt x="72" y="15"/>
                </a:lnTo>
                <a:lnTo>
                  <a:pt x="81" y="6"/>
                </a:lnTo>
                <a:lnTo>
                  <a:pt x="85" y="6"/>
                </a:lnTo>
                <a:lnTo>
                  <a:pt x="78" y="15"/>
                </a:lnTo>
                <a:lnTo>
                  <a:pt x="85" y="26"/>
                </a:lnTo>
                <a:close/>
                <a:moveTo>
                  <a:pt x="89" y="13"/>
                </a:moveTo>
                <a:lnTo>
                  <a:pt x="89" y="9"/>
                </a:lnTo>
                <a:lnTo>
                  <a:pt x="91" y="7"/>
                </a:lnTo>
                <a:lnTo>
                  <a:pt x="92" y="6"/>
                </a:lnTo>
                <a:lnTo>
                  <a:pt x="96" y="6"/>
                </a:lnTo>
                <a:lnTo>
                  <a:pt x="98" y="6"/>
                </a:lnTo>
                <a:lnTo>
                  <a:pt x="100" y="6"/>
                </a:lnTo>
                <a:lnTo>
                  <a:pt x="100" y="7"/>
                </a:lnTo>
                <a:lnTo>
                  <a:pt x="102" y="7"/>
                </a:lnTo>
                <a:lnTo>
                  <a:pt x="104" y="9"/>
                </a:lnTo>
                <a:lnTo>
                  <a:pt x="104" y="11"/>
                </a:lnTo>
                <a:lnTo>
                  <a:pt x="104" y="22"/>
                </a:lnTo>
                <a:lnTo>
                  <a:pt x="104" y="24"/>
                </a:lnTo>
                <a:lnTo>
                  <a:pt x="105" y="24"/>
                </a:lnTo>
                <a:lnTo>
                  <a:pt x="105" y="26"/>
                </a:lnTo>
                <a:lnTo>
                  <a:pt x="104" y="26"/>
                </a:lnTo>
                <a:lnTo>
                  <a:pt x="102" y="26"/>
                </a:lnTo>
                <a:lnTo>
                  <a:pt x="100" y="24"/>
                </a:lnTo>
                <a:lnTo>
                  <a:pt x="98" y="26"/>
                </a:lnTo>
                <a:lnTo>
                  <a:pt x="96" y="26"/>
                </a:lnTo>
                <a:lnTo>
                  <a:pt x="92" y="26"/>
                </a:lnTo>
                <a:lnTo>
                  <a:pt x="91" y="26"/>
                </a:lnTo>
                <a:lnTo>
                  <a:pt x="89" y="26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7" y="19"/>
                </a:lnTo>
                <a:lnTo>
                  <a:pt x="89" y="17"/>
                </a:lnTo>
                <a:lnTo>
                  <a:pt x="91" y="15"/>
                </a:lnTo>
                <a:lnTo>
                  <a:pt x="92" y="15"/>
                </a:lnTo>
                <a:lnTo>
                  <a:pt x="98" y="15"/>
                </a:lnTo>
                <a:lnTo>
                  <a:pt x="100" y="13"/>
                </a:lnTo>
                <a:lnTo>
                  <a:pt x="100" y="11"/>
                </a:lnTo>
                <a:lnTo>
                  <a:pt x="100" y="9"/>
                </a:lnTo>
                <a:lnTo>
                  <a:pt x="96" y="9"/>
                </a:lnTo>
                <a:lnTo>
                  <a:pt x="94" y="9"/>
                </a:lnTo>
                <a:lnTo>
                  <a:pt x="92" y="9"/>
                </a:lnTo>
                <a:lnTo>
                  <a:pt x="92" y="11"/>
                </a:lnTo>
                <a:lnTo>
                  <a:pt x="91" y="13"/>
                </a:lnTo>
                <a:lnTo>
                  <a:pt x="89" y="13"/>
                </a:lnTo>
                <a:close/>
                <a:moveTo>
                  <a:pt x="100" y="17"/>
                </a:moveTo>
                <a:lnTo>
                  <a:pt x="100" y="17"/>
                </a:lnTo>
                <a:lnTo>
                  <a:pt x="98" y="17"/>
                </a:lnTo>
                <a:lnTo>
                  <a:pt x="94" y="17"/>
                </a:lnTo>
                <a:lnTo>
                  <a:pt x="92" y="19"/>
                </a:lnTo>
                <a:lnTo>
                  <a:pt x="91" y="19"/>
                </a:lnTo>
                <a:lnTo>
                  <a:pt x="91" y="20"/>
                </a:lnTo>
                <a:lnTo>
                  <a:pt x="91" y="22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98" y="22"/>
                </a:lnTo>
                <a:lnTo>
                  <a:pt x="100" y="22"/>
                </a:lnTo>
                <a:lnTo>
                  <a:pt x="100" y="20"/>
                </a:lnTo>
                <a:lnTo>
                  <a:pt x="100" y="19"/>
                </a:lnTo>
                <a:lnTo>
                  <a:pt x="100" y="17"/>
                </a:lnTo>
                <a:close/>
                <a:moveTo>
                  <a:pt x="122" y="6"/>
                </a:moveTo>
                <a:lnTo>
                  <a:pt x="126" y="6"/>
                </a:lnTo>
                <a:lnTo>
                  <a:pt x="126" y="26"/>
                </a:lnTo>
                <a:lnTo>
                  <a:pt x="122" y="26"/>
                </a:lnTo>
                <a:lnTo>
                  <a:pt x="122" y="17"/>
                </a:lnTo>
                <a:lnTo>
                  <a:pt x="113" y="17"/>
                </a:lnTo>
                <a:lnTo>
                  <a:pt x="113" y="26"/>
                </a:lnTo>
                <a:lnTo>
                  <a:pt x="109" y="26"/>
                </a:lnTo>
                <a:lnTo>
                  <a:pt x="109" y="6"/>
                </a:lnTo>
                <a:lnTo>
                  <a:pt x="113" y="6"/>
                </a:lnTo>
                <a:lnTo>
                  <a:pt x="113" y="15"/>
                </a:lnTo>
                <a:lnTo>
                  <a:pt x="122" y="15"/>
                </a:lnTo>
                <a:lnTo>
                  <a:pt x="122" y="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8" name="Freeform 122"/>
          <p:cNvSpPr>
            <a:spLocks noEditPoints="1"/>
          </p:cNvSpPr>
          <p:nvPr/>
        </p:nvSpPr>
        <p:spPr bwMode="auto">
          <a:xfrm>
            <a:off x="5330570" y="6121448"/>
            <a:ext cx="244654" cy="50813"/>
          </a:xfrm>
          <a:custGeom>
            <a:avLst/>
            <a:gdLst>
              <a:gd name="T0" fmla="*/ 188811 w 141"/>
              <a:gd name="T1" fmla="*/ 25400 h 27"/>
              <a:gd name="T2" fmla="*/ 181493 w 141"/>
              <a:gd name="T3" fmla="*/ 41275 h 27"/>
              <a:gd name="T4" fmla="*/ 187348 w 141"/>
              <a:gd name="T5" fmla="*/ 23813 h 27"/>
              <a:gd name="T6" fmla="*/ 191738 w 141"/>
              <a:gd name="T7" fmla="*/ 23813 h 27"/>
              <a:gd name="T8" fmla="*/ 171247 w 141"/>
              <a:gd name="T9" fmla="*/ 17463 h 27"/>
              <a:gd name="T10" fmla="*/ 159538 w 141"/>
              <a:gd name="T11" fmla="*/ 17463 h 27"/>
              <a:gd name="T12" fmla="*/ 156611 w 141"/>
              <a:gd name="T13" fmla="*/ 31750 h 27"/>
              <a:gd name="T14" fmla="*/ 165393 w 141"/>
              <a:gd name="T15" fmla="*/ 38100 h 27"/>
              <a:gd name="T16" fmla="*/ 171247 w 141"/>
              <a:gd name="T17" fmla="*/ 34925 h 27"/>
              <a:gd name="T18" fmla="*/ 175638 w 141"/>
              <a:gd name="T19" fmla="*/ 34925 h 27"/>
              <a:gd name="T20" fmla="*/ 165393 w 141"/>
              <a:gd name="T21" fmla="*/ 42863 h 27"/>
              <a:gd name="T22" fmla="*/ 153683 w 141"/>
              <a:gd name="T23" fmla="*/ 38100 h 27"/>
              <a:gd name="T24" fmla="*/ 152220 w 141"/>
              <a:gd name="T25" fmla="*/ 25400 h 27"/>
              <a:gd name="T26" fmla="*/ 153683 w 141"/>
              <a:gd name="T27" fmla="*/ 14288 h 27"/>
              <a:gd name="T28" fmla="*/ 165393 w 141"/>
              <a:gd name="T29" fmla="*/ 11113 h 27"/>
              <a:gd name="T30" fmla="*/ 172711 w 141"/>
              <a:gd name="T31" fmla="*/ 14288 h 27"/>
              <a:gd name="T32" fmla="*/ 175638 w 141"/>
              <a:gd name="T33" fmla="*/ 20638 h 27"/>
              <a:gd name="T34" fmla="*/ 140511 w 141"/>
              <a:gd name="T35" fmla="*/ 4763 h 27"/>
              <a:gd name="T36" fmla="*/ 127338 w 141"/>
              <a:gd name="T37" fmla="*/ 0 h 27"/>
              <a:gd name="T38" fmla="*/ 130265 w 141"/>
              <a:gd name="T39" fmla="*/ 3175 h 27"/>
              <a:gd name="T40" fmla="*/ 137583 w 141"/>
              <a:gd name="T41" fmla="*/ 3175 h 27"/>
              <a:gd name="T42" fmla="*/ 140511 w 141"/>
              <a:gd name="T43" fmla="*/ 0 h 27"/>
              <a:gd name="T44" fmla="*/ 127338 w 141"/>
              <a:gd name="T45" fmla="*/ 34925 h 27"/>
              <a:gd name="T46" fmla="*/ 146365 w 141"/>
              <a:gd name="T47" fmla="*/ 41275 h 27"/>
              <a:gd name="T48" fmla="*/ 140511 w 141"/>
              <a:gd name="T49" fmla="*/ 17463 h 27"/>
              <a:gd name="T50" fmla="*/ 124410 w 141"/>
              <a:gd name="T51" fmla="*/ 11113 h 27"/>
              <a:gd name="T52" fmla="*/ 111238 w 141"/>
              <a:gd name="T53" fmla="*/ 25400 h 27"/>
              <a:gd name="T54" fmla="*/ 105383 w 141"/>
              <a:gd name="T55" fmla="*/ 28575 h 27"/>
              <a:gd name="T56" fmla="*/ 100992 w 141"/>
              <a:gd name="T57" fmla="*/ 28575 h 27"/>
              <a:gd name="T58" fmla="*/ 98065 w 141"/>
              <a:gd name="T59" fmla="*/ 31750 h 27"/>
              <a:gd name="T60" fmla="*/ 100992 w 141"/>
              <a:gd name="T61" fmla="*/ 38100 h 27"/>
              <a:gd name="T62" fmla="*/ 108310 w 141"/>
              <a:gd name="T63" fmla="*/ 38100 h 27"/>
              <a:gd name="T64" fmla="*/ 111238 w 141"/>
              <a:gd name="T65" fmla="*/ 31750 h 27"/>
              <a:gd name="T66" fmla="*/ 95137 w 141"/>
              <a:gd name="T67" fmla="*/ 14288 h 27"/>
              <a:gd name="T68" fmla="*/ 105383 w 141"/>
              <a:gd name="T69" fmla="*/ 11113 h 27"/>
              <a:gd name="T70" fmla="*/ 111238 w 141"/>
              <a:gd name="T71" fmla="*/ 11113 h 27"/>
              <a:gd name="T72" fmla="*/ 117092 w 141"/>
              <a:gd name="T73" fmla="*/ 17463 h 27"/>
              <a:gd name="T74" fmla="*/ 117092 w 141"/>
              <a:gd name="T75" fmla="*/ 38100 h 27"/>
              <a:gd name="T76" fmla="*/ 118556 w 141"/>
              <a:gd name="T77" fmla="*/ 41275 h 27"/>
              <a:gd name="T78" fmla="*/ 117092 w 141"/>
              <a:gd name="T79" fmla="*/ 42863 h 27"/>
              <a:gd name="T80" fmla="*/ 117092 w 141"/>
              <a:gd name="T81" fmla="*/ 42863 h 27"/>
              <a:gd name="T82" fmla="*/ 111238 w 141"/>
              <a:gd name="T83" fmla="*/ 41275 h 27"/>
              <a:gd name="T84" fmla="*/ 105383 w 141"/>
              <a:gd name="T85" fmla="*/ 41275 h 27"/>
              <a:gd name="T86" fmla="*/ 98065 w 141"/>
              <a:gd name="T87" fmla="*/ 42863 h 27"/>
              <a:gd name="T88" fmla="*/ 92210 w 141"/>
              <a:gd name="T89" fmla="*/ 38100 h 27"/>
              <a:gd name="T90" fmla="*/ 92210 w 141"/>
              <a:gd name="T91" fmla="*/ 31750 h 27"/>
              <a:gd name="T92" fmla="*/ 100992 w 141"/>
              <a:gd name="T93" fmla="*/ 23813 h 27"/>
              <a:gd name="T94" fmla="*/ 111238 w 141"/>
              <a:gd name="T95" fmla="*/ 20638 h 27"/>
              <a:gd name="T96" fmla="*/ 100992 w 141"/>
              <a:gd name="T97" fmla="*/ 14288 h 27"/>
              <a:gd name="T98" fmla="*/ 98065 w 141"/>
              <a:gd name="T99" fmla="*/ 20638 h 27"/>
              <a:gd name="T100" fmla="*/ 79037 w 141"/>
              <a:gd name="T101" fmla="*/ 41275 h 27"/>
              <a:gd name="T102" fmla="*/ 64401 w 141"/>
              <a:gd name="T103" fmla="*/ 14288 h 27"/>
              <a:gd name="T104" fmla="*/ 89283 w 141"/>
              <a:gd name="T105" fmla="*/ 14288 h 27"/>
              <a:gd name="T106" fmla="*/ 46837 w 141"/>
              <a:gd name="T107" fmla="*/ 34925 h 27"/>
              <a:gd name="T108" fmla="*/ 40982 w 141"/>
              <a:gd name="T109" fmla="*/ 41275 h 27"/>
              <a:gd name="T110" fmla="*/ 38055 w 141"/>
              <a:gd name="T111" fmla="*/ 38100 h 27"/>
              <a:gd name="T112" fmla="*/ 40982 w 141"/>
              <a:gd name="T113" fmla="*/ 34925 h 27"/>
              <a:gd name="T114" fmla="*/ 62937 w 141"/>
              <a:gd name="T115" fmla="*/ 41275 h 27"/>
              <a:gd name="T116" fmla="*/ 46837 w 141"/>
              <a:gd name="T117" fmla="*/ 14288 h 27"/>
              <a:gd name="T118" fmla="*/ 19027 w 141"/>
              <a:gd name="T119" fmla="*/ 4763 h 27"/>
              <a:gd name="T120" fmla="*/ 11709 w 141"/>
              <a:gd name="T121" fmla="*/ 28575 h 27"/>
              <a:gd name="T122" fmla="*/ 16100 w 141"/>
              <a:gd name="T123" fmla="*/ 0 h 27"/>
              <a:gd name="T124" fmla="*/ 29273 w 141"/>
              <a:gd name="T125" fmla="*/ 41275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1"/>
              <a:gd name="T190" fmla="*/ 0 h 27"/>
              <a:gd name="T191" fmla="*/ 141 w 141"/>
              <a:gd name="T192" fmla="*/ 27 h 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1" h="27">
                <a:moveTo>
                  <a:pt x="141" y="26"/>
                </a:moveTo>
                <a:lnTo>
                  <a:pt x="137" y="26"/>
                </a:lnTo>
                <a:lnTo>
                  <a:pt x="129" y="16"/>
                </a:lnTo>
                <a:lnTo>
                  <a:pt x="128" y="18"/>
                </a:lnTo>
                <a:lnTo>
                  <a:pt x="128" y="26"/>
                </a:lnTo>
                <a:lnTo>
                  <a:pt x="124" y="26"/>
                </a:lnTo>
                <a:lnTo>
                  <a:pt x="124" y="7"/>
                </a:lnTo>
                <a:lnTo>
                  <a:pt x="128" y="7"/>
                </a:lnTo>
                <a:lnTo>
                  <a:pt x="128" y="15"/>
                </a:lnTo>
                <a:lnTo>
                  <a:pt x="135" y="7"/>
                </a:lnTo>
                <a:lnTo>
                  <a:pt x="141" y="7"/>
                </a:lnTo>
                <a:lnTo>
                  <a:pt x="131" y="15"/>
                </a:lnTo>
                <a:lnTo>
                  <a:pt x="141" y="26"/>
                </a:lnTo>
                <a:close/>
                <a:moveTo>
                  <a:pt x="117" y="13"/>
                </a:moveTo>
                <a:lnTo>
                  <a:pt x="117" y="11"/>
                </a:lnTo>
                <a:lnTo>
                  <a:pt x="113" y="9"/>
                </a:lnTo>
                <a:lnTo>
                  <a:pt x="111" y="9"/>
                </a:lnTo>
                <a:lnTo>
                  <a:pt x="109" y="11"/>
                </a:lnTo>
                <a:lnTo>
                  <a:pt x="107" y="15"/>
                </a:lnTo>
                <a:lnTo>
                  <a:pt x="107" y="16"/>
                </a:lnTo>
                <a:lnTo>
                  <a:pt x="107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lnTo>
                  <a:pt x="117" y="24"/>
                </a:lnTo>
                <a:lnTo>
                  <a:pt x="117" y="22"/>
                </a:lnTo>
                <a:lnTo>
                  <a:pt x="117" y="20"/>
                </a:lnTo>
                <a:lnTo>
                  <a:pt x="120" y="20"/>
                </a:lnTo>
                <a:lnTo>
                  <a:pt x="120" y="22"/>
                </a:lnTo>
                <a:lnTo>
                  <a:pt x="118" y="24"/>
                </a:lnTo>
                <a:lnTo>
                  <a:pt x="117" y="26"/>
                </a:lnTo>
                <a:lnTo>
                  <a:pt x="113" y="27"/>
                </a:lnTo>
                <a:lnTo>
                  <a:pt x="109" y="27"/>
                </a:lnTo>
                <a:lnTo>
                  <a:pt x="107" y="26"/>
                </a:lnTo>
                <a:lnTo>
                  <a:pt x="105" y="24"/>
                </a:lnTo>
                <a:lnTo>
                  <a:pt x="105" y="22"/>
                </a:lnTo>
                <a:lnTo>
                  <a:pt x="104" y="20"/>
                </a:lnTo>
                <a:lnTo>
                  <a:pt x="104" y="16"/>
                </a:lnTo>
                <a:lnTo>
                  <a:pt x="104" y="15"/>
                </a:lnTo>
                <a:lnTo>
                  <a:pt x="105" y="11"/>
                </a:lnTo>
                <a:lnTo>
                  <a:pt x="105" y="9"/>
                </a:lnTo>
                <a:lnTo>
                  <a:pt x="107" y="7"/>
                </a:lnTo>
                <a:lnTo>
                  <a:pt x="111" y="7"/>
                </a:lnTo>
                <a:lnTo>
                  <a:pt x="113" y="7"/>
                </a:lnTo>
                <a:lnTo>
                  <a:pt x="115" y="7"/>
                </a:lnTo>
                <a:lnTo>
                  <a:pt x="117" y="7"/>
                </a:lnTo>
                <a:lnTo>
                  <a:pt x="118" y="9"/>
                </a:lnTo>
                <a:lnTo>
                  <a:pt x="120" y="11"/>
                </a:lnTo>
                <a:lnTo>
                  <a:pt x="120" y="13"/>
                </a:lnTo>
                <a:lnTo>
                  <a:pt x="117" y="13"/>
                </a:lnTo>
                <a:close/>
                <a:moveTo>
                  <a:pt x="98" y="0"/>
                </a:moveTo>
                <a:lnTo>
                  <a:pt x="96" y="3"/>
                </a:lnTo>
                <a:lnTo>
                  <a:pt x="93" y="3"/>
                </a:lnTo>
                <a:lnTo>
                  <a:pt x="89" y="3"/>
                </a:lnTo>
                <a:lnTo>
                  <a:pt x="87" y="0"/>
                </a:lnTo>
                <a:lnTo>
                  <a:pt x="89" y="0"/>
                </a:lnTo>
                <a:lnTo>
                  <a:pt x="89" y="2"/>
                </a:lnTo>
                <a:lnTo>
                  <a:pt x="91" y="2"/>
                </a:lnTo>
                <a:lnTo>
                  <a:pt x="93" y="2"/>
                </a:lnTo>
                <a:lnTo>
                  <a:pt x="94" y="2"/>
                </a:lnTo>
                <a:lnTo>
                  <a:pt x="96" y="0"/>
                </a:lnTo>
                <a:lnTo>
                  <a:pt x="98" y="0"/>
                </a:lnTo>
                <a:close/>
                <a:moveTo>
                  <a:pt x="87" y="22"/>
                </a:moveTo>
                <a:lnTo>
                  <a:pt x="87" y="22"/>
                </a:lnTo>
                <a:lnTo>
                  <a:pt x="96" y="7"/>
                </a:lnTo>
                <a:lnTo>
                  <a:pt x="100" y="7"/>
                </a:lnTo>
                <a:lnTo>
                  <a:pt x="100" y="26"/>
                </a:lnTo>
                <a:lnTo>
                  <a:pt x="96" y="26"/>
                </a:lnTo>
                <a:lnTo>
                  <a:pt x="96" y="11"/>
                </a:lnTo>
                <a:lnTo>
                  <a:pt x="89" y="26"/>
                </a:lnTo>
                <a:lnTo>
                  <a:pt x="85" y="26"/>
                </a:lnTo>
                <a:lnTo>
                  <a:pt x="85" y="7"/>
                </a:lnTo>
                <a:lnTo>
                  <a:pt x="87" y="7"/>
                </a:lnTo>
                <a:lnTo>
                  <a:pt x="87" y="22"/>
                </a:lnTo>
                <a:close/>
                <a:moveTo>
                  <a:pt x="76" y="16"/>
                </a:moveTo>
                <a:lnTo>
                  <a:pt x="74" y="16"/>
                </a:lnTo>
                <a:lnTo>
                  <a:pt x="72" y="18"/>
                </a:lnTo>
                <a:lnTo>
                  <a:pt x="70" y="18"/>
                </a:lnTo>
                <a:lnTo>
                  <a:pt x="69" y="18"/>
                </a:lnTo>
                <a:lnTo>
                  <a:pt x="67" y="18"/>
                </a:lnTo>
                <a:lnTo>
                  <a:pt x="67" y="20"/>
                </a:lnTo>
                <a:lnTo>
                  <a:pt x="67" y="24"/>
                </a:lnTo>
                <a:lnTo>
                  <a:pt x="69" y="24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lnTo>
                  <a:pt x="74" y="22"/>
                </a:lnTo>
                <a:lnTo>
                  <a:pt x="76" y="20"/>
                </a:lnTo>
                <a:lnTo>
                  <a:pt x="76" y="16"/>
                </a:lnTo>
                <a:close/>
                <a:moveTo>
                  <a:pt x="63" y="13"/>
                </a:moveTo>
                <a:lnTo>
                  <a:pt x="65" y="9"/>
                </a:lnTo>
                <a:lnTo>
                  <a:pt x="65" y="7"/>
                </a:lnTo>
                <a:lnTo>
                  <a:pt x="69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9"/>
                </a:lnTo>
                <a:lnTo>
                  <a:pt x="80" y="11"/>
                </a:lnTo>
                <a:lnTo>
                  <a:pt x="80" y="24"/>
                </a:lnTo>
                <a:lnTo>
                  <a:pt x="81" y="24"/>
                </a:lnTo>
                <a:lnTo>
                  <a:pt x="81" y="26"/>
                </a:lnTo>
                <a:lnTo>
                  <a:pt x="80" y="27"/>
                </a:lnTo>
                <a:lnTo>
                  <a:pt x="78" y="27"/>
                </a:lnTo>
                <a:lnTo>
                  <a:pt x="76" y="26"/>
                </a:lnTo>
                <a:lnTo>
                  <a:pt x="76" y="24"/>
                </a:lnTo>
                <a:lnTo>
                  <a:pt x="74" y="26"/>
                </a:lnTo>
                <a:lnTo>
                  <a:pt x="72" y="26"/>
                </a:lnTo>
                <a:lnTo>
                  <a:pt x="70" y="27"/>
                </a:lnTo>
                <a:lnTo>
                  <a:pt x="69" y="27"/>
                </a:lnTo>
                <a:lnTo>
                  <a:pt x="67" y="27"/>
                </a:lnTo>
                <a:lnTo>
                  <a:pt x="65" y="26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3" y="18"/>
                </a:lnTo>
                <a:lnTo>
                  <a:pt x="65" y="16"/>
                </a:lnTo>
                <a:lnTo>
                  <a:pt x="69" y="15"/>
                </a:lnTo>
                <a:lnTo>
                  <a:pt x="74" y="15"/>
                </a:lnTo>
                <a:lnTo>
                  <a:pt x="76" y="15"/>
                </a:lnTo>
                <a:lnTo>
                  <a:pt x="76" y="13"/>
                </a:lnTo>
                <a:lnTo>
                  <a:pt x="74" y="9"/>
                </a:lnTo>
                <a:lnTo>
                  <a:pt x="70" y="9"/>
                </a:lnTo>
                <a:lnTo>
                  <a:pt x="69" y="9"/>
                </a:lnTo>
                <a:lnTo>
                  <a:pt x="67" y="11"/>
                </a:lnTo>
                <a:lnTo>
                  <a:pt x="67" y="13"/>
                </a:lnTo>
                <a:lnTo>
                  <a:pt x="63" y="13"/>
                </a:lnTo>
                <a:close/>
                <a:moveTo>
                  <a:pt x="54" y="9"/>
                </a:moveTo>
                <a:lnTo>
                  <a:pt x="54" y="26"/>
                </a:lnTo>
                <a:lnTo>
                  <a:pt x="52" y="26"/>
                </a:lnTo>
                <a:lnTo>
                  <a:pt x="52" y="9"/>
                </a:lnTo>
                <a:lnTo>
                  <a:pt x="44" y="9"/>
                </a:lnTo>
                <a:lnTo>
                  <a:pt x="44" y="7"/>
                </a:lnTo>
                <a:lnTo>
                  <a:pt x="61" y="7"/>
                </a:lnTo>
                <a:lnTo>
                  <a:pt x="61" y="9"/>
                </a:lnTo>
                <a:lnTo>
                  <a:pt x="54" y="9"/>
                </a:lnTo>
                <a:close/>
                <a:moveTo>
                  <a:pt x="32" y="9"/>
                </a:moveTo>
                <a:lnTo>
                  <a:pt x="32" y="22"/>
                </a:lnTo>
                <a:lnTo>
                  <a:pt x="32" y="24"/>
                </a:lnTo>
                <a:lnTo>
                  <a:pt x="30" y="26"/>
                </a:lnTo>
                <a:lnTo>
                  <a:pt x="28" y="26"/>
                </a:lnTo>
                <a:lnTo>
                  <a:pt x="26" y="27"/>
                </a:lnTo>
                <a:lnTo>
                  <a:pt x="26" y="24"/>
                </a:lnTo>
                <a:lnTo>
                  <a:pt x="28" y="24"/>
                </a:lnTo>
                <a:lnTo>
                  <a:pt x="28" y="22"/>
                </a:lnTo>
                <a:lnTo>
                  <a:pt x="28" y="7"/>
                </a:lnTo>
                <a:lnTo>
                  <a:pt x="43" y="7"/>
                </a:lnTo>
                <a:lnTo>
                  <a:pt x="43" y="26"/>
                </a:lnTo>
                <a:lnTo>
                  <a:pt x="39" y="26"/>
                </a:lnTo>
                <a:lnTo>
                  <a:pt x="39" y="9"/>
                </a:lnTo>
                <a:lnTo>
                  <a:pt x="32" y="9"/>
                </a:lnTo>
                <a:close/>
                <a:moveTo>
                  <a:pt x="17" y="15"/>
                </a:moveTo>
                <a:lnTo>
                  <a:pt x="13" y="3"/>
                </a:lnTo>
                <a:lnTo>
                  <a:pt x="8" y="15"/>
                </a:lnTo>
                <a:lnTo>
                  <a:pt x="17" y="15"/>
                </a:lnTo>
                <a:close/>
                <a:moveTo>
                  <a:pt x="8" y="18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0" y="26"/>
                </a:lnTo>
                <a:lnTo>
                  <a:pt x="19" y="18"/>
                </a:lnTo>
                <a:lnTo>
                  <a:pt x="8" y="1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89" name="Freeform 123"/>
          <p:cNvSpPr>
            <a:spLocks noEditPoints="1"/>
          </p:cNvSpPr>
          <p:nvPr/>
        </p:nvSpPr>
        <p:spPr bwMode="auto">
          <a:xfrm>
            <a:off x="5321159" y="6055580"/>
            <a:ext cx="195724" cy="62104"/>
          </a:xfrm>
          <a:custGeom>
            <a:avLst/>
            <a:gdLst>
              <a:gd name="T0" fmla="*/ 151833 w 112"/>
              <a:gd name="T1" fmla="*/ 25400 h 33"/>
              <a:gd name="T2" fmla="*/ 132670 w 112"/>
              <a:gd name="T3" fmla="*/ 38100 h 33"/>
              <a:gd name="T4" fmla="*/ 141514 w 112"/>
              <a:gd name="T5" fmla="*/ 31750 h 33"/>
              <a:gd name="T6" fmla="*/ 141514 w 112"/>
              <a:gd name="T7" fmla="*/ 25400 h 33"/>
              <a:gd name="T8" fmla="*/ 141514 w 112"/>
              <a:gd name="T9" fmla="*/ 17462 h 33"/>
              <a:gd name="T10" fmla="*/ 132670 w 112"/>
              <a:gd name="T11" fmla="*/ 14287 h 33"/>
              <a:gd name="T12" fmla="*/ 126773 w 112"/>
              <a:gd name="T13" fmla="*/ 17462 h 33"/>
              <a:gd name="T14" fmla="*/ 125299 w 112"/>
              <a:gd name="T15" fmla="*/ 25400 h 33"/>
              <a:gd name="T16" fmla="*/ 126773 w 112"/>
              <a:gd name="T17" fmla="*/ 31750 h 33"/>
              <a:gd name="T18" fmla="*/ 132670 w 112"/>
              <a:gd name="T19" fmla="*/ 38100 h 33"/>
              <a:gd name="T20" fmla="*/ 141514 w 112"/>
              <a:gd name="T21" fmla="*/ 11112 h 33"/>
              <a:gd name="T22" fmla="*/ 145937 w 112"/>
              <a:gd name="T23" fmla="*/ 20637 h 33"/>
              <a:gd name="T24" fmla="*/ 145937 w 112"/>
              <a:gd name="T25" fmla="*/ 34925 h 33"/>
              <a:gd name="T26" fmla="*/ 138566 w 112"/>
              <a:gd name="T27" fmla="*/ 39687 h 33"/>
              <a:gd name="T28" fmla="*/ 126773 w 112"/>
              <a:gd name="T29" fmla="*/ 39687 h 33"/>
              <a:gd name="T30" fmla="*/ 122351 w 112"/>
              <a:gd name="T31" fmla="*/ 28575 h 33"/>
              <a:gd name="T32" fmla="*/ 122351 w 112"/>
              <a:gd name="T33" fmla="*/ 17462 h 33"/>
              <a:gd name="T34" fmla="*/ 129721 w 112"/>
              <a:gd name="T35" fmla="*/ 7937 h 33"/>
              <a:gd name="T36" fmla="*/ 113506 w 112"/>
              <a:gd name="T37" fmla="*/ 7937 h 33"/>
              <a:gd name="T38" fmla="*/ 110558 w 112"/>
              <a:gd name="T39" fmla="*/ 25400 h 33"/>
              <a:gd name="T40" fmla="*/ 91395 w 112"/>
              <a:gd name="T41" fmla="*/ 39687 h 33"/>
              <a:gd name="T42" fmla="*/ 97291 w 112"/>
              <a:gd name="T43" fmla="*/ 22225 h 33"/>
              <a:gd name="T44" fmla="*/ 72231 w 112"/>
              <a:gd name="T45" fmla="*/ 38100 h 33"/>
              <a:gd name="T46" fmla="*/ 78128 w 112"/>
              <a:gd name="T47" fmla="*/ 34925 h 33"/>
              <a:gd name="T48" fmla="*/ 81076 w 112"/>
              <a:gd name="T49" fmla="*/ 25400 h 33"/>
              <a:gd name="T50" fmla="*/ 81076 w 112"/>
              <a:gd name="T51" fmla="*/ 17462 h 33"/>
              <a:gd name="T52" fmla="*/ 72231 w 112"/>
              <a:gd name="T53" fmla="*/ 14287 h 33"/>
              <a:gd name="T54" fmla="*/ 64861 w 112"/>
              <a:gd name="T55" fmla="*/ 20637 h 33"/>
              <a:gd name="T56" fmla="*/ 67809 w 112"/>
              <a:gd name="T57" fmla="*/ 34925 h 33"/>
              <a:gd name="T58" fmla="*/ 61913 w 112"/>
              <a:gd name="T59" fmla="*/ 7937 h 33"/>
              <a:gd name="T60" fmla="*/ 64861 w 112"/>
              <a:gd name="T61" fmla="*/ 14287 h 33"/>
              <a:gd name="T62" fmla="*/ 70757 w 112"/>
              <a:gd name="T63" fmla="*/ 7937 h 33"/>
              <a:gd name="T64" fmla="*/ 81076 w 112"/>
              <a:gd name="T65" fmla="*/ 11112 h 33"/>
              <a:gd name="T66" fmla="*/ 86972 w 112"/>
              <a:gd name="T67" fmla="*/ 20637 h 33"/>
              <a:gd name="T68" fmla="*/ 84024 w 112"/>
              <a:gd name="T69" fmla="*/ 31750 h 33"/>
              <a:gd name="T70" fmla="*/ 78128 w 112"/>
              <a:gd name="T71" fmla="*/ 39687 h 33"/>
              <a:gd name="T72" fmla="*/ 67809 w 112"/>
              <a:gd name="T73" fmla="*/ 39687 h 33"/>
              <a:gd name="T74" fmla="*/ 64861 w 112"/>
              <a:gd name="T75" fmla="*/ 38100 h 33"/>
              <a:gd name="T76" fmla="*/ 61913 w 112"/>
              <a:gd name="T77" fmla="*/ 7937 h 33"/>
              <a:gd name="T78" fmla="*/ 45697 w 112"/>
              <a:gd name="T79" fmla="*/ 34925 h 33"/>
              <a:gd name="T80" fmla="*/ 51594 w 112"/>
              <a:gd name="T81" fmla="*/ 28575 h 33"/>
              <a:gd name="T82" fmla="*/ 48646 w 112"/>
              <a:gd name="T83" fmla="*/ 20637 h 33"/>
              <a:gd name="T84" fmla="*/ 45697 w 112"/>
              <a:gd name="T85" fmla="*/ 14287 h 33"/>
              <a:gd name="T86" fmla="*/ 36853 w 112"/>
              <a:gd name="T87" fmla="*/ 14287 h 33"/>
              <a:gd name="T88" fmla="*/ 35379 w 112"/>
              <a:gd name="T89" fmla="*/ 22225 h 33"/>
              <a:gd name="T90" fmla="*/ 35379 w 112"/>
              <a:gd name="T91" fmla="*/ 31750 h 33"/>
              <a:gd name="T92" fmla="*/ 39801 w 112"/>
              <a:gd name="T93" fmla="*/ 38100 h 33"/>
              <a:gd name="T94" fmla="*/ 45697 w 112"/>
              <a:gd name="T95" fmla="*/ 7937 h 33"/>
              <a:gd name="T96" fmla="*/ 54542 w 112"/>
              <a:gd name="T97" fmla="*/ 17462 h 33"/>
              <a:gd name="T98" fmla="*/ 54542 w 112"/>
              <a:gd name="T99" fmla="*/ 28575 h 33"/>
              <a:gd name="T100" fmla="*/ 48646 w 112"/>
              <a:gd name="T101" fmla="*/ 39687 h 33"/>
              <a:gd name="T102" fmla="*/ 36853 w 112"/>
              <a:gd name="T103" fmla="*/ 39687 h 33"/>
              <a:gd name="T104" fmla="*/ 29482 w 112"/>
              <a:gd name="T105" fmla="*/ 34925 h 33"/>
              <a:gd name="T106" fmla="*/ 29482 w 112"/>
              <a:gd name="T107" fmla="*/ 20637 h 33"/>
              <a:gd name="T108" fmla="*/ 35379 w 112"/>
              <a:gd name="T109" fmla="*/ 11112 h 33"/>
              <a:gd name="T110" fmla="*/ 4422 w 112"/>
              <a:gd name="T111" fmla="*/ 39687 h 33"/>
              <a:gd name="T112" fmla="*/ 26534 w 112"/>
              <a:gd name="T113" fmla="*/ 0 h 33"/>
              <a:gd name="T114" fmla="*/ 4422 w 112"/>
              <a:gd name="T115" fmla="*/ 39687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"/>
              <a:gd name="T175" fmla="*/ 0 h 33"/>
              <a:gd name="T176" fmla="*/ 112 w 112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" h="33">
                <a:moveTo>
                  <a:pt x="112" y="14"/>
                </a:moveTo>
                <a:lnTo>
                  <a:pt x="112" y="16"/>
                </a:lnTo>
                <a:lnTo>
                  <a:pt x="103" y="16"/>
                </a:lnTo>
                <a:lnTo>
                  <a:pt x="103" y="14"/>
                </a:lnTo>
                <a:lnTo>
                  <a:pt x="112" y="14"/>
                </a:lnTo>
                <a:close/>
                <a:moveTo>
                  <a:pt x="90" y="24"/>
                </a:moveTo>
                <a:lnTo>
                  <a:pt x="92" y="24"/>
                </a:lnTo>
                <a:lnTo>
                  <a:pt x="94" y="22"/>
                </a:lnTo>
                <a:lnTo>
                  <a:pt x="96" y="20"/>
                </a:lnTo>
                <a:lnTo>
                  <a:pt x="96" y="18"/>
                </a:lnTo>
                <a:lnTo>
                  <a:pt x="96" y="16"/>
                </a:lnTo>
                <a:lnTo>
                  <a:pt x="96" y="14"/>
                </a:lnTo>
                <a:lnTo>
                  <a:pt x="96" y="13"/>
                </a:lnTo>
                <a:lnTo>
                  <a:pt x="96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8" y="9"/>
                </a:lnTo>
                <a:lnTo>
                  <a:pt x="86" y="11"/>
                </a:lnTo>
                <a:lnTo>
                  <a:pt x="86" y="13"/>
                </a:lnTo>
                <a:lnTo>
                  <a:pt x="85" y="14"/>
                </a:lnTo>
                <a:lnTo>
                  <a:pt x="85" y="16"/>
                </a:lnTo>
                <a:lnTo>
                  <a:pt x="85" y="18"/>
                </a:lnTo>
                <a:lnTo>
                  <a:pt x="86" y="20"/>
                </a:lnTo>
                <a:lnTo>
                  <a:pt x="88" y="22"/>
                </a:lnTo>
                <a:lnTo>
                  <a:pt x="88" y="24"/>
                </a:lnTo>
                <a:lnTo>
                  <a:pt x="90" y="24"/>
                </a:lnTo>
                <a:close/>
                <a:moveTo>
                  <a:pt x="90" y="5"/>
                </a:moveTo>
                <a:lnTo>
                  <a:pt x="94" y="5"/>
                </a:lnTo>
                <a:lnTo>
                  <a:pt x="96" y="7"/>
                </a:lnTo>
                <a:lnTo>
                  <a:pt x="98" y="9"/>
                </a:lnTo>
                <a:lnTo>
                  <a:pt x="99" y="11"/>
                </a:lnTo>
                <a:lnTo>
                  <a:pt x="99" y="13"/>
                </a:lnTo>
                <a:lnTo>
                  <a:pt x="99" y="16"/>
                </a:lnTo>
                <a:lnTo>
                  <a:pt x="99" y="18"/>
                </a:lnTo>
                <a:lnTo>
                  <a:pt x="99" y="22"/>
                </a:lnTo>
                <a:lnTo>
                  <a:pt x="98" y="24"/>
                </a:lnTo>
                <a:lnTo>
                  <a:pt x="96" y="25"/>
                </a:lnTo>
                <a:lnTo>
                  <a:pt x="94" y="25"/>
                </a:lnTo>
                <a:lnTo>
                  <a:pt x="90" y="25"/>
                </a:lnTo>
                <a:lnTo>
                  <a:pt x="88" y="25"/>
                </a:lnTo>
                <a:lnTo>
                  <a:pt x="86" y="25"/>
                </a:lnTo>
                <a:lnTo>
                  <a:pt x="85" y="24"/>
                </a:lnTo>
                <a:lnTo>
                  <a:pt x="83" y="22"/>
                </a:lnTo>
                <a:lnTo>
                  <a:pt x="83" y="18"/>
                </a:lnTo>
                <a:lnTo>
                  <a:pt x="81" y="16"/>
                </a:lnTo>
                <a:lnTo>
                  <a:pt x="83" y="13"/>
                </a:lnTo>
                <a:lnTo>
                  <a:pt x="83" y="11"/>
                </a:lnTo>
                <a:lnTo>
                  <a:pt x="85" y="9"/>
                </a:lnTo>
                <a:lnTo>
                  <a:pt x="86" y="7"/>
                </a:lnTo>
                <a:lnTo>
                  <a:pt x="88" y="5"/>
                </a:lnTo>
                <a:lnTo>
                  <a:pt x="90" y="5"/>
                </a:lnTo>
                <a:close/>
                <a:moveTo>
                  <a:pt x="75" y="5"/>
                </a:moveTo>
                <a:lnTo>
                  <a:pt x="77" y="5"/>
                </a:lnTo>
                <a:lnTo>
                  <a:pt x="77" y="25"/>
                </a:lnTo>
                <a:lnTo>
                  <a:pt x="75" y="25"/>
                </a:lnTo>
                <a:lnTo>
                  <a:pt x="75" y="16"/>
                </a:lnTo>
                <a:lnTo>
                  <a:pt x="66" y="16"/>
                </a:lnTo>
                <a:lnTo>
                  <a:pt x="66" y="25"/>
                </a:lnTo>
                <a:lnTo>
                  <a:pt x="62" y="25"/>
                </a:lnTo>
                <a:lnTo>
                  <a:pt x="62" y="5"/>
                </a:lnTo>
                <a:lnTo>
                  <a:pt x="66" y="5"/>
                </a:lnTo>
                <a:lnTo>
                  <a:pt x="66" y="14"/>
                </a:lnTo>
                <a:lnTo>
                  <a:pt x="75" y="14"/>
                </a:lnTo>
                <a:lnTo>
                  <a:pt x="75" y="5"/>
                </a:lnTo>
                <a:close/>
                <a:moveTo>
                  <a:pt x="49" y="24"/>
                </a:moveTo>
                <a:lnTo>
                  <a:pt x="51" y="24"/>
                </a:lnTo>
                <a:lnTo>
                  <a:pt x="53" y="22"/>
                </a:lnTo>
                <a:lnTo>
                  <a:pt x="55" y="20"/>
                </a:lnTo>
                <a:lnTo>
                  <a:pt x="55" y="18"/>
                </a:lnTo>
                <a:lnTo>
                  <a:pt x="55" y="16"/>
                </a:lnTo>
                <a:lnTo>
                  <a:pt x="55" y="14"/>
                </a:lnTo>
                <a:lnTo>
                  <a:pt x="55" y="13"/>
                </a:lnTo>
                <a:lnTo>
                  <a:pt x="55" y="11"/>
                </a:lnTo>
                <a:lnTo>
                  <a:pt x="53" y="9"/>
                </a:lnTo>
                <a:lnTo>
                  <a:pt x="51" y="9"/>
                </a:lnTo>
                <a:lnTo>
                  <a:pt x="49" y="9"/>
                </a:lnTo>
                <a:lnTo>
                  <a:pt x="48" y="9"/>
                </a:lnTo>
                <a:lnTo>
                  <a:pt x="46" y="11"/>
                </a:lnTo>
                <a:lnTo>
                  <a:pt x="44" y="13"/>
                </a:lnTo>
                <a:lnTo>
                  <a:pt x="44" y="16"/>
                </a:lnTo>
                <a:lnTo>
                  <a:pt x="44" y="20"/>
                </a:lnTo>
                <a:lnTo>
                  <a:pt x="46" y="22"/>
                </a:lnTo>
                <a:lnTo>
                  <a:pt x="48" y="24"/>
                </a:lnTo>
                <a:lnTo>
                  <a:pt x="49" y="24"/>
                </a:lnTo>
                <a:close/>
                <a:moveTo>
                  <a:pt x="42" y="5"/>
                </a:moveTo>
                <a:lnTo>
                  <a:pt x="44" y="5"/>
                </a:lnTo>
                <a:lnTo>
                  <a:pt x="44" y="9"/>
                </a:lnTo>
                <a:lnTo>
                  <a:pt x="46" y="7"/>
                </a:lnTo>
                <a:lnTo>
                  <a:pt x="48" y="5"/>
                </a:lnTo>
                <a:lnTo>
                  <a:pt x="49" y="5"/>
                </a:lnTo>
                <a:lnTo>
                  <a:pt x="53" y="5"/>
                </a:lnTo>
                <a:lnTo>
                  <a:pt x="55" y="7"/>
                </a:lnTo>
                <a:lnTo>
                  <a:pt x="57" y="9"/>
                </a:lnTo>
                <a:lnTo>
                  <a:pt x="57" y="11"/>
                </a:lnTo>
                <a:lnTo>
                  <a:pt x="59" y="13"/>
                </a:lnTo>
                <a:lnTo>
                  <a:pt x="59" y="14"/>
                </a:lnTo>
                <a:lnTo>
                  <a:pt x="59" y="18"/>
                </a:lnTo>
                <a:lnTo>
                  <a:pt x="57" y="20"/>
                </a:lnTo>
                <a:lnTo>
                  <a:pt x="57" y="22"/>
                </a:lnTo>
                <a:lnTo>
                  <a:pt x="55" y="24"/>
                </a:lnTo>
                <a:lnTo>
                  <a:pt x="53" y="25"/>
                </a:lnTo>
                <a:lnTo>
                  <a:pt x="49" y="25"/>
                </a:lnTo>
                <a:lnTo>
                  <a:pt x="48" y="25"/>
                </a:lnTo>
                <a:lnTo>
                  <a:pt x="46" y="25"/>
                </a:lnTo>
                <a:lnTo>
                  <a:pt x="44" y="24"/>
                </a:lnTo>
                <a:lnTo>
                  <a:pt x="44" y="33"/>
                </a:lnTo>
                <a:lnTo>
                  <a:pt x="42" y="33"/>
                </a:lnTo>
                <a:lnTo>
                  <a:pt x="42" y="5"/>
                </a:lnTo>
                <a:close/>
                <a:moveTo>
                  <a:pt x="29" y="24"/>
                </a:moveTo>
                <a:lnTo>
                  <a:pt x="31" y="24"/>
                </a:lnTo>
                <a:lnTo>
                  <a:pt x="31" y="22"/>
                </a:lnTo>
                <a:lnTo>
                  <a:pt x="33" y="20"/>
                </a:lnTo>
                <a:lnTo>
                  <a:pt x="35" y="18"/>
                </a:lnTo>
                <a:lnTo>
                  <a:pt x="35" y="16"/>
                </a:lnTo>
                <a:lnTo>
                  <a:pt x="35" y="14"/>
                </a:lnTo>
                <a:lnTo>
                  <a:pt x="33" y="13"/>
                </a:lnTo>
                <a:lnTo>
                  <a:pt x="33" y="11"/>
                </a:lnTo>
                <a:lnTo>
                  <a:pt x="31" y="9"/>
                </a:lnTo>
                <a:lnTo>
                  <a:pt x="29" y="9"/>
                </a:lnTo>
                <a:lnTo>
                  <a:pt x="27" y="9"/>
                </a:lnTo>
                <a:lnTo>
                  <a:pt x="25" y="9"/>
                </a:lnTo>
                <a:lnTo>
                  <a:pt x="24" y="11"/>
                </a:lnTo>
                <a:lnTo>
                  <a:pt x="24" y="13"/>
                </a:lnTo>
                <a:lnTo>
                  <a:pt x="24" y="14"/>
                </a:lnTo>
                <a:lnTo>
                  <a:pt x="22" y="16"/>
                </a:lnTo>
                <a:lnTo>
                  <a:pt x="24" y="18"/>
                </a:lnTo>
                <a:lnTo>
                  <a:pt x="24" y="20"/>
                </a:lnTo>
                <a:lnTo>
                  <a:pt x="25" y="22"/>
                </a:lnTo>
                <a:lnTo>
                  <a:pt x="27" y="24"/>
                </a:lnTo>
                <a:lnTo>
                  <a:pt x="29" y="24"/>
                </a:lnTo>
                <a:close/>
                <a:moveTo>
                  <a:pt x="29" y="5"/>
                </a:moveTo>
                <a:lnTo>
                  <a:pt x="31" y="5"/>
                </a:lnTo>
                <a:lnTo>
                  <a:pt x="33" y="7"/>
                </a:lnTo>
                <a:lnTo>
                  <a:pt x="35" y="9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7" y="18"/>
                </a:lnTo>
                <a:lnTo>
                  <a:pt x="37" y="22"/>
                </a:lnTo>
                <a:lnTo>
                  <a:pt x="35" y="24"/>
                </a:lnTo>
                <a:lnTo>
                  <a:pt x="33" y="25"/>
                </a:lnTo>
                <a:lnTo>
                  <a:pt x="31" y="25"/>
                </a:lnTo>
                <a:lnTo>
                  <a:pt x="29" y="25"/>
                </a:lnTo>
                <a:lnTo>
                  <a:pt x="25" y="25"/>
                </a:lnTo>
                <a:lnTo>
                  <a:pt x="24" y="25"/>
                </a:lnTo>
                <a:lnTo>
                  <a:pt x="22" y="24"/>
                </a:lnTo>
                <a:lnTo>
                  <a:pt x="20" y="22"/>
                </a:lnTo>
                <a:lnTo>
                  <a:pt x="20" y="18"/>
                </a:lnTo>
                <a:lnTo>
                  <a:pt x="20" y="16"/>
                </a:lnTo>
                <a:lnTo>
                  <a:pt x="20" y="13"/>
                </a:lnTo>
                <a:lnTo>
                  <a:pt x="20" y="11"/>
                </a:lnTo>
                <a:lnTo>
                  <a:pt x="22" y="9"/>
                </a:lnTo>
                <a:lnTo>
                  <a:pt x="24" y="7"/>
                </a:lnTo>
                <a:lnTo>
                  <a:pt x="25" y="5"/>
                </a:lnTo>
                <a:lnTo>
                  <a:pt x="29" y="5"/>
                </a:lnTo>
                <a:close/>
                <a:moveTo>
                  <a:pt x="3" y="25"/>
                </a:moveTo>
                <a:lnTo>
                  <a:pt x="0" y="25"/>
                </a:lnTo>
                <a:lnTo>
                  <a:pt x="0" y="0"/>
                </a:lnTo>
                <a:lnTo>
                  <a:pt x="18" y="0"/>
                </a:lnTo>
                <a:lnTo>
                  <a:pt x="18" y="1"/>
                </a:lnTo>
                <a:lnTo>
                  <a:pt x="3" y="1"/>
                </a:lnTo>
                <a:lnTo>
                  <a:pt x="3" y="25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0" name="Freeform 124"/>
          <p:cNvSpPr>
            <a:spLocks noEditPoints="1"/>
          </p:cNvSpPr>
          <p:nvPr/>
        </p:nvSpPr>
        <p:spPr bwMode="auto">
          <a:xfrm>
            <a:off x="5102853" y="5777049"/>
            <a:ext cx="242772" cy="65868"/>
          </a:xfrm>
          <a:custGeom>
            <a:avLst/>
            <a:gdLst>
              <a:gd name="T0" fmla="*/ 24867 w 140"/>
              <a:gd name="T1" fmla="*/ 20637 h 35"/>
              <a:gd name="T2" fmla="*/ 29255 w 140"/>
              <a:gd name="T3" fmla="*/ 28575 h 35"/>
              <a:gd name="T4" fmla="*/ 24867 w 140"/>
              <a:gd name="T5" fmla="*/ 41275 h 35"/>
              <a:gd name="T6" fmla="*/ 26330 w 140"/>
              <a:gd name="T7" fmla="*/ 0 h 35"/>
              <a:gd name="T8" fmla="*/ 21941 w 140"/>
              <a:gd name="T9" fmla="*/ 38100 h 35"/>
              <a:gd name="T10" fmla="*/ 24867 w 140"/>
              <a:gd name="T11" fmla="*/ 25400 h 35"/>
              <a:gd name="T12" fmla="*/ 35106 w 140"/>
              <a:gd name="T13" fmla="*/ 23812 h 35"/>
              <a:gd name="T14" fmla="*/ 48271 w 140"/>
              <a:gd name="T15" fmla="*/ 11112 h 35"/>
              <a:gd name="T16" fmla="*/ 59973 w 140"/>
              <a:gd name="T17" fmla="*/ 20637 h 35"/>
              <a:gd name="T18" fmla="*/ 61436 w 140"/>
              <a:gd name="T19" fmla="*/ 41275 h 35"/>
              <a:gd name="T20" fmla="*/ 59973 w 140"/>
              <a:gd name="T21" fmla="*/ 44450 h 35"/>
              <a:gd name="T22" fmla="*/ 54122 w 140"/>
              <a:gd name="T23" fmla="*/ 41275 h 35"/>
              <a:gd name="T24" fmla="*/ 43883 w 140"/>
              <a:gd name="T25" fmla="*/ 44450 h 35"/>
              <a:gd name="T26" fmla="*/ 35106 w 140"/>
              <a:gd name="T27" fmla="*/ 38100 h 35"/>
              <a:gd name="T28" fmla="*/ 43883 w 140"/>
              <a:gd name="T29" fmla="*/ 25400 h 35"/>
              <a:gd name="T30" fmla="*/ 45346 w 140"/>
              <a:gd name="T31" fmla="*/ 17462 h 35"/>
              <a:gd name="T32" fmla="*/ 35106 w 140"/>
              <a:gd name="T33" fmla="*/ 23812 h 35"/>
              <a:gd name="T34" fmla="*/ 45346 w 140"/>
              <a:gd name="T35" fmla="*/ 28575 h 35"/>
              <a:gd name="T36" fmla="*/ 40957 w 140"/>
              <a:gd name="T37" fmla="*/ 31750 h 35"/>
              <a:gd name="T38" fmla="*/ 48271 w 140"/>
              <a:gd name="T39" fmla="*/ 41275 h 35"/>
              <a:gd name="T40" fmla="*/ 54122 w 140"/>
              <a:gd name="T41" fmla="*/ 28575 h 35"/>
              <a:gd name="T42" fmla="*/ 73138 w 140"/>
              <a:gd name="T43" fmla="*/ 14287 h 35"/>
              <a:gd name="T44" fmla="*/ 86303 w 140"/>
              <a:gd name="T45" fmla="*/ 14287 h 35"/>
              <a:gd name="T46" fmla="*/ 92154 w 140"/>
              <a:gd name="T47" fmla="*/ 31750 h 35"/>
              <a:gd name="T48" fmla="*/ 78989 w 140"/>
              <a:gd name="T49" fmla="*/ 44450 h 35"/>
              <a:gd name="T50" fmla="*/ 73138 w 140"/>
              <a:gd name="T51" fmla="*/ 41275 h 35"/>
              <a:gd name="T52" fmla="*/ 80452 w 140"/>
              <a:gd name="T53" fmla="*/ 41275 h 35"/>
              <a:gd name="T54" fmla="*/ 86303 w 140"/>
              <a:gd name="T55" fmla="*/ 28575 h 35"/>
              <a:gd name="T56" fmla="*/ 80452 w 140"/>
              <a:gd name="T57" fmla="*/ 17462 h 35"/>
              <a:gd name="T58" fmla="*/ 70213 w 140"/>
              <a:gd name="T59" fmla="*/ 28575 h 35"/>
              <a:gd name="T60" fmla="*/ 115558 w 140"/>
              <a:gd name="T61" fmla="*/ 11112 h 35"/>
              <a:gd name="T62" fmla="*/ 102394 w 140"/>
              <a:gd name="T63" fmla="*/ 28575 h 35"/>
              <a:gd name="T64" fmla="*/ 102394 w 140"/>
              <a:gd name="T65" fmla="*/ 25400 h 35"/>
              <a:gd name="T66" fmla="*/ 130186 w 140"/>
              <a:gd name="T67" fmla="*/ 14287 h 35"/>
              <a:gd name="T68" fmla="*/ 146276 w 140"/>
              <a:gd name="T69" fmla="*/ 14287 h 35"/>
              <a:gd name="T70" fmla="*/ 150665 w 140"/>
              <a:gd name="T71" fmla="*/ 41275 h 35"/>
              <a:gd name="T72" fmla="*/ 150665 w 140"/>
              <a:gd name="T73" fmla="*/ 44450 h 35"/>
              <a:gd name="T74" fmla="*/ 150665 w 140"/>
              <a:gd name="T75" fmla="*/ 44450 h 35"/>
              <a:gd name="T76" fmla="*/ 143351 w 140"/>
              <a:gd name="T77" fmla="*/ 41275 h 35"/>
              <a:gd name="T78" fmla="*/ 130186 w 140"/>
              <a:gd name="T79" fmla="*/ 44450 h 35"/>
              <a:gd name="T80" fmla="*/ 127260 w 140"/>
              <a:gd name="T81" fmla="*/ 31750 h 35"/>
              <a:gd name="T82" fmla="*/ 146276 w 140"/>
              <a:gd name="T83" fmla="*/ 23812 h 35"/>
              <a:gd name="T84" fmla="*/ 133112 w 140"/>
              <a:gd name="T85" fmla="*/ 17462 h 35"/>
              <a:gd name="T86" fmla="*/ 143351 w 140"/>
              <a:gd name="T87" fmla="*/ 28575 h 35"/>
              <a:gd name="T88" fmla="*/ 134574 w 140"/>
              <a:gd name="T89" fmla="*/ 31750 h 35"/>
              <a:gd name="T90" fmla="*/ 133112 w 140"/>
              <a:gd name="T91" fmla="*/ 38100 h 35"/>
              <a:gd name="T92" fmla="*/ 143351 w 140"/>
              <a:gd name="T93" fmla="*/ 38100 h 35"/>
              <a:gd name="T94" fmla="*/ 181383 w 140"/>
              <a:gd name="T95" fmla="*/ 11112 h 35"/>
              <a:gd name="T96" fmla="*/ 175532 w 140"/>
              <a:gd name="T97" fmla="*/ 31750 h 35"/>
              <a:gd name="T98" fmla="*/ 168218 w 140"/>
              <a:gd name="T99" fmla="*/ 49212 h 35"/>
              <a:gd name="T100" fmla="*/ 162367 w 140"/>
              <a:gd name="T101" fmla="*/ 55562 h 35"/>
              <a:gd name="T102" fmla="*/ 159441 w 140"/>
              <a:gd name="T103" fmla="*/ 52387 h 35"/>
              <a:gd name="T104" fmla="*/ 165292 w 140"/>
              <a:gd name="T105" fmla="*/ 49212 h 35"/>
              <a:gd name="T106" fmla="*/ 168218 w 140"/>
              <a:gd name="T107" fmla="*/ 38100 h 35"/>
              <a:gd name="T108" fmla="*/ 188697 w 140"/>
              <a:gd name="T109" fmla="*/ 38100 h 35"/>
              <a:gd name="T110" fmla="*/ 184308 w 140"/>
              <a:gd name="T111" fmla="*/ 38100 h 35"/>
              <a:gd name="T112" fmla="*/ 204787 w 140"/>
              <a:gd name="T113" fmla="*/ 11112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0"/>
              <a:gd name="T172" fmla="*/ 0 h 35"/>
              <a:gd name="T173" fmla="*/ 140 w 140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0" h="35">
                <a:moveTo>
                  <a:pt x="4" y="3"/>
                </a:moveTo>
                <a:lnTo>
                  <a:pt x="4" y="13"/>
                </a:lnTo>
                <a:lnTo>
                  <a:pt x="13" y="13"/>
                </a:lnTo>
                <a:lnTo>
                  <a:pt x="15" y="13"/>
                </a:lnTo>
                <a:lnTo>
                  <a:pt x="17" y="13"/>
                </a:lnTo>
                <a:lnTo>
                  <a:pt x="18" y="13"/>
                </a:lnTo>
                <a:lnTo>
                  <a:pt x="18" y="15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0" y="22"/>
                </a:lnTo>
                <a:lnTo>
                  <a:pt x="20" y="24"/>
                </a:lnTo>
                <a:lnTo>
                  <a:pt x="18" y="26"/>
                </a:lnTo>
                <a:lnTo>
                  <a:pt x="17" y="26"/>
                </a:lnTo>
                <a:lnTo>
                  <a:pt x="15" y="28"/>
                </a:lnTo>
                <a:lnTo>
                  <a:pt x="13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3"/>
                </a:lnTo>
                <a:lnTo>
                  <a:pt x="4" y="3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7" y="24"/>
                </a:lnTo>
                <a:lnTo>
                  <a:pt x="17" y="22"/>
                </a:lnTo>
                <a:lnTo>
                  <a:pt x="17" y="20"/>
                </a:lnTo>
                <a:lnTo>
                  <a:pt x="17" y="18"/>
                </a:lnTo>
                <a:lnTo>
                  <a:pt x="17" y="16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24" y="15"/>
                </a:move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9" y="9"/>
                </a:lnTo>
                <a:lnTo>
                  <a:pt x="41" y="11"/>
                </a:lnTo>
                <a:lnTo>
                  <a:pt x="41" y="13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8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7" y="26"/>
                </a:lnTo>
                <a:lnTo>
                  <a:pt x="35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30" y="16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1" y="11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4" y="15"/>
                </a:lnTo>
                <a:close/>
                <a:moveTo>
                  <a:pt x="37" y="18"/>
                </a:move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30" y="20"/>
                </a:lnTo>
                <a:lnTo>
                  <a:pt x="28" y="20"/>
                </a:lnTo>
                <a:lnTo>
                  <a:pt x="28" y="22"/>
                </a:lnTo>
                <a:lnTo>
                  <a:pt x="28" y="24"/>
                </a:lnTo>
                <a:lnTo>
                  <a:pt x="31" y="26"/>
                </a:lnTo>
                <a:lnTo>
                  <a:pt x="33" y="26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11"/>
                </a:lnTo>
                <a:lnTo>
                  <a:pt x="50" y="9"/>
                </a:lnTo>
                <a:lnTo>
                  <a:pt x="52" y="9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9"/>
                </a:lnTo>
                <a:lnTo>
                  <a:pt x="61" y="11"/>
                </a:lnTo>
                <a:lnTo>
                  <a:pt x="63" y="13"/>
                </a:lnTo>
                <a:lnTo>
                  <a:pt x="63" y="15"/>
                </a:lnTo>
                <a:lnTo>
                  <a:pt x="63" y="16"/>
                </a:lnTo>
                <a:lnTo>
                  <a:pt x="63" y="20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7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6"/>
                </a:moveTo>
                <a:lnTo>
                  <a:pt x="55" y="26"/>
                </a:lnTo>
                <a:lnTo>
                  <a:pt x="57" y="24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9" y="15"/>
                </a:lnTo>
                <a:lnTo>
                  <a:pt x="59" y="13"/>
                </a:lnTo>
                <a:lnTo>
                  <a:pt x="57" y="11"/>
                </a:lnTo>
                <a:lnTo>
                  <a:pt x="55" y="11"/>
                </a:lnTo>
                <a:lnTo>
                  <a:pt x="54" y="11"/>
                </a:lnTo>
                <a:lnTo>
                  <a:pt x="52" y="11"/>
                </a:lnTo>
                <a:lnTo>
                  <a:pt x="50" y="13"/>
                </a:lnTo>
                <a:lnTo>
                  <a:pt x="50" y="15"/>
                </a:lnTo>
                <a:lnTo>
                  <a:pt x="48" y="18"/>
                </a:lnTo>
                <a:lnTo>
                  <a:pt x="50" y="22"/>
                </a:lnTo>
                <a:lnTo>
                  <a:pt x="50" y="24"/>
                </a:lnTo>
                <a:lnTo>
                  <a:pt x="52" y="26"/>
                </a:lnTo>
                <a:lnTo>
                  <a:pt x="54" y="26"/>
                </a:lnTo>
                <a:close/>
                <a:moveTo>
                  <a:pt x="79" y="7"/>
                </a:moveTo>
                <a:lnTo>
                  <a:pt x="83" y="7"/>
                </a:lnTo>
                <a:lnTo>
                  <a:pt x="83" y="28"/>
                </a:lnTo>
                <a:lnTo>
                  <a:pt x="79" y="28"/>
                </a:lnTo>
                <a:lnTo>
                  <a:pt x="79" y="18"/>
                </a:lnTo>
                <a:lnTo>
                  <a:pt x="70" y="18"/>
                </a:lnTo>
                <a:lnTo>
                  <a:pt x="70" y="28"/>
                </a:lnTo>
                <a:lnTo>
                  <a:pt x="67" y="28"/>
                </a:lnTo>
                <a:lnTo>
                  <a:pt x="67" y="7"/>
                </a:lnTo>
                <a:lnTo>
                  <a:pt x="70" y="7"/>
                </a:lnTo>
                <a:lnTo>
                  <a:pt x="70" y="16"/>
                </a:lnTo>
                <a:lnTo>
                  <a:pt x="79" y="16"/>
                </a:lnTo>
                <a:lnTo>
                  <a:pt x="79" y="7"/>
                </a:lnTo>
                <a:close/>
                <a:moveTo>
                  <a:pt x="87" y="15"/>
                </a:moveTo>
                <a:lnTo>
                  <a:pt x="89" y="11"/>
                </a:lnTo>
                <a:lnTo>
                  <a:pt x="89" y="9"/>
                </a:lnTo>
                <a:lnTo>
                  <a:pt x="92" y="7"/>
                </a:ln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9"/>
                </a:lnTo>
                <a:lnTo>
                  <a:pt x="102" y="11"/>
                </a:lnTo>
                <a:lnTo>
                  <a:pt x="103" y="13"/>
                </a:lnTo>
                <a:lnTo>
                  <a:pt x="103" y="24"/>
                </a:lnTo>
                <a:lnTo>
                  <a:pt x="103" y="26"/>
                </a:lnTo>
                <a:lnTo>
                  <a:pt x="105" y="26"/>
                </a:lnTo>
                <a:lnTo>
                  <a:pt x="105" y="28"/>
                </a:lnTo>
                <a:lnTo>
                  <a:pt x="103" y="28"/>
                </a:lnTo>
                <a:lnTo>
                  <a:pt x="102" y="28"/>
                </a:lnTo>
                <a:lnTo>
                  <a:pt x="100" y="28"/>
                </a:lnTo>
                <a:lnTo>
                  <a:pt x="100" y="26"/>
                </a:lnTo>
                <a:lnTo>
                  <a:pt x="98" y="26"/>
                </a:lnTo>
                <a:lnTo>
                  <a:pt x="96" y="28"/>
                </a:lnTo>
                <a:lnTo>
                  <a:pt x="94" y="28"/>
                </a:lnTo>
                <a:lnTo>
                  <a:pt x="92" y="28"/>
                </a:lnTo>
                <a:lnTo>
                  <a:pt x="91" y="28"/>
                </a:lnTo>
                <a:lnTo>
                  <a:pt x="89" y="28"/>
                </a:lnTo>
                <a:lnTo>
                  <a:pt x="87" y="26"/>
                </a:lnTo>
                <a:lnTo>
                  <a:pt x="87" y="24"/>
                </a:lnTo>
                <a:lnTo>
                  <a:pt x="87" y="22"/>
                </a:lnTo>
                <a:lnTo>
                  <a:pt x="87" y="20"/>
                </a:lnTo>
                <a:lnTo>
                  <a:pt x="87" y="18"/>
                </a:lnTo>
                <a:lnTo>
                  <a:pt x="89" y="16"/>
                </a:lnTo>
                <a:lnTo>
                  <a:pt x="92" y="16"/>
                </a:lnTo>
                <a:lnTo>
                  <a:pt x="98" y="16"/>
                </a:lnTo>
                <a:lnTo>
                  <a:pt x="100" y="15"/>
                </a:lnTo>
                <a:lnTo>
                  <a:pt x="100" y="13"/>
                </a:lnTo>
                <a:lnTo>
                  <a:pt x="98" y="11"/>
                </a:lnTo>
                <a:lnTo>
                  <a:pt x="94" y="11"/>
                </a:lnTo>
                <a:lnTo>
                  <a:pt x="92" y="11"/>
                </a:lnTo>
                <a:lnTo>
                  <a:pt x="91" y="11"/>
                </a:lnTo>
                <a:lnTo>
                  <a:pt x="91" y="13"/>
                </a:lnTo>
                <a:lnTo>
                  <a:pt x="91" y="15"/>
                </a:lnTo>
                <a:lnTo>
                  <a:pt x="87" y="15"/>
                </a:lnTo>
                <a:close/>
                <a:moveTo>
                  <a:pt x="100" y="18"/>
                </a:moveTo>
                <a:lnTo>
                  <a:pt x="98" y="18"/>
                </a:lnTo>
                <a:lnTo>
                  <a:pt x="96" y="18"/>
                </a:lnTo>
                <a:lnTo>
                  <a:pt x="94" y="18"/>
                </a:lnTo>
                <a:lnTo>
                  <a:pt x="92" y="18"/>
                </a:lnTo>
                <a:lnTo>
                  <a:pt x="92" y="20"/>
                </a:lnTo>
                <a:lnTo>
                  <a:pt x="91" y="20"/>
                </a:lnTo>
                <a:lnTo>
                  <a:pt x="91" y="22"/>
                </a:lnTo>
                <a:lnTo>
                  <a:pt x="91" y="24"/>
                </a:lnTo>
                <a:lnTo>
                  <a:pt x="92" y="26"/>
                </a:lnTo>
                <a:lnTo>
                  <a:pt x="94" y="26"/>
                </a:lnTo>
                <a:lnTo>
                  <a:pt x="96" y="26"/>
                </a:lnTo>
                <a:lnTo>
                  <a:pt x="98" y="24"/>
                </a:lnTo>
                <a:lnTo>
                  <a:pt x="100" y="22"/>
                </a:lnTo>
                <a:lnTo>
                  <a:pt x="100" y="20"/>
                </a:lnTo>
                <a:lnTo>
                  <a:pt x="100" y="18"/>
                </a:lnTo>
                <a:close/>
                <a:moveTo>
                  <a:pt x="120" y="7"/>
                </a:moveTo>
                <a:lnTo>
                  <a:pt x="124" y="7"/>
                </a:lnTo>
                <a:lnTo>
                  <a:pt x="124" y="11"/>
                </a:lnTo>
                <a:lnTo>
                  <a:pt x="122" y="13"/>
                </a:lnTo>
                <a:lnTo>
                  <a:pt x="122" y="15"/>
                </a:lnTo>
                <a:lnTo>
                  <a:pt x="120" y="16"/>
                </a:lnTo>
                <a:lnTo>
                  <a:pt x="120" y="20"/>
                </a:lnTo>
                <a:lnTo>
                  <a:pt x="118" y="22"/>
                </a:lnTo>
                <a:lnTo>
                  <a:pt x="118" y="26"/>
                </a:lnTo>
                <a:lnTo>
                  <a:pt x="116" y="28"/>
                </a:lnTo>
                <a:lnTo>
                  <a:pt x="116" y="29"/>
                </a:lnTo>
                <a:lnTo>
                  <a:pt x="115" y="31"/>
                </a:lnTo>
                <a:lnTo>
                  <a:pt x="115" y="33"/>
                </a:lnTo>
                <a:lnTo>
                  <a:pt x="113" y="35"/>
                </a:lnTo>
                <a:lnTo>
                  <a:pt x="111" y="35"/>
                </a:lnTo>
                <a:lnTo>
                  <a:pt x="109" y="35"/>
                </a:lnTo>
                <a:lnTo>
                  <a:pt x="107" y="35"/>
                </a:lnTo>
                <a:lnTo>
                  <a:pt x="107" y="33"/>
                </a:lnTo>
                <a:lnTo>
                  <a:pt x="109" y="33"/>
                </a:lnTo>
                <a:lnTo>
                  <a:pt x="111" y="33"/>
                </a:lnTo>
                <a:lnTo>
                  <a:pt x="111" y="31"/>
                </a:lnTo>
                <a:lnTo>
                  <a:pt x="113" y="31"/>
                </a:lnTo>
                <a:lnTo>
                  <a:pt x="113" y="29"/>
                </a:lnTo>
                <a:lnTo>
                  <a:pt x="113" y="28"/>
                </a:lnTo>
                <a:lnTo>
                  <a:pt x="105" y="7"/>
                </a:lnTo>
                <a:lnTo>
                  <a:pt x="109" y="7"/>
                </a:lnTo>
                <a:lnTo>
                  <a:pt x="115" y="24"/>
                </a:lnTo>
                <a:lnTo>
                  <a:pt x="120" y="7"/>
                </a:lnTo>
                <a:close/>
                <a:moveTo>
                  <a:pt x="131" y="11"/>
                </a:moveTo>
                <a:lnTo>
                  <a:pt x="131" y="22"/>
                </a:lnTo>
                <a:lnTo>
                  <a:pt x="129" y="24"/>
                </a:lnTo>
                <a:lnTo>
                  <a:pt x="129" y="26"/>
                </a:lnTo>
                <a:lnTo>
                  <a:pt x="127" y="28"/>
                </a:lnTo>
                <a:lnTo>
                  <a:pt x="126" y="28"/>
                </a:lnTo>
                <a:lnTo>
                  <a:pt x="126" y="26"/>
                </a:lnTo>
                <a:lnTo>
                  <a:pt x="126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7"/>
                </a:lnTo>
                <a:lnTo>
                  <a:pt x="140" y="7"/>
                </a:lnTo>
                <a:lnTo>
                  <a:pt x="140" y="28"/>
                </a:lnTo>
                <a:lnTo>
                  <a:pt x="139" y="28"/>
                </a:lnTo>
                <a:lnTo>
                  <a:pt x="139" y="11"/>
                </a:lnTo>
                <a:lnTo>
                  <a:pt x="131" y="11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1" name="Freeform 125"/>
          <p:cNvSpPr>
            <a:spLocks noEditPoints="1"/>
          </p:cNvSpPr>
          <p:nvPr/>
        </p:nvSpPr>
        <p:spPr bwMode="auto">
          <a:xfrm>
            <a:off x="4974879" y="5404422"/>
            <a:ext cx="389564" cy="65868"/>
          </a:xfrm>
          <a:custGeom>
            <a:avLst/>
            <a:gdLst>
              <a:gd name="T0" fmla="*/ 5842 w 225"/>
              <a:gd name="T1" fmla="*/ 41275 h 35"/>
              <a:gd name="T2" fmla="*/ 51117 w 225"/>
              <a:gd name="T3" fmla="*/ 9525 h 35"/>
              <a:gd name="T4" fmla="*/ 62801 w 225"/>
              <a:gd name="T5" fmla="*/ 30162 h 35"/>
              <a:gd name="T6" fmla="*/ 43815 w 225"/>
              <a:gd name="T7" fmla="*/ 41275 h 35"/>
              <a:gd name="T8" fmla="*/ 40894 w 225"/>
              <a:gd name="T9" fmla="*/ 14287 h 35"/>
              <a:gd name="T10" fmla="*/ 56959 w 225"/>
              <a:gd name="T11" fmla="*/ 34925 h 35"/>
              <a:gd name="T12" fmla="*/ 54038 w 225"/>
              <a:gd name="T13" fmla="*/ 17462 h 35"/>
              <a:gd name="T14" fmla="*/ 43815 w 225"/>
              <a:gd name="T15" fmla="*/ 23812 h 35"/>
              <a:gd name="T16" fmla="*/ 51117 w 225"/>
              <a:gd name="T17" fmla="*/ 38100 h 35"/>
              <a:gd name="T18" fmla="*/ 92011 w 225"/>
              <a:gd name="T19" fmla="*/ 20637 h 35"/>
              <a:gd name="T20" fmla="*/ 94932 w 225"/>
              <a:gd name="T21" fmla="*/ 31750 h 35"/>
              <a:gd name="T22" fmla="*/ 70104 w 225"/>
              <a:gd name="T23" fmla="*/ 41275 h 35"/>
              <a:gd name="T24" fmla="*/ 86169 w 225"/>
              <a:gd name="T25" fmla="*/ 20637 h 35"/>
              <a:gd name="T26" fmla="*/ 73025 w 225"/>
              <a:gd name="T27" fmla="*/ 14287 h 35"/>
              <a:gd name="T28" fmla="*/ 89090 w 225"/>
              <a:gd name="T29" fmla="*/ 31750 h 35"/>
              <a:gd name="T30" fmla="*/ 110998 w 225"/>
              <a:gd name="T31" fmla="*/ 9525 h 35"/>
              <a:gd name="T32" fmla="*/ 124142 w 225"/>
              <a:gd name="T33" fmla="*/ 30162 h 35"/>
              <a:gd name="T34" fmla="*/ 102235 w 225"/>
              <a:gd name="T35" fmla="*/ 41275 h 35"/>
              <a:gd name="T36" fmla="*/ 99314 w 225"/>
              <a:gd name="T37" fmla="*/ 14287 h 35"/>
              <a:gd name="T38" fmla="*/ 118300 w 225"/>
              <a:gd name="T39" fmla="*/ 34925 h 35"/>
              <a:gd name="T40" fmla="*/ 116840 w 225"/>
              <a:gd name="T41" fmla="*/ 17462 h 35"/>
              <a:gd name="T42" fmla="*/ 102235 w 225"/>
              <a:gd name="T43" fmla="*/ 23812 h 35"/>
              <a:gd name="T44" fmla="*/ 110998 w 225"/>
              <a:gd name="T45" fmla="*/ 38100 h 35"/>
              <a:gd name="T46" fmla="*/ 132905 w 225"/>
              <a:gd name="T47" fmla="*/ 26987 h 35"/>
              <a:gd name="T48" fmla="*/ 146050 w 225"/>
              <a:gd name="T49" fmla="*/ 34925 h 35"/>
              <a:gd name="T50" fmla="*/ 137287 w 225"/>
              <a:gd name="T51" fmla="*/ 41275 h 35"/>
              <a:gd name="T52" fmla="*/ 129984 w 225"/>
              <a:gd name="T53" fmla="*/ 17462 h 35"/>
              <a:gd name="T54" fmla="*/ 148971 w 225"/>
              <a:gd name="T55" fmla="*/ 14287 h 35"/>
              <a:gd name="T56" fmla="*/ 175260 w 225"/>
              <a:gd name="T57" fmla="*/ 11112 h 35"/>
              <a:gd name="T58" fmla="*/ 156273 w 225"/>
              <a:gd name="T59" fmla="*/ 41275 h 35"/>
              <a:gd name="T60" fmla="*/ 210312 w 225"/>
              <a:gd name="T61" fmla="*/ 3175 h 35"/>
              <a:gd name="T62" fmla="*/ 191325 w 225"/>
              <a:gd name="T63" fmla="*/ 11112 h 35"/>
              <a:gd name="T64" fmla="*/ 197167 w 225"/>
              <a:gd name="T65" fmla="*/ 11112 h 35"/>
              <a:gd name="T66" fmla="*/ 213233 w 225"/>
              <a:gd name="T67" fmla="*/ 26987 h 35"/>
              <a:gd name="T68" fmla="*/ 197167 w 225"/>
              <a:gd name="T69" fmla="*/ 44450 h 35"/>
              <a:gd name="T70" fmla="*/ 186944 w 225"/>
              <a:gd name="T71" fmla="*/ 23812 h 35"/>
              <a:gd name="T72" fmla="*/ 191325 w 225"/>
              <a:gd name="T73" fmla="*/ 3175 h 35"/>
              <a:gd name="T74" fmla="*/ 207391 w 225"/>
              <a:gd name="T75" fmla="*/ 26987 h 35"/>
              <a:gd name="T76" fmla="*/ 197167 w 225"/>
              <a:gd name="T77" fmla="*/ 14287 h 35"/>
              <a:gd name="T78" fmla="*/ 191325 w 225"/>
              <a:gd name="T79" fmla="*/ 31750 h 35"/>
              <a:gd name="T80" fmla="*/ 205930 w 225"/>
              <a:gd name="T81" fmla="*/ 34925 h 35"/>
              <a:gd name="T82" fmla="*/ 240982 w 225"/>
              <a:gd name="T83" fmla="*/ 11112 h 35"/>
              <a:gd name="T84" fmla="*/ 219075 w 225"/>
              <a:gd name="T85" fmla="*/ 11112 h 35"/>
              <a:gd name="T86" fmla="*/ 254127 w 225"/>
              <a:gd name="T87" fmla="*/ 11112 h 35"/>
              <a:gd name="T88" fmla="*/ 273113 w 225"/>
              <a:gd name="T89" fmla="*/ 17462 h 35"/>
              <a:gd name="T90" fmla="*/ 264350 w 225"/>
              <a:gd name="T91" fmla="*/ 41275 h 35"/>
              <a:gd name="T92" fmla="*/ 254127 w 225"/>
              <a:gd name="T93" fmla="*/ 55562 h 35"/>
              <a:gd name="T94" fmla="*/ 267271 w 225"/>
              <a:gd name="T95" fmla="*/ 31750 h 35"/>
              <a:gd name="T96" fmla="*/ 264350 w 225"/>
              <a:gd name="T97" fmla="*/ 14287 h 35"/>
              <a:gd name="T98" fmla="*/ 257048 w 225"/>
              <a:gd name="T99" fmla="*/ 34925 h 35"/>
              <a:gd name="T100" fmla="*/ 283337 w 225"/>
              <a:gd name="T101" fmla="*/ 17462 h 35"/>
              <a:gd name="T102" fmla="*/ 292100 w 225"/>
              <a:gd name="T103" fmla="*/ 38100 h 35"/>
              <a:gd name="T104" fmla="*/ 293560 w 225"/>
              <a:gd name="T105" fmla="*/ 41275 h 35"/>
              <a:gd name="T106" fmla="*/ 277495 w 225"/>
              <a:gd name="T107" fmla="*/ 26987 h 35"/>
              <a:gd name="T108" fmla="*/ 293560 w 225"/>
              <a:gd name="T109" fmla="*/ 11112 h 35"/>
              <a:gd name="T110" fmla="*/ 328612 w 225"/>
              <a:gd name="T111" fmla="*/ 41275 h 35"/>
              <a:gd name="T112" fmla="*/ 311086 w 225"/>
              <a:gd name="T113" fmla="*/ 11112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5"/>
              <a:gd name="T172" fmla="*/ 0 h 35"/>
              <a:gd name="T173" fmla="*/ 225 w 225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5" h="35">
                <a:moveTo>
                  <a:pt x="17" y="0"/>
                </a:moveTo>
                <a:lnTo>
                  <a:pt x="20" y="0"/>
                </a:lnTo>
                <a:lnTo>
                  <a:pt x="20" y="26"/>
                </a:lnTo>
                <a:lnTo>
                  <a:pt x="17" y="26"/>
                </a:lnTo>
                <a:lnTo>
                  <a:pt x="17" y="15"/>
                </a:lnTo>
                <a:lnTo>
                  <a:pt x="4" y="15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35" y="6"/>
                </a:move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5"/>
                </a:lnTo>
                <a:lnTo>
                  <a:pt x="44" y="17"/>
                </a:lnTo>
                <a:lnTo>
                  <a:pt x="43" y="19"/>
                </a:lnTo>
                <a:lnTo>
                  <a:pt x="43" y="22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5" y="28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5" y="6"/>
                </a:lnTo>
                <a:close/>
                <a:moveTo>
                  <a:pt x="35" y="24"/>
                </a:move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41" y="19"/>
                </a:lnTo>
                <a:lnTo>
                  <a:pt x="41" y="17"/>
                </a:lnTo>
                <a:lnTo>
                  <a:pt x="41" y="15"/>
                </a:lnTo>
                <a:lnTo>
                  <a:pt x="39" y="13"/>
                </a:lnTo>
                <a:lnTo>
                  <a:pt x="39" y="11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30" y="17"/>
                </a:lnTo>
                <a:lnTo>
                  <a:pt x="30" y="19"/>
                </a:lnTo>
                <a:lnTo>
                  <a:pt x="30" y="20"/>
                </a:lnTo>
                <a:lnTo>
                  <a:pt x="30" y="22"/>
                </a:lnTo>
                <a:lnTo>
                  <a:pt x="32" y="22"/>
                </a:lnTo>
                <a:lnTo>
                  <a:pt x="33" y="24"/>
                </a:lnTo>
                <a:lnTo>
                  <a:pt x="35" y="24"/>
                </a:lnTo>
                <a:close/>
                <a:moveTo>
                  <a:pt x="48" y="7"/>
                </a:moveTo>
                <a:lnTo>
                  <a:pt x="57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3" y="11"/>
                </a:lnTo>
                <a:lnTo>
                  <a:pt x="63" y="13"/>
                </a:lnTo>
                <a:lnTo>
                  <a:pt x="63" y="15"/>
                </a:lnTo>
                <a:lnTo>
                  <a:pt x="61" y="15"/>
                </a:lnTo>
                <a:lnTo>
                  <a:pt x="59" y="17"/>
                </a:lnTo>
                <a:lnTo>
                  <a:pt x="61" y="17"/>
                </a:lnTo>
                <a:lnTo>
                  <a:pt x="63" y="17"/>
                </a:lnTo>
                <a:lnTo>
                  <a:pt x="63" y="19"/>
                </a:lnTo>
                <a:lnTo>
                  <a:pt x="65" y="20"/>
                </a:lnTo>
                <a:lnTo>
                  <a:pt x="65" y="22"/>
                </a:lnTo>
                <a:lnTo>
                  <a:pt x="63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48" y="26"/>
                </a:lnTo>
                <a:lnTo>
                  <a:pt x="48" y="7"/>
                </a:lnTo>
                <a:close/>
                <a:moveTo>
                  <a:pt x="50" y="15"/>
                </a:moveTo>
                <a:lnTo>
                  <a:pt x="56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11"/>
                </a:lnTo>
                <a:lnTo>
                  <a:pt x="59" y="9"/>
                </a:lnTo>
                <a:lnTo>
                  <a:pt x="57" y="9"/>
                </a:lnTo>
                <a:lnTo>
                  <a:pt x="56" y="9"/>
                </a:lnTo>
                <a:lnTo>
                  <a:pt x="50" y="9"/>
                </a:lnTo>
                <a:lnTo>
                  <a:pt x="50" y="15"/>
                </a:lnTo>
                <a:close/>
                <a:moveTo>
                  <a:pt x="50" y="24"/>
                </a:move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1" y="22"/>
                </a:lnTo>
                <a:lnTo>
                  <a:pt x="61" y="20"/>
                </a:lnTo>
                <a:lnTo>
                  <a:pt x="61" y="19"/>
                </a:lnTo>
                <a:lnTo>
                  <a:pt x="59" y="19"/>
                </a:lnTo>
                <a:lnTo>
                  <a:pt x="56" y="19"/>
                </a:lnTo>
                <a:lnTo>
                  <a:pt x="50" y="19"/>
                </a:lnTo>
                <a:lnTo>
                  <a:pt x="50" y="24"/>
                </a:lnTo>
                <a:close/>
                <a:moveTo>
                  <a:pt x="76" y="6"/>
                </a:moveTo>
                <a:lnTo>
                  <a:pt x="80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5" y="15"/>
                </a:lnTo>
                <a:lnTo>
                  <a:pt x="85" y="17"/>
                </a:lnTo>
                <a:lnTo>
                  <a:pt x="85" y="19"/>
                </a:lnTo>
                <a:lnTo>
                  <a:pt x="83" y="22"/>
                </a:lnTo>
                <a:lnTo>
                  <a:pt x="83" y="24"/>
                </a:lnTo>
                <a:lnTo>
                  <a:pt x="81" y="26"/>
                </a:lnTo>
                <a:lnTo>
                  <a:pt x="80" y="26"/>
                </a:lnTo>
                <a:lnTo>
                  <a:pt x="76" y="28"/>
                </a:lnTo>
                <a:lnTo>
                  <a:pt x="74" y="26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lnTo>
                  <a:pt x="67" y="15"/>
                </a:lnTo>
                <a:lnTo>
                  <a:pt x="68" y="11"/>
                </a:lnTo>
                <a:lnTo>
                  <a:pt x="68" y="9"/>
                </a:lnTo>
                <a:lnTo>
                  <a:pt x="70" y="7"/>
                </a:lnTo>
                <a:lnTo>
                  <a:pt x="74" y="7"/>
                </a:lnTo>
                <a:lnTo>
                  <a:pt x="76" y="6"/>
                </a:lnTo>
                <a:close/>
                <a:moveTo>
                  <a:pt x="76" y="24"/>
                </a:moveTo>
                <a:lnTo>
                  <a:pt x="78" y="24"/>
                </a:lnTo>
                <a:lnTo>
                  <a:pt x="80" y="22"/>
                </a:lnTo>
                <a:lnTo>
                  <a:pt x="81" y="22"/>
                </a:lnTo>
                <a:lnTo>
                  <a:pt x="81" y="20"/>
                </a:lnTo>
                <a:lnTo>
                  <a:pt x="81" y="19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80" y="11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0" y="13"/>
                </a:lnTo>
                <a:lnTo>
                  <a:pt x="70" y="15"/>
                </a:lnTo>
                <a:lnTo>
                  <a:pt x="70" y="17"/>
                </a:lnTo>
                <a:lnTo>
                  <a:pt x="70" y="19"/>
                </a:lnTo>
                <a:lnTo>
                  <a:pt x="70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close/>
                <a:moveTo>
                  <a:pt x="102" y="13"/>
                </a:moveTo>
                <a:lnTo>
                  <a:pt x="100" y="11"/>
                </a:lnTo>
                <a:lnTo>
                  <a:pt x="96" y="9"/>
                </a:lnTo>
                <a:lnTo>
                  <a:pt x="94" y="9"/>
                </a:lnTo>
                <a:lnTo>
                  <a:pt x="92" y="11"/>
                </a:lnTo>
                <a:lnTo>
                  <a:pt x="91" y="13"/>
                </a:lnTo>
                <a:lnTo>
                  <a:pt x="91" y="17"/>
                </a:lnTo>
                <a:lnTo>
                  <a:pt x="91" y="20"/>
                </a:lnTo>
                <a:lnTo>
                  <a:pt x="92" y="22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2"/>
                </a:lnTo>
                <a:lnTo>
                  <a:pt x="102" y="20"/>
                </a:lnTo>
                <a:lnTo>
                  <a:pt x="104" y="20"/>
                </a:lnTo>
                <a:lnTo>
                  <a:pt x="104" y="22"/>
                </a:lnTo>
                <a:lnTo>
                  <a:pt x="102" y="24"/>
                </a:lnTo>
                <a:lnTo>
                  <a:pt x="100" y="26"/>
                </a:lnTo>
                <a:lnTo>
                  <a:pt x="96" y="28"/>
                </a:lnTo>
                <a:lnTo>
                  <a:pt x="94" y="26"/>
                </a:lnTo>
                <a:lnTo>
                  <a:pt x="92" y="26"/>
                </a:lnTo>
                <a:lnTo>
                  <a:pt x="91" y="24"/>
                </a:lnTo>
                <a:lnTo>
                  <a:pt x="89" y="22"/>
                </a:lnTo>
                <a:lnTo>
                  <a:pt x="87" y="20"/>
                </a:lnTo>
                <a:lnTo>
                  <a:pt x="87" y="17"/>
                </a:lnTo>
                <a:lnTo>
                  <a:pt x="87" y="15"/>
                </a:lnTo>
                <a:lnTo>
                  <a:pt x="89" y="11"/>
                </a:lnTo>
                <a:lnTo>
                  <a:pt x="91" y="9"/>
                </a:lnTo>
                <a:lnTo>
                  <a:pt x="92" y="7"/>
                </a:lnTo>
                <a:lnTo>
                  <a:pt x="94" y="7"/>
                </a:lnTo>
                <a:lnTo>
                  <a:pt x="96" y="6"/>
                </a:lnTo>
                <a:lnTo>
                  <a:pt x="100" y="7"/>
                </a:lnTo>
                <a:lnTo>
                  <a:pt x="102" y="7"/>
                </a:lnTo>
                <a:lnTo>
                  <a:pt x="102" y="9"/>
                </a:lnTo>
                <a:lnTo>
                  <a:pt x="104" y="9"/>
                </a:lnTo>
                <a:lnTo>
                  <a:pt x="104" y="11"/>
                </a:lnTo>
                <a:lnTo>
                  <a:pt x="104" y="13"/>
                </a:lnTo>
                <a:lnTo>
                  <a:pt x="102" y="13"/>
                </a:lnTo>
                <a:close/>
                <a:moveTo>
                  <a:pt x="111" y="22"/>
                </a:moveTo>
                <a:lnTo>
                  <a:pt x="111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6"/>
                </a:lnTo>
                <a:lnTo>
                  <a:pt x="120" y="26"/>
                </a:lnTo>
                <a:lnTo>
                  <a:pt x="120" y="11"/>
                </a:lnTo>
                <a:lnTo>
                  <a:pt x="111" y="26"/>
                </a:lnTo>
                <a:lnTo>
                  <a:pt x="107" y="26"/>
                </a:lnTo>
                <a:lnTo>
                  <a:pt x="107" y="7"/>
                </a:lnTo>
                <a:lnTo>
                  <a:pt x="111" y="7"/>
                </a:lnTo>
                <a:lnTo>
                  <a:pt x="111" y="22"/>
                </a:lnTo>
                <a:close/>
                <a:moveTo>
                  <a:pt x="142" y="0"/>
                </a:moveTo>
                <a:lnTo>
                  <a:pt x="144" y="0"/>
                </a:lnTo>
                <a:lnTo>
                  <a:pt x="144" y="2"/>
                </a:lnTo>
                <a:lnTo>
                  <a:pt x="142" y="4"/>
                </a:lnTo>
                <a:lnTo>
                  <a:pt x="141" y="4"/>
                </a:lnTo>
                <a:lnTo>
                  <a:pt x="139" y="4"/>
                </a:lnTo>
                <a:lnTo>
                  <a:pt x="135" y="4"/>
                </a:lnTo>
                <a:lnTo>
                  <a:pt x="133" y="4"/>
                </a:lnTo>
                <a:lnTo>
                  <a:pt x="133" y="6"/>
                </a:lnTo>
                <a:lnTo>
                  <a:pt x="131" y="7"/>
                </a:lnTo>
                <a:lnTo>
                  <a:pt x="129" y="9"/>
                </a:lnTo>
                <a:lnTo>
                  <a:pt x="131" y="9"/>
                </a:lnTo>
                <a:lnTo>
                  <a:pt x="131" y="7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2" y="7"/>
                </a:lnTo>
                <a:lnTo>
                  <a:pt x="144" y="9"/>
                </a:lnTo>
                <a:lnTo>
                  <a:pt x="144" y="13"/>
                </a:lnTo>
                <a:lnTo>
                  <a:pt x="146" y="15"/>
                </a:lnTo>
                <a:lnTo>
                  <a:pt x="146" y="17"/>
                </a:lnTo>
                <a:lnTo>
                  <a:pt x="146" y="20"/>
                </a:lnTo>
                <a:lnTo>
                  <a:pt x="144" y="22"/>
                </a:lnTo>
                <a:lnTo>
                  <a:pt x="142" y="24"/>
                </a:lnTo>
                <a:lnTo>
                  <a:pt x="141" y="26"/>
                </a:lnTo>
                <a:lnTo>
                  <a:pt x="139" y="26"/>
                </a:lnTo>
                <a:lnTo>
                  <a:pt x="137" y="28"/>
                </a:lnTo>
                <a:lnTo>
                  <a:pt x="135" y="28"/>
                </a:lnTo>
                <a:lnTo>
                  <a:pt x="133" y="26"/>
                </a:lnTo>
                <a:lnTo>
                  <a:pt x="131" y="26"/>
                </a:lnTo>
                <a:lnTo>
                  <a:pt x="129" y="24"/>
                </a:lnTo>
                <a:lnTo>
                  <a:pt x="129" y="22"/>
                </a:lnTo>
                <a:lnTo>
                  <a:pt x="128" y="20"/>
                </a:lnTo>
                <a:lnTo>
                  <a:pt x="128" y="19"/>
                </a:lnTo>
                <a:lnTo>
                  <a:pt x="128" y="15"/>
                </a:lnTo>
                <a:lnTo>
                  <a:pt x="128" y="13"/>
                </a:lnTo>
                <a:lnTo>
                  <a:pt x="128" y="11"/>
                </a:lnTo>
                <a:lnTo>
                  <a:pt x="128" y="9"/>
                </a:lnTo>
                <a:lnTo>
                  <a:pt x="128" y="7"/>
                </a:lnTo>
                <a:lnTo>
                  <a:pt x="129" y="6"/>
                </a:lnTo>
                <a:lnTo>
                  <a:pt x="129" y="4"/>
                </a:lnTo>
                <a:lnTo>
                  <a:pt x="131" y="2"/>
                </a:lnTo>
                <a:lnTo>
                  <a:pt x="133" y="2"/>
                </a:lnTo>
                <a:lnTo>
                  <a:pt x="135" y="0"/>
                </a:lnTo>
                <a:lnTo>
                  <a:pt x="141" y="0"/>
                </a:lnTo>
                <a:lnTo>
                  <a:pt x="142" y="0"/>
                </a:lnTo>
                <a:close/>
                <a:moveTo>
                  <a:pt x="142" y="17"/>
                </a:moveTo>
                <a:lnTo>
                  <a:pt x="142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9"/>
                </a:lnTo>
                <a:lnTo>
                  <a:pt x="137" y="9"/>
                </a:lnTo>
                <a:lnTo>
                  <a:pt x="135" y="9"/>
                </a:lnTo>
                <a:lnTo>
                  <a:pt x="133" y="11"/>
                </a:lnTo>
                <a:lnTo>
                  <a:pt x="131" y="13"/>
                </a:lnTo>
                <a:lnTo>
                  <a:pt x="131" y="15"/>
                </a:lnTo>
                <a:lnTo>
                  <a:pt x="131" y="17"/>
                </a:lnTo>
                <a:lnTo>
                  <a:pt x="131" y="19"/>
                </a:lnTo>
                <a:lnTo>
                  <a:pt x="131" y="20"/>
                </a:lnTo>
                <a:lnTo>
                  <a:pt x="131" y="22"/>
                </a:lnTo>
                <a:lnTo>
                  <a:pt x="133" y="22"/>
                </a:lnTo>
                <a:lnTo>
                  <a:pt x="135" y="24"/>
                </a:lnTo>
                <a:lnTo>
                  <a:pt x="137" y="24"/>
                </a:lnTo>
                <a:lnTo>
                  <a:pt x="139" y="24"/>
                </a:lnTo>
                <a:lnTo>
                  <a:pt x="141" y="22"/>
                </a:lnTo>
                <a:lnTo>
                  <a:pt x="142" y="20"/>
                </a:lnTo>
                <a:lnTo>
                  <a:pt x="142" y="19"/>
                </a:lnTo>
                <a:lnTo>
                  <a:pt x="142" y="17"/>
                </a:lnTo>
                <a:close/>
                <a:moveTo>
                  <a:pt x="153" y="22"/>
                </a:moveTo>
                <a:lnTo>
                  <a:pt x="153" y="22"/>
                </a:lnTo>
                <a:lnTo>
                  <a:pt x="161" y="7"/>
                </a:lnTo>
                <a:lnTo>
                  <a:pt x="165" y="7"/>
                </a:lnTo>
                <a:lnTo>
                  <a:pt x="165" y="26"/>
                </a:lnTo>
                <a:lnTo>
                  <a:pt x="163" y="26"/>
                </a:lnTo>
                <a:lnTo>
                  <a:pt x="163" y="11"/>
                </a:lnTo>
                <a:lnTo>
                  <a:pt x="153" y="26"/>
                </a:lnTo>
                <a:lnTo>
                  <a:pt x="150" y="26"/>
                </a:lnTo>
                <a:lnTo>
                  <a:pt x="150" y="7"/>
                </a:lnTo>
                <a:lnTo>
                  <a:pt x="153" y="7"/>
                </a:lnTo>
                <a:lnTo>
                  <a:pt x="153" y="22"/>
                </a:lnTo>
                <a:close/>
                <a:moveTo>
                  <a:pt x="170" y="7"/>
                </a:moveTo>
                <a:lnTo>
                  <a:pt x="174" y="7"/>
                </a:lnTo>
                <a:lnTo>
                  <a:pt x="174" y="9"/>
                </a:lnTo>
                <a:lnTo>
                  <a:pt x="174" y="7"/>
                </a:lnTo>
                <a:lnTo>
                  <a:pt x="176" y="7"/>
                </a:lnTo>
                <a:lnTo>
                  <a:pt x="177" y="7"/>
                </a:lnTo>
                <a:lnTo>
                  <a:pt x="179" y="6"/>
                </a:lnTo>
                <a:lnTo>
                  <a:pt x="181" y="7"/>
                </a:lnTo>
                <a:lnTo>
                  <a:pt x="183" y="7"/>
                </a:lnTo>
                <a:lnTo>
                  <a:pt x="185" y="9"/>
                </a:lnTo>
                <a:lnTo>
                  <a:pt x="187" y="11"/>
                </a:lnTo>
                <a:lnTo>
                  <a:pt x="187" y="13"/>
                </a:lnTo>
                <a:lnTo>
                  <a:pt x="187" y="17"/>
                </a:lnTo>
                <a:lnTo>
                  <a:pt x="187" y="19"/>
                </a:lnTo>
                <a:lnTo>
                  <a:pt x="187" y="20"/>
                </a:lnTo>
                <a:lnTo>
                  <a:pt x="185" y="24"/>
                </a:lnTo>
                <a:lnTo>
                  <a:pt x="183" y="26"/>
                </a:lnTo>
                <a:lnTo>
                  <a:pt x="181" y="26"/>
                </a:lnTo>
                <a:lnTo>
                  <a:pt x="179" y="28"/>
                </a:lnTo>
                <a:lnTo>
                  <a:pt x="177" y="28"/>
                </a:lnTo>
                <a:lnTo>
                  <a:pt x="176" y="26"/>
                </a:lnTo>
                <a:lnTo>
                  <a:pt x="174" y="26"/>
                </a:lnTo>
                <a:lnTo>
                  <a:pt x="174" y="24"/>
                </a:lnTo>
                <a:lnTo>
                  <a:pt x="174" y="35"/>
                </a:lnTo>
                <a:lnTo>
                  <a:pt x="170" y="35"/>
                </a:lnTo>
                <a:lnTo>
                  <a:pt x="170" y="7"/>
                </a:lnTo>
                <a:close/>
                <a:moveTo>
                  <a:pt x="179" y="24"/>
                </a:moveTo>
                <a:lnTo>
                  <a:pt x="181" y="24"/>
                </a:lnTo>
                <a:lnTo>
                  <a:pt x="183" y="22"/>
                </a:lnTo>
                <a:lnTo>
                  <a:pt x="183" y="20"/>
                </a:lnTo>
                <a:lnTo>
                  <a:pt x="183" y="19"/>
                </a:lnTo>
                <a:lnTo>
                  <a:pt x="183" y="17"/>
                </a:lnTo>
                <a:lnTo>
                  <a:pt x="183" y="15"/>
                </a:lnTo>
                <a:lnTo>
                  <a:pt x="183" y="13"/>
                </a:lnTo>
                <a:lnTo>
                  <a:pt x="183" y="11"/>
                </a:lnTo>
                <a:lnTo>
                  <a:pt x="181" y="9"/>
                </a:lnTo>
                <a:lnTo>
                  <a:pt x="179" y="9"/>
                </a:lnTo>
                <a:lnTo>
                  <a:pt x="176" y="9"/>
                </a:lnTo>
                <a:lnTo>
                  <a:pt x="174" y="11"/>
                </a:lnTo>
                <a:lnTo>
                  <a:pt x="174" y="15"/>
                </a:lnTo>
                <a:lnTo>
                  <a:pt x="174" y="17"/>
                </a:lnTo>
                <a:lnTo>
                  <a:pt x="174" y="20"/>
                </a:lnTo>
                <a:lnTo>
                  <a:pt x="176" y="22"/>
                </a:lnTo>
                <a:lnTo>
                  <a:pt x="177" y="24"/>
                </a:lnTo>
                <a:lnTo>
                  <a:pt x="179" y="24"/>
                </a:lnTo>
                <a:close/>
                <a:moveTo>
                  <a:pt x="203" y="13"/>
                </a:moveTo>
                <a:lnTo>
                  <a:pt x="201" y="11"/>
                </a:lnTo>
                <a:lnTo>
                  <a:pt x="198" y="9"/>
                </a:lnTo>
                <a:lnTo>
                  <a:pt x="196" y="9"/>
                </a:lnTo>
                <a:lnTo>
                  <a:pt x="194" y="11"/>
                </a:lnTo>
                <a:lnTo>
                  <a:pt x="194" y="13"/>
                </a:lnTo>
                <a:lnTo>
                  <a:pt x="192" y="17"/>
                </a:lnTo>
                <a:lnTo>
                  <a:pt x="194" y="20"/>
                </a:lnTo>
                <a:lnTo>
                  <a:pt x="194" y="22"/>
                </a:lnTo>
                <a:lnTo>
                  <a:pt x="196" y="24"/>
                </a:lnTo>
                <a:lnTo>
                  <a:pt x="198" y="24"/>
                </a:lnTo>
                <a:lnTo>
                  <a:pt x="200" y="24"/>
                </a:lnTo>
                <a:lnTo>
                  <a:pt x="201" y="22"/>
                </a:lnTo>
                <a:lnTo>
                  <a:pt x="203" y="22"/>
                </a:lnTo>
                <a:lnTo>
                  <a:pt x="203" y="20"/>
                </a:lnTo>
                <a:lnTo>
                  <a:pt x="207" y="20"/>
                </a:lnTo>
                <a:lnTo>
                  <a:pt x="205" y="22"/>
                </a:lnTo>
                <a:lnTo>
                  <a:pt x="203" y="24"/>
                </a:lnTo>
                <a:lnTo>
                  <a:pt x="201" y="26"/>
                </a:lnTo>
                <a:lnTo>
                  <a:pt x="198" y="28"/>
                </a:lnTo>
                <a:lnTo>
                  <a:pt x="196" y="26"/>
                </a:lnTo>
                <a:lnTo>
                  <a:pt x="194" y="26"/>
                </a:lnTo>
                <a:lnTo>
                  <a:pt x="192" y="24"/>
                </a:lnTo>
                <a:lnTo>
                  <a:pt x="190" y="22"/>
                </a:lnTo>
                <a:lnTo>
                  <a:pt x="190" y="20"/>
                </a:lnTo>
                <a:lnTo>
                  <a:pt x="190" y="17"/>
                </a:lnTo>
                <a:lnTo>
                  <a:pt x="190" y="15"/>
                </a:lnTo>
                <a:lnTo>
                  <a:pt x="190" y="11"/>
                </a:lnTo>
                <a:lnTo>
                  <a:pt x="192" y="9"/>
                </a:lnTo>
                <a:lnTo>
                  <a:pt x="194" y="7"/>
                </a:lnTo>
                <a:lnTo>
                  <a:pt x="196" y="7"/>
                </a:lnTo>
                <a:lnTo>
                  <a:pt x="200" y="6"/>
                </a:lnTo>
                <a:lnTo>
                  <a:pt x="201" y="7"/>
                </a:lnTo>
                <a:lnTo>
                  <a:pt x="203" y="7"/>
                </a:lnTo>
                <a:lnTo>
                  <a:pt x="205" y="9"/>
                </a:lnTo>
                <a:lnTo>
                  <a:pt x="205" y="11"/>
                </a:lnTo>
                <a:lnTo>
                  <a:pt x="207" y="13"/>
                </a:lnTo>
                <a:lnTo>
                  <a:pt x="203" y="13"/>
                </a:lnTo>
                <a:close/>
                <a:moveTo>
                  <a:pt x="225" y="26"/>
                </a:moveTo>
                <a:lnTo>
                  <a:pt x="222" y="26"/>
                </a:lnTo>
                <a:lnTo>
                  <a:pt x="214" y="17"/>
                </a:lnTo>
                <a:lnTo>
                  <a:pt x="213" y="19"/>
                </a:lnTo>
                <a:lnTo>
                  <a:pt x="213" y="26"/>
                </a:lnTo>
                <a:lnTo>
                  <a:pt x="209" y="26"/>
                </a:lnTo>
                <a:lnTo>
                  <a:pt x="209" y="7"/>
                </a:lnTo>
                <a:lnTo>
                  <a:pt x="213" y="7"/>
                </a:lnTo>
                <a:lnTo>
                  <a:pt x="213" y="15"/>
                </a:lnTo>
                <a:lnTo>
                  <a:pt x="222" y="7"/>
                </a:lnTo>
                <a:lnTo>
                  <a:pt x="225" y="7"/>
                </a:lnTo>
                <a:lnTo>
                  <a:pt x="216" y="15"/>
                </a:lnTo>
                <a:lnTo>
                  <a:pt x="225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2" name="Freeform 126"/>
          <p:cNvSpPr>
            <a:spLocks noEditPoints="1"/>
          </p:cNvSpPr>
          <p:nvPr/>
        </p:nvSpPr>
        <p:spPr bwMode="auto">
          <a:xfrm>
            <a:off x="5430314" y="5396895"/>
            <a:ext cx="297349" cy="63987"/>
          </a:xfrm>
          <a:custGeom>
            <a:avLst/>
            <a:gdLst>
              <a:gd name="T0" fmla="*/ 24791 w 172"/>
              <a:gd name="T1" fmla="*/ 0 h 34"/>
              <a:gd name="T2" fmla="*/ 5833 w 172"/>
              <a:gd name="T3" fmla="*/ 26988 h 34"/>
              <a:gd name="T4" fmla="*/ 53957 w 172"/>
              <a:gd name="T5" fmla="*/ 41275 h 34"/>
              <a:gd name="T6" fmla="*/ 34999 w 172"/>
              <a:gd name="T7" fmla="*/ 36512 h 34"/>
              <a:gd name="T8" fmla="*/ 40832 w 172"/>
              <a:gd name="T9" fmla="*/ 12700 h 34"/>
              <a:gd name="T10" fmla="*/ 56873 w 172"/>
              <a:gd name="T11" fmla="*/ 17462 h 34"/>
              <a:gd name="T12" fmla="*/ 43749 w 172"/>
              <a:gd name="T13" fmla="*/ 38100 h 34"/>
              <a:gd name="T14" fmla="*/ 53957 w 172"/>
              <a:gd name="T15" fmla="*/ 33337 h 34"/>
              <a:gd name="T16" fmla="*/ 49582 w 172"/>
              <a:gd name="T17" fmla="*/ 15875 h 34"/>
              <a:gd name="T18" fmla="*/ 37915 w 172"/>
              <a:gd name="T19" fmla="*/ 20637 h 34"/>
              <a:gd name="T20" fmla="*/ 97705 w 172"/>
              <a:gd name="T21" fmla="*/ 41275 h 34"/>
              <a:gd name="T22" fmla="*/ 91872 w 172"/>
              <a:gd name="T23" fmla="*/ 17462 h 34"/>
              <a:gd name="T24" fmla="*/ 69998 w 172"/>
              <a:gd name="T25" fmla="*/ 17462 h 34"/>
              <a:gd name="T26" fmla="*/ 65623 w 172"/>
              <a:gd name="T27" fmla="*/ 12700 h 34"/>
              <a:gd name="T28" fmla="*/ 126871 w 172"/>
              <a:gd name="T29" fmla="*/ 38100 h 34"/>
              <a:gd name="T30" fmla="*/ 107913 w 172"/>
              <a:gd name="T31" fmla="*/ 38100 h 34"/>
              <a:gd name="T32" fmla="*/ 107913 w 172"/>
              <a:gd name="T33" fmla="*/ 15875 h 34"/>
              <a:gd name="T34" fmla="*/ 126871 w 172"/>
              <a:gd name="T35" fmla="*/ 15875 h 34"/>
              <a:gd name="T36" fmla="*/ 110830 w 172"/>
              <a:gd name="T37" fmla="*/ 36512 h 34"/>
              <a:gd name="T38" fmla="*/ 123954 w 172"/>
              <a:gd name="T39" fmla="*/ 36512 h 34"/>
              <a:gd name="T40" fmla="*/ 122496 w 172"/>
              <a:gd name="T41" fmla="*/ 17462 h 34"/>
              <a:gd name="T42" fmla="*/ 110830 w 172"/>
              <a:gd name="T43" fmla="*/ 17462 h 34"/>
              <a:gd name="T44" fmla="*/ 139995 w 172"/>
              <a:gd name="T45" fmla="*/ 15875 h 34"/>
              <a:gd name="T46" fmla="*/ 151662 w 172"/>
              <a:gd name="T47" fmla="*/ 9525 h 34"/>
              <a:gd name="T48" fmla="*/ 158953 w 172"/>
              <a:gd name="T49" fmla="*/ 30162 h 34"/>
              <a:gd name="T50" fmla="*/ 145828 w 172"/>
              <a:gd name="T51" fmla="*/ 41275 h 34"/>
              <a:gd name="T52" fmla="*/ 135620 w 172"/>
              <a:gd name="T53" fmla="*/ 53975 h 34"/>
              <a:gd name="T54" fmla="*/ 154578 w 172"/>
              <a:gd name="T55" fmla="*/ 33337 h 34"/>
              <a:gd name="T56" fmla="*/ 154578 w 172"/>
              <a:gd name="T57" fmla="*/ 15875 h 34"/>
              <a:gd name="T58" fmla="*/ 139995 w 172"/>
              <a:gd name="T59" fmla="*/ 26988 h 34"/>
              <a:gd name="T60" fmla="*/ 180827 w 172"/>
              <a:gd name="T61" fmla="*/ 9525 h 34"/>
              <a:gd name="T62" fmla="*/ 189577 w 172"/>
              <a:gd name="T63" fmla="*/ 30162 h 34"/>
              <a:gd name="T64" fmla="*/ 173536 w 172"/>
              <a:gd name="T65" fmla="*/ 41275 h 34"/>
              <a:gd name="T66" fmla="*/ 164786 w 172"/>
              <a:gd name="T67" fmla="*/ 20637 h 34"/>
              <a:gd name="T68" fmla="*/ 177911 w 172"/>
              <a:gd name="T69" fmla="*/ 38100 h 34"/>
              <a:gd name="T70" fmla="*/ 186660 w 172"/>
              <a:gd name="T71" fmla="*/ 26988 h 34"/>
              <a:gd name="T72" fmla="*/ 177911 w 172"/>
              <a:gd name="T73" fmla="*/ 15875 h 34"/>
              <a:gd name="T74" fmla="*/ 170619 w 172"/>
              <a:gd name="T75" fmla="*/ 26988 h 34"/>
              <a:gd name="T76" fmla="*/ 177911 w 172"/>
              <a:gd name="T77" fmla="*/ 38100 h 34"/>
              <a:gd name="T78" fmla="*/ 218743 w 172"/>
              <a:gd name="T79" fmla="*/ 17462 h 34"/>
              <a:gd name="T80" fmla="*/ 218743 w 172"/>
              <a:gd name="T81" fmla="*/ 26988 h 34"/>
              <a:gd name="T82" fmla="*/ 215826 w 172"/>
              <a:gd name="T83" fmla="*/ 41275 h 34"/>
              <a:gd name="T84" fmla="*/ 208535 w 172"/>
              <a:gd name="T85" fmla="*/ 23812 h 34"/>
              <a:gd name="T86" fmla="*/ 212910 w 172"/>
              <a:gd name="T87" fmla="*/ 17462 h 34"/>
              <a:gd name="T88" fmla="*/ 199785 w 172"/>
              <a:gd name="T89" fmla="*/ 23812 h 34"/>
              <a:gd name="T90" fmla="*/ 215826 w 172"/>
              <a:gd name="T91" fmla="*/ 33337 h 34"/>
              <a:gd name="T92" fmla="*/ 199785 w 172"/>
              <a:gd name="T93" fmla="*/ 38100 h 34"/>
              <a:gd name="T94" fmla="*/ 250825 w 172"/>
              <a:gd name="T95" fmla="*/ 20637 h 34"/>
              <a:gd name="T96" fmla="*/ 243534 w 172"/>
              <a:gd name="T97" fmla="*/ 41275 h 34"/>
              <a:gd name="T98" fmla="*/ 224576 w 172"/>
              <a:gd name="T99" fmla="*/ 30162 h 34"/>
              <a:gd name="T100" fmla="*/ 234784 w 172"/>
              <a:gd name="T101" fmla="*/ 9525 h 34"/>
              <a:gd name="T102" fmla="*/ 246450 w 172"/>
              <a:gd name="T103" fmla="*/ 33337 h 34"/>
              <a:gd name="T104" fmla="*/ 243534 w 172"/>
              <a:gd name="T105" fmla="*/ 15875 h 34"/>
              <a:gd name="T106" fmla="*/ 228951 w 172"/>
              <a:gd name="T107" fmla="*/ 20637 h 34"/>
              <a:gd name="T108" fmla="*/ 231867 w 172"/>
              <a:gd name="T109" fmla="*/ 36512 h 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"/>
              <a:gd name="T166" fmla="*/ 0 h 34"/>
              <a:gd name="T167" fmla="*/ 172 w 172"/>
              <a:gd name="T168" fmla="*/ 34 h 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" h="34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1" y="0"/>
                </a:lnTo>
                <a:lnTo>
                  <a:pt x="10" y="10"/>
                </a:lnTo>
                <a:lnTo>
                  <a:pt x="21" y="26"/>
                </a:lnTo>
                <a:lnTo>
                  <a:pt x="17" y="26"/>
                </a:lnTo>
                <a:lnTo>
                  <a:pt x="8" y="13"/>
                </a:lnTo>
                <a:lnTo>
                  <a:pt x="4" y="17"/>
                </a:lnTo>
                <a:lnTo>
                  <a:pt x="4" y="26"/>
                </a:lnTo>
                <a:close/>
                <a:moveTo>
                  <a:pt x="41" y="21"/>
                </a:moveTo>
                <a:lnTo>
                  <a:pt x="41" y="21"/>
                </a:lnTo>
                <a:lnTo>
                  <a:pt x="39" y="23"/>
                </a:lnTo>
                <a:lnTo>
                  <a:pt x="39" y="24"/>
                </a:lnTo>
                <a:lnTo>
                  <a:pt x="37" y="26"/>
                </a:lnTo>
                <a:lnTo>
                  <a:pt x="36" y="26"/>
                </a:lnTo>
                <a:lnTo>
                  <a:pt x="32" y="26"/>
                </a:lnTo>
                <a:lnTo>
                  <a:pt x="30" y="26"/>
                </a:lnTo>
                <a:lnTo>
                  <a:pt x="28" y="26"/>
                </a:lnTo>
                <a:lnTo>
                  <a:pt x="26" y="24"/>
                </a:lnTo>
                <a:lnTo>
                  <a:pt x="24" y="23"/>
                </a:lnTo>
                <a:lnTo>
                  <a:pt x="23" y="21"/>
                </a:lnTo>
                <a:lnTo>
                  <a:pt x="23" y="17"/>
                </a:lnTo>
                <a:lnTo>
                  <a:pt x="23" y="15"/>
                </a:lnTo>
                <a:lnTo>
                  <a:pt x="24" y="11"/>
                </a:lnTo>
                <a:lnTo>
                  <a:pt x="26" y="10"/>
                </a:lnTo>
                <a:lnTo>
                  <a:pt x="28" y="8"/>
                </a:lnTo>
                <a:lnTo>
                  <a:pt x="30" y="6"/>
                </a:lnTo>
                <a:lnTo>
                  <a:pt x="32" y="6"/>
                </a:lnTo>
                <a:lnTo>
                  <a:pt x="36" y="6"/>
                </a:lnTo>
                <a:lnTo>
                  <a:pt x="37" y="8"/>
                </a:lnTo>
                <a:lnTo>
                  <a:pt x="39" y="10"/>
                </a:lnTo>
                <a:lnTo>
                  <a:pt x="39" y="11"/>
                </a:lnTo>
                <a:lnTo>
                  <a:pt x="41" y="15"/>
                </a:lnTo>
                <a:lnTo>
                  <a:pt x="41" y="17"/>
                </a:lnTo>
                <a:lnTo>
                  <a:pt x="26" y="17"/>
                </a:lnTo>
                <a:lnTo>
                  <a:pt x="26" y="21"/>
                </a:lnTo>
                <a:lnTo>
                  <a:pt x="28" y="23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lnTo>
                  <a:pt x="36" y="24"/>
                </a:lnTo>
                <a:lnTo>
                  <a:pt x="36" y="23"/>
                </a:lnTo>
                <a:lnTo>
                  <a:pt x="37" y="23"/>
                </a:lnTo>
                <a:lnTo>
                  <a:pt x="37" y="21"/>
                </a:lnTo>
                <a:lnTo>
                  <a:pt x="41" y="21"/>
                </a:lnTo>
                <a:close/>
                <a:moveTo>
                  <a:pt x="37" y="15"/>
                </a:moveTo>
                <a:lnTo>
                  <a:pt x="37" y="13"/>
                </a:lnTo>
                <a:lnTo>
                  <a:pt x="36" y="11"/>
                </a:lnTo>
                <a:lnTo>
                  <a:pt x="34" y="10"/>
                </a:lnTo>
                <a:lnTo>
                  <a:pt x="32" y="10"/>
                </a:lnTo>
                <a:lnTo>
                  <a:pt x="30" y="10"/>
                </a:lnTo>
                <a:lnTo>
                  <a:pt x="28" y="11"/>
                </a:lnTo>
                <a:lnTo>
                  <a:pt x="26" y="13"/>
                </a:lnTo>
                <a:lnTo>
                  <a:pt x="26" y="15"/>
                </a:lnTo>
                <a:lnTo>
                  <a:pt x="37" y="15"/>
                </a:lnTo>
                <a:close/>
                <a:moveTo>
                  <a:pt x="56" y="23"/>
                </a:moveTo>
                <a:lnTo>
                  <a:pt x="61" y="8"/>
                </a:lnTo>
                <a:lnTo>
                  <a:pt x="67" y="8"/>
                </a:lnTo>
                <a:lnTo>
                  <a:pt x="67" y="26"/>
                </a:lnTo>
                <a:lnTo>
                  <a:pt x="63" y="26"/>
                </a:lnTo>
                <a:lnTo>
                  <a:pt x="63" y="15"/>
                </a:lnTo>
                <a:lnTo>
                  <a:pt x="63" y="13"/>
                </a:lnTo>
                <a:lnTo>
                  <a:pt x="63" y="11"/>
                </a:lnTo>
                <a:lnTo>
                  <a:pt x="58" y="26"/>
                </a:lnTo>
                <a:lnTo>
                  <a:pt x="54" y="26"/>
                </a:lnTo>
                <a:lnTo>
                  <a:pt x="48" y="11"/>
                </a:lnTo>
                <a:lnTo>
                  <a:pt x="48" y="13"/>
                </a:lnTo>
                <a:lnTo>
                  <a:pt x="48" y="15"/>
                </a:lnTo>
                <a:lnTo>
                  <a:pt x="48" y="26"/>
                </a:lnTo>
                <a:lnTo>
                  <a:pt x="45" y="26"/>
                </a:lnTo>
                <a:lnTo>
                  <a:pt x="45" y="8"/>
                </a:lnTo>
                <a:lnTo>
                  <a:pt x="50" y="8"/>
                </a:lnTo>
                <a:lnTo>
                  <a:pt x="56" y="23"/>
                </a:lnTo>
                <a:close/>
                <a:moveTo>
                  <a:pt x="89" y="21"/>
                </a:moveTo>
                <a:lnTo>
                  <a:pt x="89" y="21"/>
                </a:lnTo>
                <a:lnTo>
                  <a:pt x="87" y="23"/>
                </a:lnTo>
                <a:lnTo>
                  <a:pt x="87" y="24"/>
                </a:lnTo>
                <a:lnTo>
                  <a:pt x="85" y="26"/>
                </a:lnTo>
                <a:lnTo>
                  <a:pt x="84" y="26"/>
                </a:lnTo>
                <a:lnTo>
                  <a:pt x="80" y="26"/>
                </a:lnTo>
                <a:lnTo>
                  <a:pt x="78" y="26"/>
                </a:lnTo>
                <a:lnTo>
                  <a:pt x="74" y="26"/>
                </a:lnTo>
                <a:lnTo>
                  <a:pt x="74" y="24"/>
                </a:lnTo>
                <a:lnTo>
                  <a:pt x="72" y="23"/>
                </a:lnTo>
                <a:lnTo>
                  <a:pt x="71" y="21"/>
                </a:lnTo>
                <a:lnTo>
                  <a:pt x="71" y="17"/>
                </a:lnTo>
                <a:lnTo>
                  <a:pt x="71" y="15"/>
                </a:lnTo>
                <a:lnTo>
                  <a:pt x="72" y="11"/>
                </a:lnTo>
                <a:lnTo>
                  <a:pt x="74" y="10"/>
                </a:lnTo>
                <a:lnTo>
                  <a:pt x="76" y="8"/>
                </a:lnTo>
                <a:lnTo>
                  <a:pt x="78" y="6"/>
                </a:lnTo>
                <a:lnTo>
                  <a:pt x="80" y="6"/>
                </a:lnTo>
                <a:lnTo>
                  <a:pt x="84" y="6"/>
                </a:lnTo>
                <a:lnTo>
                  <a:pt x="85" y="8"/>
                </a:lnTo>
                <a:lnTo>
                  <a:pt x="87" y="10"/>
                </a:lnTo>
                <a:lnTo>
                  <a:pt x="87" y="11"/>
                </a:lnTo>
                <a:lnTo>
                  <a:pt x="89" y="15"/>
                </a:lnTo>
                <a:lnTo>
                  <a:pt x="89" y="17"/>
                </a:lnTo>
                <a:lnTo>
                  <a:pt x="74" y="17"/>
                </a:lnTo>
                <a:lnTo>
                  <a:pt x="74" y="21"/>
                </a:lnTo>
                <a:lnTo>
                  <a:pt x="76" y="23"/>
                </a:lnTo>
                <a:lnTo>
                  <a:pt x="78" y="24"/>
                </a:lnTo>
                <a:lnTo>
                  <a:pt x="80" y="24"/>
                </a:lnTo>
                <a:lnTo>
                  <a:pt x="82" y="24"/>
                </a:lnTo>
                <a:lnTo>
                  <a:pt x="84" y="24"/>
                </a:lnTo>
                <a:lnTo>
                  <a:pt x="84" y="23"/>
                </a:lnTo>
                <a:lnTo>
                  <a:pt x="85" y="23"/>
                </a:lnTo>
                <a:lnTo>
                  <a:pt x="85" y="21"/>
                </a:lnTo>
                <a:lnTo>
                  <a:pt x="89" y="21"/>
                </a:lnTo>
                <a:close/>
                <a:moveTo>
                  <a:pt x="85" y="15"/>
                </a:moveTo>
                <a:lnTo>
                  <a:pt x="85" y="13"/>
                </a:lnTo>
                <a:lnTo>
                  <a:pt x="84" y="11"/>
                </a:lnTo>
                <a:lnTo>
                  <a:pt x="82" y="10"/>
                </a:lnTo>
                <a:lnTo>
                  <a:pt x="80" y="10"/>
                </a:lnTo>
                <a:lnTo>
                  <a:pt x="78" y="10"/>
                </a:lnTo>
                <a:lnTo>
                  <a:pt x="76" y="11"/>
                </a:lnTo>
                <a:lnTo>
                  <a:pt x="74" y="13"/>
                </a:lnTo>
                <a:lnTo>
                  <a:pt x="74" y="15"/>
                </a:lnTo>
                <a:lnTo>
                  <a:pt x="85" y="15"/>
                </a:lnTo>
                <a:close/>
                <a:moveTo>
                  <a:pt x="93" y="8"/>
                </a:moveTo>
                <a:lnTo>
                  <a:pt x="96" y="8"/>
                </a:lnTo>
                <a:lnTo>
                  <a:pt x="96" y="10"/>
                </a:lnTo>
                <a:lnTo>
                  <a:pt x="96" y="8"/>
                </a:lnTo>
                <a:lnTo>
                  <a:pt x="98" y="8"/>
                </a:lnTo>
                <a:lnTo>
                  <a:pt x="100" y="6"/>
                </a:lnTo>
                <a:lnTo>
                  <a:pt x="102" y="6"/>
                </a:lnTo>
                <a:lnTo>
                  <a:pt x="104" y="6"/>
                </a:lnTo>
                <a:lnTo>
                  <a:pt x="106" y="8"/>
                </a:lnTo>
                <a:lnTo>
                  <a:pt x="108" y="10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lnTo>
                  <a:pt x="109" y="19"/>
                </a:lnTo>
                <a:lnTo>
                  <a:pt x="109" y="21"/>
                </a:lnTo>
                <a:lnTo>
                  <a:pt x="108" y="24"/>
                </a:lnTo>
                <a:lnTo>
                  <a:pt x="106" y="26"/>
                </a:lnTo>
                <a:lnTo>
                  <a:pt x="104" y="26"/>
                </a:lnTo>
                <a:lnTo>
                  <a:pt x="102" y="26"/>
                </a:lnTo>
                <a:lnTo>
                  <a:pt x="100" y="26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6" y="34"/>
                </a:lnTo>
                <a:lnTo>
                  <a:pt x="93" y="34"/>
                </a:lnTo>
                <a:lnTo>
                  <a:pt x="93" y="8"/>
                </a:lnTo>
                <a:close/>
                <a:moveTo>
                  <a:pt x="102" y="24"/>
                </a:moveTo>
                <a:lnTo>
                  <a:pt x="104" y="24"/>
                </a:lnTo>
                <a:lnTo>
                  <a:pt x="104" y="23"/>
                </a:lnTo>
                <a:lnTo>
                  <a:pt x="106" y="23"/>
                </a:lnTo>
                <a:lnTo>
                  <a:pt x="106" y="21"/>
                </a:lnTo>
                <a:lnTo>
                  <a:pt x="106" y="19"/>
                </a:lnTo>
                <a:lnTo>
                  <a:pt x="108" y="17"/>
                </a:lnTo>
                <a:lnTo>
                  <a:pt x="106" y="15"/>
                </a:lnTo>
                <a:lnTo>
                  <a:pt x="106" y="13"/>
                </a:lnTo>
                <a:lnTo>
                  <a:pt x="106" y="11"/>
                </a:lnTo>
                <a:lnTo>
                  <a:pt x="106" y="10"/>
                </a:lnTo>
                <a:lnTo>
                  <a:pt x="104" y="10"/>
                </a:lnTo>
                <a:lnTo>
                  <a:pt x="102" y="10"/>
                </a:lnTo>
                <a:lnTo>
                  <a:pt x="98" y="10"/>
                </a:lnTo>
                <a:lnTo>
                  <a:pt x="96" y="11"/>
                </a:lnTo>
                <a:lnTo>
                  <a:pt x="96" y="13"/>
                </a:lnTo>
                <a:lnTo>
                  <a:pt x="96" y="17"/>
                </a:lnTo>
                <a:lnTo>
                  <a:pt x="96" y="21"/>
                </a:lnTo>
                <a:lnTo>
                  <a:pt x="98" y="23"/>
                </a:lnTo>
                <a:lnTo>
                  <a:pt x="100" y="24"/>
                </a:lnTo>
                <a:lnTo>
                  <a:pt x="102" y="24"/>
                </a:lnTo>
                <a:close/>
                <a:moveTo>
                  <a:pt x="122" y="6"/>
                </a:moveTo>
                <a:lnTo>
                  <a:pt x="124" y="6"/>
                </a:lnTo>
                <a:lnTo>
                  <a:pt x="126" y="8"/>
                </a:lnTo>
                <a:lnTo>
                  <a:pt x="128" y="10"/>
                </a:lnTo>
                <a:lnTo>
                  <a:pt x="130" y="11"/>
                </a:lnTo>
                <a:lnTo>
                  <a:pt x="130" y="13"/>
                </a:lnTo>
                <a:lnTo>
                  <a:pt x="132" y="17"/>
                </a:lnTo>
                <a:lnTo>
                  <a:pt x="130" y="19"/>
                </a:lnTo>
                <a:lnTo>
                  <a:pt x="130" y="23"/>
                </a:lnTo>
                <a:lnTo>
                  <a:pt x="128" y="24"/>
                </a:lnTo>
                <a:lnTo>
                  <a:pt x="126" y="26"/>
                </a:lnTo>
                <a:lnTo>
                  <a:pt x="124" y="26"/>
                </a:lnTo>
                <a:lnTo>
                  <a:pt x="122" y="26"/>
                </a:lnTo>
                <a:lnTo>
                  <a:pt x="119" y="26"/>
                </a:lnTo>
                <a:lnTo>
                  <a:pt x="117" y="26"/>
                </a:lnTo>
                <a:lnTo>
                  <a:pt x="115" y="24"/>
                </a:lnTo>
                <a:lnTo>
                  <a:pt x="113" y="23"/>
                </a:lnTo>
                <a:lnTo>
                  <a:pt x="113" y="19"/>
                </a:lnTo>
                <a:lnTo>
                  <a:pt x="113" y="17"/>
                </a:lnTo>
                <a:lnTo>
                  <a:pt x="113" y="13"/>
                </a:lnTo>
                <a:lnTo>
                  <a:pt x="113" y="11"/>
                </a:lnTo>
                <a:lnTo>
                  <a:pt x="115" y="10"/>
                </a:lnTo>
                <a:lnTo>
                  <a:pt x="117" y="8"/>
                </a:lnTo>
                <a:lnTo>
                  <a:pt x="119" y="6"/>
                </a:lnTo>
                <a:lnTo>
                  <a:pt x="122" y="6"/>
                </a:lnTo>
                <a:close/>
                <a:moveTo>
                  <a:pt x="122" y="24"/>
                </a:moveTo>
                <a:lnTo>
                  <a:pt x="124" y="24"/>
                </a:lnTo>
                <a:lnTo>
                  <a:pt x="124" y="23"/>
                </a:lnTo>
                <a:lnTo>
                  <a:pt x="126" y="21"/>
                </a:lnTo>
                <a:lnTo>
                  <a:pt x="128" y="19"/>
                </a:lnTo>
                <a:lnTo>
                  <a:pt x="128" y="17"/>
                </a:lnTo>
                <a:lnTo>
                  <a:pt x="128" y="15"/>
                </a:lnTo>
                <a:lnTo>
                  <a:pt x="126" y="13"/>
                </a:lnTo>
                <a:lnTo>
                  <a:pt x="126" y="11"/>
                </a:lnTo>
                <a:lnTo>
                  <a:pt x="124" y="10"/>
                </a:lnTo>
                <a:lnTo>
                  <a:pt x="122" y="10"/>
                </a:lnTo>
                <a:lnTo>
                  <a:pt x="121" y="10"/>
                </a:lnTo>
                <a:lnTo>
                  <a:pt x="119" y="10"/>
                </a:lnTo>
                <a:lnTo>
                  <a:pt x="117" y="11"/>
                </a:lnTo>
                <a:lnTo>
                  <a:pt x="117" y="13"/>
                </a:lnTo>
                <a:lnTo>
                  <a:pt x="117" y="15"/>
                </a:lnTo>
                <a:lnTo>
                  <a:pt x="117" y="17"/>
                </a:lnTo>
                <a:lnTo>
                  <a:pt x="117" y="19"/>
                </a:lnTo>
                <a:lnTo>
                  <a:pt x="117" y="21"/>
                </a:lnTo>
                <a:lnTo>
                  <a:pt x="119" y="23"/>
                </a:lnTo>
                <a:lnTo>
                  <a:pt x="121" y="24"/>
                </a:lnTo>
                <a:lnTo>
                  <a:pt x="122" y="24"/>
                </a:lnTo>
                <a:close/>
                <a:moveTo>
                  <a:pt x="135" y="8"/>
                </a:moveTo>
                <a:lnTo>
                  <a:pt x="145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1"/>
                </a:lnTo>
                <a:lnTo>
                  <a:pt x="150" y="13"/>
                </a:lnTo>
                <a:lnTo>
                  <a:pt x="150" y="15"/>
                </a:lnTo>
                <a:lnTo>
                  <a:pt x="148" y="15"/>
                </a:lnTo>
                <a:lnTo>
                  <a:pt x="146" y="17"/>
                </a:lnTo>
                <a:lnTo>
                  <a:pt x="148" y="17"/>
                </a:lnTo>
                <a:lnTo>
                  <a:pt x="150" y="17"/>
                </a:lnTo>
                <a:lnTo>
                  <a:pt x="150" y="19"/>
                </a:lnTo>
                <a:lnTo>
                  <a:pt x="152" y="21"/>
                </a:lnTo>
                <a:lnTo>
                  <a:pt x="152" y="23"/>
                </a:lnTo>
                <a:lnTo>
                  <a:pt x="150" y="24"/>
                </a:lnTo>
                <a:lnTo>
                  <a:pt x="148" y="26"/>
                </a:lnTo>
                <a:lnTo>
                  <a:pt x="146" y="26"/>
                </a:lnTo>
                <a:lnTo>
                  <a:pt x="145" y="26"/>
                </a:lnTo>
                <a:lnTo>
                  <a:pt x="135" y="26"/>
                </a:lnTo>
                <a:lnTo>
                  <a:pt x="135" y="8"/>
                </a:lnTo>
                <a:close/>
                <a:moveTo>
                  <a:pt x="137" y="15"/>
                </a:moveTo>
                <a:lnTo>
                  <a:pt x="143" y="15"/>
                </a:lnTo>
                <a:lnTo>
                  <a:pt x="145" y="15"/>
                </a:lnTo>
                <a:lnTo>
                  <a:pt x="146" y="15"/>
                </a:lnTo>
                <a:lnTo>
                  <a:pt x="146" y="13"/>
                </a:lnTo>
                <a:lnTo>
                  <a:pt x="146" y="11"/>
                </a:lnTo>
                <a:lnTo>
                  <a:pt x="146" y="10"/>
                </a:lnTo>
                <a:lnTo>
                  <a:pt x="145" y="10"/>
                </a:lnTo>
                <a:lnTo>
                  <a:pt x="143" y="10"/>
                </a:lnTo>
                <a:lnTo>
                  <a:pt x="137" y="10"/>
                </a:lnTo>
                <a:lnTo>
                  <a:pt x="137" y="15"/>
                </a:lnTo>
                <a:close/>
                <a:moveTo>
                  <a:pt x="137" y="24"/>
                </a:moveTo>
                <a:lnTo>
                  <a:pt x="145" y="24"/>
                </a:lnTo>
                <a:lnTo>
                  <a:pt x="146" y="24"/>
                </a:lnTo>
                <a:lnTo>
                  <a:pt x="146" y="23"/>
                </a:lnTo>
                <a:lnTo>
                  <a:pt x="148" y="23"/>
                </a:lnTo>
                <a:lnTo>
                  <a:pt x="148" y="21"/>
                </a:lnTo>
                <a:lnTo>
                  <a:pt x="148" y="19"/>
                </a:lnTo>
                <a:lnTo>
                  <a:pt x="146" y="19"/>
                </a:lnTo>
                <a:lnTo>
                  <a:pt x="146" y="17"/>
                </a:lnTo>
                <a:lnTo>
                  <a:pt x="143" y="17"/>
                </a:lnTo>
                <a:lnTo>
                  <a:pt x="137" y="17"/>
                </a:lnTo>
                <a:lnTo>
                  <a:pt x="137" y="24"/>
                </a:lnTo>
                <a:close/>
                <a:moveTo>
                  <a:pt x="163" y="6"/>
                </a:moveTo>
                <a:lnTo>
                  <a:pt x="167" y="6"/>
                </a:lnTo>
                <a:lnTo>
                  <a:pt x="169" y="8"/>
                </a:lnTo>
                <a:lnTo>
                  <a:pt x="170" y="10"/>
                </a:lnTo>
                <a:lnTo>
                  <a:pt x="170" y="11"/>
                </a:lnTo>
                <a:lnTo>
                  <a:pt x="172" y="13"/>
                </a:lnTo>
                <a:lnTo>
                  <a:pt x="172" y="17"/>
                </a:lnTo>
                <a:lnTo>
                  <a:pt x="172" y="19"/>
                </a:lnTo>
                <a:lnTo>
                  <a:pt x="170" y="23"/>
                </a:lnTo>
                <a:lnTo>
                  <a:pt x="170" y="24"/>
                </a:lnTo>
                <a:lnTo>
                  <a:pt x="169" y="26"/>
                </a:lnTo>
                <a:lnTo>
                  <a:pt x="167" y="26"/>
                </a:lnTo>
                <a:lnTo>
                  <a:pt x="163" y="26"/>
                </a:lnTo>
                <a:lnTo>
                  <a:pt x="161" y="26"/>
                </a:lnTo>
                <a:lnTo>
                  <a:pt x="157" y="26"/>
                </a:lnTo>
                <a:lnTo>
                  <a:pt x="156" y="24"/>
                </a:lnTo>
                <a:lnTo>
                  <a:pt x="156" y="23"/>
                </a:lnTo>
                <a:lnTo>
                  <a:pt x="154" y="19"/>
                </a:lnTo>
                <a:lnTo>
                  <a:pt x="154" y="17"/>
                </a:lnTo>
                <a:lnTo>
                  <a:pt x="154" y="13"/>
                </a:lnTo>
                <a:lnTo>
                  <a:pt x="156" y="11"/>
                </a:lnTo>
                <a:lnTo>
                  <a:pt x="156" y="10"/>
                </a:lnTo>
                <a:lnTo>
                  <a:pt x="157" y="8"/>
                </a:lnTo>
                <a:lnTo>
                  <a:pt x="161" y="6"/>
                </a:lnTo>
                <a:lnTo>
                  <a:pt x="163" y="6"/>
                </a:lnTo>
                <a:close/>
                <a:moveTo>
                  <a:pt x="163" y="24"/>
                </a:moveTo>
                <a:lnTo>
                  <a:pt x="165" y="24"/>
                </a:lnTo>
                <a:lnTo>
                  <a:pt x="167" y="23"/>
                </a:lnTo>
                <a:lnTo>
                  <a:pt x="169" y="21"/>
                </a:lnTo>
                <a:lnTo>
                  <a:pt x="169" y="19"/>
                </a:lnTo>
                <a:lnTo>
                  <a:pt x="169" y="17"/>
                </a:lnTo>
                <a:lnTo>
                  <a:pt x="169" y="15"/>
                </a:lnTo>
                <a:lnTo>
                  <a:pt x="169" y="13"/>
                </a:lnTo>
                <a:lnTo>
                  <a:pt x="169" y="11"/>
                </a:lnTo>
                <a:lnTo>
                  <a:pt x="167" y="10"/>
                </a:lnTo>
                <a:lnTo>
                  <a:pt x="165" y="10"/>
                </a:lnTo>
                <a:lnTo>
                  <a:pt x="163" y="10"/>
                </a:lnTo>
                <a:lnTo>
                  <a:pt x="161" y="10"/>
                </a:lnTo>
                <a:lnTo>
                  <a:pt x="159" y="10"/>
                </a:lnTo>
                <a:lnTo>
                  <a:pt x="159" y="11"/>
                </a:lnTo>
                <a:lnTo>
                  <a:pt x="157" y="13"/>
                </a:lnTo>
                <a:lnTo>
                  <a:pt x="157" y="15"/>
                </a:lnTo>
                <a:lnTo>
                  <a:pt x="157" y="17"/>
                </a:lnTo>
                <a:lnTo>
                  <a:pt x="157" y="19"/>
                </a:lnTo>
                <a:lnTo>
                  <a:pt x="157" y="21"/>
                </a:lnTo>
                <a:lnTo>
                  <a:pt x="159" y="21"/>
                </a:lnTo>
                <a:lnTo>
                  <a:pt x="159" y="23"/>
                </a:lnTo>
                <a:lnTo>
                  <a:pt x="161" y="24"/>
                </a:lnTo>
                <a:lnTo>
                  <a:pt x="163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3" name="Freeform 127"/>
          <p:cNvSpPr>
            <a:spLocks noEditPoints="1"/>
          </p:cNvSpPr>
          <p:nvPr/>
        </p:nvSpPr>
        <p:spPr bwMode="auto">
          <a:xfrm>
            <a:off x="5379499" y="5186115"/>
            <a:ext cx="182550" cy="50812"/>
          </a:xfrm>
          <a:custGeom>
            <a:avLst/>
            <a:gdLst>
              <a:gd name="T0" fmla="*/ 29331 w 105"/>
              <a:gd name="T1" fmla="*/ 4762 h 27"/>
              <a:gd name="T2" fmla="*/ 13199 w 105"/>
              <a:gd name="T3" fmla="*/ 41275 h 27"/>
              <a:gd name="T4" fmla="*/ 0 w 105"/>
              <a:gd name="T5" fmla="*/ 0 h 27"/>
              <a:gd name="T6" fmla="*/ 51329 w 105"/>
              <a:gd name="T7" fmla="*/ 11112 h 27"/>
              <a:gd name="T8" fmla="*/ 57196 w 105"/>
              <a:gd name="T9" fmla="*/ 22225 h 27"/>
              <a:gd name="T10" fmla="*/ 57196 w 105"/>
              <a:gd name="T11" fmla="*/ 34925 h 27"/>
              <a:gd name="T12" fmla="*/ 48396 w 105"/>
              <a:gd name="T13" fmla="*/ 41275 h 27"/>
              <a:gd name="T14" fmla="*/ 38130 w 105"/>
              <a:gd name="T15" fmla="*/ 41275 h 27"/>
              <a:gd name="T16" fmla="*/ 32264 w 105"/>
              <a:gd name="T17" fmla="*/ 28575 h 27"/>
              <a:gd name="T18" fmla="*/ 32264 w 105"/>
              <a:gd name="T19" fmla="*/ 17462 h 27"/>
              <a:gd name="T20" fmla="*/ 41063 w 105"/>
              <a:gd name="T21" fmla="*/ 11112 h 27"/>
              <a:gd name="T22" fmla="*/ 45463 w 105"/>
              <a:gd name="T23" fmla="*/ 38100 h 27"/>
              <a:gd name="T24" fmla="*/ 51329 w 105"/>
              <a:gd name="T25" fmla="*/ 31750 h 27"/>
              <a:gd name="T26" fmla="*/ 51329 w 105"/>
              <a:gd name="T27" fmla="*/ 22225 h 27"/>
              <a:gd name="T28" fmla="*/ 48396 w 105"/>
              <a:gd name="T29" fmla="*/ 17462 h 27"/>
              <a:gd name="T30" fmla="*/ 41063 w 105"/>
              <a:gd name="T31" fmla="*/ 14287 h 27"/>
              <a:gd name="T32" fmla="*/ 35197 w 105"/>
              <a:gd name="T33" fmla="*/ 20637 h 27"/>
              <a:gd name="T34" fmla="*/ 35197 w 105"/>
              <a:gd name="T35" fmla="*/ 28575 h 27"/>
              <a:gd name="T36" fmla="*/ 38130 w 105"/>
              <a:gd name="T37" fmla="*/ 34925 h 27"/>
              <a:gd name="T38" fmla="*/ 77727 w 105"/>
              <a:gd name="T39" fmla="*/ 34925 h 27"/>
              <a:gd name="T40" fmla="*/ 95326 w 105"/>
              <a:gd name="T41" fmla="*/ 41275 h 27"/>
              <a:gd name="T42" fmla="*/ 89460 w 105"/>
              <a:gd name="T43" fmla="*/ 20637 h 27"/>
              <a:gd name="T44" fmla="*/ 92393 w 105"/>
              <a:gd name="T45" fmla="*/ 17462 h 27"/>
              <a:gd name="T46" fmla="*/ 76261 w 105"/>
              <a:gd name="T47" fmla="*/ 41275 h 27"/>
              <a:gd name="T48" fmla="*/ 67461 w 105"/>
              <a:gd name="T49" fmla="*/ 17462 h 27"/>
              <a:gd name="T50" fmla="*/ 67461 w 105"/>
              <a:gd name="T51" fmla="*/ 22225 h 27"/>
              <a:gd name="T52" fmla="*/ 61595 w 105"/>
              <a:gd name="T53" fmla="*/ 11112 h 27"/>
              <a:gd name="T54" fmla="*/ 121724 w 105"/>
              <a:gd name="T55" fmla="*/ 20637 h 27"/>
              <a:gd name="T56" fmla="*/ 111458 w 105"/>
              <a:gd name="T57" fmla="*/ 14287 h 27"/>
              <a:gd name="T58" fmla="*/ 105592 w 105"/>
              <a:gd name="T59" fmla="*/ 25400 h 27"/>
              <a:gd name="T60" fmla="*/ 111458 w 105"/>
              <a:gd name="T61" fmla="*/ 38100 h 27"/>
              <a:gd name="T62" fmla="*/ 118791 w 105"/>
              <a:gd name="T63" fmla="*/ 34925 h 27"/>
              <a:gd name="T64" fmla="*/ 124657 w 105"/>
              <a:gd name="T65" fmla="*/ 31750 h 27"/>
              <a:gd name="T66" fmla="*/ 118791 w 105"/>
              <a:gd name="T67" fmla="*/ 41275 h 27"/>
              <a:gd name="T68" fmla="*/ 105592 w 105"/>
              <a:gd name="T69" fmla="*/ 41275 h 27"/>
              <a:gd name="T70" fmla="*/ 99726 w 105"/>
              <a:gd name="T71" fmla="*/ 31750 h 27"/>
              <a:gd name="T72" fmla="*/ 102659 w 105"/>
              <a:gd name="T73" fmla="*/ 17462 h 27"/>
              <a:gd name="T74" fmla="*/ 111458 w 105"/>
              <a:gd name="T75" fmla="*/ 11112 h 27"/>
              <a:gd name="T76" fmla="*/ 118791 w 105"/>
              <a:gd name="T77" fmla="*/ 11112 h 27"/>
              <a:gd name="T78" fmla="*/ 124657 w 105"/>
              <a:gd name="T79" fmla="*/ 17462 h 27"/>
              <a:gd name="T80" fmla="*/ 153988 w 105"/>
              <a:gd name="T81" fmla="*/ 41275 h 27"/>
              <a:gd name="T82" fmla="*/ 134923 w 105"/>
              <a:gd name="T83" fmla="*/ 28575 h 27"/>
              <a:gd name="T84" fmla="*/ 130523 w 105"/>
              <a:gd name="T85" fmla="*/ 11112 h 27"/>
              <a:gd name="T86" fmla="*/ 146655 w 105"/>
              <a:gd name="T87" fmla="*/ 11112 h 27"/>
              <a:gd name="T88" fmla="*/ 153988 w 105"/>
              <a:gd name="T89" fmla="*/ 41275 h 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5"/>
              <a:gd name="T136" fmla="*/ 0 h 27"/>
              <a:gd name="T137" fmla="*/ 105 w 105"/>
              <a:gd name="T138" fmla="*/ 27 h 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5" h="27">
                <a:moveTo>
                  <a:pt x="0" y="0"/>
                </a:moveTo>
                <a:lnTo>
                  <a:pt x="20" y="0"/>
                </a:lnTo>
                <a:lnTo>
                  <a:pt x="20" y="3"/>
                </a:lnTo>
                <a:lnTo>
                  <a:pt x="13" y="3"/>
                </a:lnTo>
                <a:lnTo>
                  <a:pt x="13" y="26"/>
                </a:lnTo>
                <a:lnTo>
                  <a:pt x="9" y="26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9" y="5"/>
                </a:move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39" y="14"/>
                </a:lnTo>
                <a:lnTo>
                  <a:pt x="39" y="16"/>
                </a:lnTo>
                <a:lnTo>
                  <a:pt x="39" y="18"/>
                </a:lnTo>
                <a:lnTo>
                  <a:pt x="39" y="22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29" y="27"/>
                </a:lnTo>
                <a:lnTo>
                  <a:pt x="28" y="26"/>
                </a:lnTo>
                <a:lnTo>
                  <a:pt x="26" y="26"/>
                </a:lnTo>
                <a:lnTo>
                  <a:pt x="24" y="24"/>
                </a:lnTo>
                <a:lnTo>
                  <a:pt x="22" y="22"/>
                </a:lnTo>
                <a:lnTo>
                  <a:pt x="22" y="18"/>
                </a:lnTo>
                <a:lnTo>
                  <a:pt x="20" y="16"/>
                </a:lnTo>
                <a:lnTo>
                  <a:pt x="22" y="14"/>
                </a:lnTo>
                <a:lnTo>
                  <a:pt x="22" y="11"/>
                </a:lnTo>
                <a:lnTo>
                  <a:pt x="24" y="9"/>
                </a:lnTo>
                <a:lnTo>
                  <a:pt x="26" y="7"/>
                </a:lnTo>
                <a:lnTo>
                  <a:pt x="28" y="7"/>
                </a:lnTo>
                <a:lnTo>
                  <a:pt x="29" y="5"/>
                </a:lnTo>
                <a:close/>
                <a:moveTo>
                  <a:pt x="29" y="24"/>
                </a:moveTo>
                <a:lnTo>
                  <a:pt x="31" y="24"/>
                </a:lnTo>
                <a:lnTo>
                  <a:pt x="33" y="22"/>
                </a:lnTo>
                <a:lnTo>
                  <a:pt x="35" y="22"/>
                </a:lnTo>
                <a:lnTo>
                  <a:pt x="35" y="20"/>
                </a:lnTo>
                <a:lnTo>
                  <a:pt x="35" y="18"/>
                </a:lnTo>
                <a:lnTo>
                  <a:pt x="35" y="16"/>
                </a:lnTo>
                <a:lnTo>
                  <a:pt x="35" y="14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1" y="9"/>
                </a:lnTo>
                <a:lnTo>
                  <a:pt x="29" y="9"/>
                </a:lnTo>
                <a:lnTo>
                  <a:pt x="28" y="9"/>
                </a:lnTo>
                <a:lnTo>
                  <a:pt x="26" y="11"/>
                </a:lnTo>
                <a:lnTo>
                  <a:pt x="24" y="13"/>
                </a:lnTo>
                <a:lnTo>
                  <a:pt x="24" y="14"/>
                </a:lnTo>
                <a:lnTo>
                  <a:pt x="24" y="16"/>
                </a:lnTo>
                <a:lnTo>
                  <a:pt x="24" y="18"/>
                </a:lnTo>
                <a:lnTo>
                  <a:pt x="24" y="20"/>
                </a:lnTo>
                <a:lnTo>
                  <a:pt x="26" y="22"/>
                </a:lnTo>
                <a:lnTo>
                  <a:pt x="28" y="24"/>
                </a:lnTo>
                <a:lnTo>
                  <a:pt x="29" y="24"/>
                </a:lnTo>
                <a:close/>
                <a:moveTo>
                  <a:pt x="53" y="22"/>
                </a:moveTo>
                <a:lnTo>
                  <a:pt x="61" y="7"/>
                </a:lnTo>
                <a:lnTo>
                  <a:pt x="65" y="7"/>
                </a:lnTo>
                <a:lnTo>
                  <a:pt x="65" y="26"/>
                </a:lnTo>
                <a:lnTo>
                  <a:pt x="61" y="26"/>
                </a:lnTo>
                <a:lnTo>
                  <a:pt x="61" y="14"/>
                </a:lnTo>
                <a:lnTo>
                  <a:pt x="61" y="13"/>
                </a:lnTo>
                <a:lnTo>
                  <a:pt x="63" y="13"/>
                </a:lnTo>
                <a:lnTo>
                  <a:pt x="63" y="11"/>
                </a:lnTo>
                <a:lnTo>
                  <a:pt x="61" y="11"/>
                </a:lnTo>
                <a:lnTo>
                  <a:pt x="55" y="26"/>
                </a:lnTo>
                <a:lnTo>
                  <a:pt x="52" y="26"/>
                </a:lnTo>
                <a:lnTo>
                  <a:pt x="46" y="11"/>
                </a:lnTo>
                <a:lnTo>
                  <a:pt x="46" y="13"/>
                </a:lnTo>
                <a:lnTo>
                  <a:pt x="46" y="14"/>
                </a:lnTo>
                <a:lnTo>
                  <a:pt x="46" y="26"/>
                </a:lnTo>
                <a:lnTo>
                  <a:pt x="42" y="26"/>
                </a:lnTo>
                <a:lnTo>
                  <a:pt x="42" y="7"/>
                </a:lnTo>
                <a:lnTo>
                  <a:pt x="48" y="7"/>
                </a:lnTo>
                <a:lnTo>
                  <a:pt x="53" y="22"/>
                </a:lnTo>
                <a:close/>
                <a:moveTo>
                  <a:pt x="83" y="13"/>
                </a:moveTo>
                <a:lnTo>
                  <a:pt x="81" y="11"/>
                </a:lnTo>
                <a:lnTo>
                  <a:pt x="77" y="9"/>
                </a:lnTo>
                <a:lnTo>
                  <a:pt x="76" y="9"/>
                </a:lnTo>
                <a:lnTo>
                  <a:pt x="74" y="11"/>
                </a:lnTo>
                <a:lnTo>
                  <a:pt x="72" y="13"/>
                </a:lnTo>
                <a:lnTo>
                  <a:pt x="72" y="16"/>
                </a:lnTo>
                <a:lnTo>
                  <a:pt x="72" y="20"/>
                </a:lnTo>
                <a:lnTo>
                  <a:pt x="74" y="22"/>
                </a:lnTo>
                <a:lnTo>
                  <a:pt x="76" y="24"/>
                </a:ln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3" y="20"/>
                </a:lnTo>
                <a:lnTo>
                  <a:pt x="85" y="20"/>
                </a:lnTo>
                <a:lnTo>
                  <a:pt x="85" y="22"/>
                </a:lnTo>
                <a:lnTo>
                  <a:pt x="83" y="24"/>
                </a:lnTo>
                <a:lnTo>
                  <a:pt x="81" y="26"/>
                </a:lnTo>
                <a:lnTo>
                  <a:pt x="77" y="27"/>
                </a:lnTo>
                <a:lnTo>
                  <a:pt x="76" y="26"/>
                </a:lnTo>
                <a:lnTo>
                  <a:pt x="72" y="26"/>
                </a:lnTo>
                <a:lnTo>
                  <a:pt x="70" y="24"/>
                </a:lnTo>
                <a:lnTo>
                  <a:pt x="70" y="22"/>
                </a:lnTo>
                <a:lnTo>
                  <a:pt x="68" y="20"/>
                </a:lnTo>
                <a:lnTo>
                  <a:pt x="68" y="16"/>
                </a:lnTo>
                <a:lnTo>
                  <a:pt x="68" y="14"/>
                </a:lnTo>
                <a:lnTo>
                  <a:pt x="70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7" y="5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9"/>
                </a:lnTo>
                <a:lnTo>
                  <a:pt x="85" y="11"/>
                </a:lnTo>
                <a:lnTo>
                  <a:pt x="85" y="13"/>
                </a:lnTo>
                <a:lnTo>
                  <a:pt x="83" y="13"/>
                </a:lnTo>
                <a:close/>
                <a:moveTo>
                  <a:pt x="105" y="26"/>
                </a:moveTo>
                <a:lnTo>
                  <a:pt x="101" y="26"/>
                </a:lnTo>
                <a:lnTo>
                  <a:pt x="94" y="16"/>
                </a:lnTo>
                <a:lnTo>
                  <a:pt x="92" y="18"/>
                </a:lnTo>
                <a:lnTo>
                  <a:pt x="92" y="26"/>
                </a:lnTo>
                <a:lnTo>
                  <a:pt x="89" y="26"/>
                </a:lnTo>
                <a:lnTo>
                  <a:pt x="89" y="7"/>
                </a:lnTo>
                <a:lnTo>
                  <a:pt x="92" y="7"/>
                </a:lnTo>
                <a:lnTo>
                  <a:pt x="92" y="14"/>
                </a:lnTo>
                <a:lnTo>
                  <a:pt x="100" y="7"/>
                </a:lnTo>
                <a:lnTo>
                  <a:pt x="105" y="7"/>
                </a:lnTo>
                <a:lnTo>
                  <a:pt x="96" y="14"/>
                </a:lnTo>
                <a:lnTo>
                  <a:pt x="105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4" name="Freeform 128"/>
          <p:cNvSpPr>
            <a:spLocks noEditPoints="1"/>
          </p:cNvSpPr>
          <p:nvPr/>
        </p:nvSpPr>
        <p:spPr bwMode="auto">
          <a:xfrm>
            <a:off x="4485570" y="4124691"/>
            <a:ext cx="201369" cy="65868"/>
          </a:xfrm>
          <a:custGeom>
            <a:avLst/>
            <a:gdLst>
              <a:gd name="T0" fmla="*/ 25110 w 115"/>
              <a:gd name="T1" fmla="*/ 6350 h 35"/>
              <a:gd name="T2" fmla="*/ 16248 w 115"/>
              <a:gd name="T3" fmla="*/ 6350 h 35"/>
              <a:gd name="T4" fmla="*/ 8862 w 115"/>
              <a:gd name="T5" fmla="*/ 11112 h 35"/>
              <a:gd name="T6" fmla="*/ 5908 w 115"/>
              <a:gd name="T7" fmla="*/ 30162 h 35"/>
              <a:gd name="T8" fmla="*/ 19202 w 115"/>
              <a:gd name="T9" fmla="*/ 38100 h 35"/>
              <a:gd name="T10" fmla="*/ 25110 w 115"/>
              <a:gd name="T11" fmla="*/ 34925 h 35"/>
              <a:gd name="T12" fmla="*/ 31018 w 115"/>
              <a:gd name="T13" fmla="*/ 26987 h 35"/>
              <a:gd name="T14" fmla="*/ 31018 w 115"/>
              <a:gd name="T15" fmla="*/ 38100 h 35"/>
              <a:gd name="T16" fmla="*/ 22156 w 115"/>
              <a:gd name="T17" fmla="*/ 44450 h 35"/>
              <a:gd name="T18" fmla="*/ 11816 w 115"/>
              <a:gd name="T19" fmla="*/ 44450 h 35"/>
              <a:gd name="T20" fmla="*/ 2954 w 115"/>
              <a:gd name="T21" fmla="*/ 34925 h 35"/>
              <a:gd name="T22" fmla="*/ 0 w 115"/>
              <a:gd name="T23" fmla="*/ 20637 h 35"/>
              <a:gd name="T24" fmla="*/ 2954 w 115"/>
              <a:gd name="T25" fmla="*/ 9525 h 35"/>
              <a:gd name="T26" fmla="*/ 11816 w 115"/>
              <a:gd name="T27" fmla="*/ 0 h 35"/>
              <a:gd name="T28" fmla="*/ 22156 w 115"/>
              <a:gd name="T29" fmla="*/ 0 h 35"/>
              <a:gd name="T30" fmla="*/ 32495 w 115"/>
              <a:gd name="T31" fmla="*/ 6350 h 35"/>
              <a:gd name="T32" fmla="*/ 31018 w 115"/>
              <a:gd name="T33" fmla="*/ 11112 h 35"/>
              <a:gd name="T34" fmla="*/ 63514 w 115"/>
              <a:gd name="T35" fmla="*/ 14287 h 35"/>
              <a:gd name="T36" fmla="*/ 60560 w 115"/>
              <a:gd name="T37" fmla="*/ 26987 h 35"/>
              <a:gd name="T38" fmla="*/ 54651 w 115"/>
              <a:gd name="T39" fmla="*/ 38100 h 35"/>
              <a:gd name="T40" fmla="*/ 51697 w 115"/>
              <a:gd name="T41" fmla="*/ 49212 h 35"/>
              <a:gd name="T42" fmla="*/ 50220 w 115"/>
              <a:gd name="T43" fmla="*/ 55562 h 35"/>
              <a:gd name="T44" fmla="*/ 44312 w 115"/>
              <a:gd name="T45" fmla="*/ 55562 h 35"/>
              <a:gd name="T46" fmla="*/ 41358 w 115"/>
              <a:gd name="T47" fmla="*/ 49212 h 35"/>
              <a:gd name="T48" fmla="*/ 44312 w 115"/>
              <a:gd name="T49" fmla="*/ 49212 h 35"/>
              <a:gd name="T50" fmla="*/ 47266 w 115"/>
              <a:gd name="T51" fmla="*/ 49212 h 35"/>
              <a:gd name="T52" fmla="*/ 38404 w 115"/>
              <a:gd name="T53" fmla="*/ 11112 h 35"/>
              <a:gd name="T54" fmla="*/ 51697 w 115"/>
              <a:gd name="T55" fmla="*/ 38100 h 35"/>
              <a:gd name="T56" fmla="*/ 73853 w 115"/>
              <a:gd name="T57" fmla="*/ 11112 h 35"/>
              <a:gd name="T58" fmla="*/ 76807 w 115"/>
              <a:gd name="T59" fmla="*/ 14287 h 35"/>
              <a:gd name="T60" fmla="*/ 82715 w 115"/>
              <a:gd name="T61" fmla="*/ 11112 h 35"/>
              <a:gd name="T62" fmla="*/ 90101 w 115"/>
              <a:gd name="T63" fmla="*/ 14287 h 35"/>
              <a:gd name="T64" fmla="*/ 96009 w 115"/>
              <a:gd name="T65" fmla="*/ 26987 h 35"/>
              <a:gd name="T66" fmla="*/ 93055 w 115"/>
              <a:gd name="T67" fmla="*/ 38100 h 35"/>
              <a:gd name="T68" fmla="*/ 82715 w 115"/>
              <a:gd name="T69" fmla="*/ 44450 h 35"/>
              <a:gd name="T70" fmla="*/ 76807 w 115"/>
              <a:gd name="T71" fmla="*/ 41275 h 35"/>
              <a:gd name="T72" fmla="*/ 73853 w 115"/>
              <a:gd name="T73" fmla="*/ 55562 h 35"/>
              <a:gd name="T74" fmla="*/ 82715 w 115"/>
              <a:gd name="T75" fmla="*/ 38100 h 35"/>
              <a:gd name="T76" fmla="*/ 87147 w 115"/>
              <a:gd name="T77" fmla="*/ 34925 h 35"/>
              <a:gd name="T78" fmla="*/ 90101 w 115"/>
              <a:gd name="T79" fmla="*/ 26987 h 35"/>
              <a:gd name="T80" fmla="*/ 87147 w 115"/>
              <a:gd name="T81" fmla="*/ 20637 h 35"/>
              <a:gd name="T82" fmla="*/ 82715 w 115"/>
              <a:gd name="T83" fmla="*/ 14287 h 35"/>
              <a:gd name="T84" fmla="*/ 73853 w 115"/>
              <a:gd name="T85" fmla="*/ 23812 h 35"/>
              <a:gd name="T86" fmla="*/ 76807 w 115"/>
              <a:gd name="T87" fmla="*/ 38100 h 35"/>
              <a:gd name="T88" fmla="*/ 104871 w 115"/>
              <a:gd name="T89" fmla="*/ 14287 h 35"/>
              <a:gd name="T90" fmla="*/ 101917 w 115"/>
              <a:gd name="T91" fmla="*/ 11112 h 35"/>
              <a:gd name="T92" fmla="*/ 104871 w 115"/>
              <a:gd name="T93" fmla="*/ 14287 h 35"/>
              <a:gd name="T94" fmla="*/ 144752 w 115"/>
              <a:gd name="T95" fmla="*/ 14287 h 35"/>
              <a:gd name="T96" fmla="*/ 141798 w 115"/>
              <a:gd name="T97" fmla="*/ 26987 h 35"/>
              <a:gd name="T98" fmla="*/ 137367 w 115"/>
              <a:gd name="T99" fmla="*/ 38100 h 35"/>
              <a:gd name="T100" fmla="*/ 131458 w 115"/>
              <a:gd name="T101" fmla="*/ 49212 h 35"/>
              <a:gd name="T102" fmla="*/ 128504 w 115"/>
              <a:gd name="T103" fmla="*/ 55562 h 35"/>
              <a:gd name="T104" fmla="*/ 122596 w 115"/>
              <a:gd name="T105" fmla="*/ 55562 h 35"/>
              <a:gd name="T106" fmla="*/ 122596 w 115"/>
              <a:gd name="T107" fmla="*/ 49212 h 35"/>
              <a:gd name="T108" fmla="*/ 125550 w 115"/>
              <a:gd name="T109" fmla="*/ 49212 h 35"/>
              <a:gd name="T110" fmla="*/ 128504 w 115"/>
              <a:gd name="T111" fmla="*/ 49212 h 35"/>
              <a:gd name="T112" fmla="*/ 121119 w 115"/>
              <a:gd name="T113" fmla="*/ 11112 h 35"/>
              <a:gd name="T114" fmla="*/ 134413 w 115"/>
              <a:gd name="T115" fmla="*/ 38100 h 35"/>
              <a:gd name="T116" fmla="*/ 161000 w 115"/>
              <a:gd name="T117" fmla="*/ 44450 h 35"/>
              <a:gd name="T118" fmla="*/ 147706 w 115"/>
              <a:gd name="T119" fmla="*/ 14287 h 35"/>
              <a:gd name="T120" fmla="*/ 169862 w 115"/>
              <a:gd name="T121" fmla="*/ 14287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"/>
              <a:gd name="T184" fmla="*/ 0 h 35"/>
              <a:gd name="T185" fmla="*/ 115 w 115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" h="35">
                <a:moveTo>
                  <a:pt x="21" y="7"/>
                </a:moveTo>
                <a:lnTo>
                  <a:pt x="19" y="6"/>
                </a:lnTo>
                <a:lnTo>
                  <a:pt x="17" y="4"/>
                </a:lnTo>
                <a:lnTo>
                  <a:pt x="15" y="4"/>
                </a:lnTo>
                <a:lnTo>
                  <a:pt x="13" y="2"/>
                </a:lnTo>
                <a:lnTo>
                  <a:pt x="11" y="4"/>
                </a:lnTo>
                <a:lnTo>
                  <a:pt x="8" y="4"/>
                </a:lnTo>
                <a:lnTo>
                  <a:pt x="6" y="6"/>
                </a:lnTo>
                <a:lnTo>
                  <a:pt x="6" y="7"/>
                </a:lnTo>
                <a:lnTo>
                  <a:pt x="4" y="9"/>
                </a:lnTo>
                <a:lnTo>
                  <a:pt x="4" y="13"/>
                </a:lnTo>
                <a:lnTo>
                  <a:pt x="4" y="19"/>
                </a:lnTo>
                <a:lnTo>
                  <a:pt x="6" y="22"/>
                </a:lnTo>
                <a:lnTo>
                  <a:pt x="10" y="24"/>
                </a:lnTo>
                <a:lnTo>
                  <a:pt x="13" y="24"/>
                </a:lnTo>
                <a:lnTo>
                  <a:pt x="15" y="24"/>
                </a:lnTo>
                <a:lnTo>
                  <a:pt x="17" y="22"/>
                </a:lnTo>
                <a:lnTo>
                  <a:pt x="19" y="22"/>
                </a:lnTo>
                <a:lnTo>
                  <a:pt x="21" y="20"/>
                </a:lnTo>
                <a:lnTo>
                  <a:pt x="21" y="17"/>
                </a:lnTo>
                <a:lnTo>
                  <a:pt x="24" y="17"/>
                </a:lnTo>
                <a:lnTo>
                  <a:pt x="22" y="20"/>
                </a:lnTo>
                <a:lnTo>
                  <a:pt x="21" y="24"/>
                </a:lnTo>
                <a:lnTo>
                  <a:pt x="19" y="26"/>
                </a:lnTo>
                <a:lnTo>
                  <a:pt x="17" y="28"/>
                </a:lnTo>
                <a:lnTo>
                  <a:pt x="15" y="28"/>
                </a:lnTo>
                <a:lnTo>
                  <a:pt x="13" y="28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0" y="11"/>
                </a:lnTo>
                <a:lnTo>
                  <a:pt x="2" y="7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2"/>
                </a:lnTo>
                <a:lnTo>
                  <a:pt x="22" y="4"/>
                </a:lnTo>
                <a:lnTo>
                  <a:pt x="24" y="6"/>
                </a:lnTo>
                <a:lnTo>
                  <a:pt x="24" y="7"/>
                </a:lnTo>
                <a:lnTo>
                  <a:pt x="21" y="7"/>
                </a:lnTo>
                <a:close/>
                <a:moveTo>
                  <a:pt x="41" y="7"/>
                </a:moveTo>
                <a:lnTo>
                  <a:pt x="45" y="7"/>
                </a:lnTo>
                <a:lnTo>
                  <a:pt x="43" y="9"/>
                </a:lnTo>
                <a:lnTo>
                  <a:pt x="43" y="11"/>
                </a:lnTo>
                <a:lnTo>
                  <a:pt x="41" y="15"/>
                </a:lnTo>
                <a:lnTo>
                  <a:pt x="41" y="17"/>
                </a:lnTo>
                <a:lnTo>
                  <a:pt x="39" y="19"/>
                </a:lnTo>
                <a:lnTo>
                  <a:pt x="39" y="22"/>
                </a:lnTo>
                <a:lnTo>
                  <a:pt x="37" y="24"/>
                </a:lnTo>
                <a:lnTo>
                  <a:pt x="37" y="26"/>
                </a:lnTo>
                <a:lnTo>
                  <a:pt x="35" y="30"/>
                </a:lnTo>
                <a:lnTo>
                  <a:pt x="35" y="31"/>
                </a:lnTo>
                <a:lnTo>
                  <a:pt x="34" y="33"/>
                </a:lnTo>
                <a:lnTo>
                  <a:pt x="34" y="35"/>
                </a:lnTo>
                <a:lnTo>
                  <a:pt x="32" y="35"/>
                </a:lnTo>
                <a:lnTo>
                  <a:pt x="30" y="35"/>
                </a:lnTo>
                <a:lnTo>
                  <a:pt x="28" y="35"/>
                </a:lnTo>
                <a:lnTo>
                  <a:pt x="28" y="31"/>
                </a:lnTo>
                <a:lnTo>
                  <a:pt x="30" y="31"/>
                </a:lnTo>
                <a:lnTo>
                  <a:pt x="32" y="31"/>
                </a:lnTo>
                <a:lnTo>
                  <a:pt x="34" y="30"/>
                </a:lnTo>
                <a:lnTo>
                  <a:pt x="34" y="28"/>
                </a:lnTo>
                <a:lnTo>
                  <a:pt x="26" y="7"/>
                </a:lnTo>
                <a:lnTo>
                  <a:pt x="30" y="7"/>
                </a:lnTo>
                <a:lnTo>
                  <a:pt x="35" y="24"/>
                </a:lnTo>
                <a:lnTo>
                  <a:pt x="41" y="7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0" y="11"/>
                </a:lnTo>
                <a:lnTo>
                  <a:pt x="52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8" y="7"/>
                </a:lnTo>
                <a:lnTo>
                  <a:pt x="61" y="7"/>
                </a:lnTo>
                <a:lnTo>
                  <a:pt x="61" y="9"/>
                </a:lnTo>
                <a:lnTo>
                  <a:pt x="63" y="11"/>
                </a:lnTo>
                <a:lnTo>
                  <a:pt x="63" y="15"/>
                </a:lnTo>
                <a:lnTo>
                  <a:pt x="65" y="17"/>
                </a:lnTo>
                <a:lnTo>
                  <a:pt x="63" y="19"/>
                </a:lnTo>
                <a:lnTo>
                  <a:pt x="63" y="22"/>
                </a:lnTo>
                <a:lnTo>
                  <a:pt x="63" y="24"/>
                </a:lnTo>
                <a:lnTo>
                  <a:pt x="61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2" y="26"/>
                </a:lnTo>
                <a:lnTo>
                  <a:pt x="50" y="24"/>
                </a:lnTo>
                <a:lnTo>
                  <a:pt x="50" y="35"/>
                </a:lnTo>
                <a:lnTo>
                  <a:pt x="47" y="35"/>
                </a:lnTo>
                <a:lnTo>
                  <a:pt x="47" y="7"/>
                </a:lnTo>
                <a:close/>
                <a:moveTo>
                  <a:pt x="56" y="24"/>
                </a:moveTo>
                <a:lnTo>
                  <a:pt x="58" y="24"/>
                </a:lnTo>
                <a:lnTo>
                  <a:pt x="59" y="22"/>
                </a:lnTo>
                <a:lnTo>
                  <a:pt x="59" y="20"/>
                </a:lnTo>
                <a:lnTo>
                  <a:pt x="61" y="19"/>
                </a:lnTo>
                <a:lnTo>
                  <a:pt x="61" y="17"/>
                </a:lnTo>
                <a:lnTo>
                  <a:pt x="61" y="15"/>
                </a:lnTo>
                <a:lnTo>
                  <a:pt x="61" y="13"/>
                </a:lnTo>
                <a:lnTo>
                  <a:pt x="59" y="13"/>
                </a:lnTo>
                <a:lnTo>
                  <a:pt x="59" y="11"/>
                </a:lnTo>
                <a:lnTo>
                  <a:pt x="58" y="9"/>
                </a:lnTo>
                <a:lnTo>
                  <a:pt x="56" y="9"/>
                </a:lnTo>
                <a:lnTo>
                  <a:pt x="54" y="11"/>
                </a:lnTo>
                <a:lnTo>
                  <a:pt x="52" y="11"/>
                </a:lnTo>
                <a:lnTo>
                  <a:pt x="50" y="15"/>
                </a:lnTo>
                <a:lnTo>
                  <a:pt x="50" y="19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71" y="9"/>
                </a:moveTo>
                <a:lnTo>
                  <a:pt x="71" y="28"/>
                </a:lnTo>
                <a:lnTo>
                  <a:pt x="69" y="28"/>
                </a:lnTo>
                <a:lnTo>
                  <a:pt x="69" y="7"/>
                </a:lnTo>
                <a:lnTo>
                  <a:pt x="80" y="7"/>
                </a:lnTo>
                <a:lnTo>
                  <a:pt x="80" y="9"/>
                </a:lnTo>
                <a:lnTo>
                  <a:pt x="71" y="9"/>
                </a:lnTo>
                <a:close/>
                <a:moveTo>
                  <a:pt x="95" y="7"/>
                </a:moveTo>
                <a:lnTo>
                  <a:pt x="98" y="7"/>
                </a:lnTo>
                <a:lnTo>
                  <a:pt x="98" y="9"/>
                </a:lnTo>
                <a:lnTo>
                  <a:pt x="98" y="11"/>
                </a:lnTo>
                <a:lnTo>
                  <a:pt x="96" y="15"/>
                </a:lnTo>
                <a:lnTo>
                  <a:pt x="96" y="17"/>
                </a:lnTo>
                <a:lnTo>
                  <a:pt x="95" y="19"/>
                </a:lnTo>
                <a:lnTo>
                  <a:pt x="95" y="22"/>
                </a:lnTo>
                <a:lnTo>
                  <a:pt x="93" y="24"/>
                </a:lnTo>
                <a:lnTo>
                  <a:pt x="93" y="26"/>
                </a:lnTo>
                <a:lnTo>
                  <a:pt x="91" y="30"/>
                </a:lnTo>
                <a:lnTo>
                  <a:pt x="89" y="31"/>
                </a:lnTo>
                <a:lnTo>
                  <a:pt x="89" y="33"/>
                </a:lnTo>
                <a:lnTo>
                  <a:pt x="87" y="35"/>
                </a:lnTo>
                <a:lnTo>
                  <a:pt x="85" y="35"/>
                </a:lnTo>
                <a:lnTo>
                  <a:pt x="83" y="35"/>
                </a:lnTo>
                <a:lnTo>
                  <a:pt x="83" y="31"/>
                </a:lnTo>
                <a:lnTo>
                  <a:pt x="85" y="31"/>
                </a:lnTo>
                <a:lnTo>
                  <a:pt x="87" y="31"/>
                </a:lnTo>
                <a:lnTo>
                  <a:pt x="87" y="30"/>
                </a:lnTo>
                <a:lnTo>
                  <a:pt x="89" y="28"/>
                </a:lnTo>
                <a:lnTo>
                  <a:pt x="82" y="7"/>
                </a:lnTo>
                <a:lnTo>
                  <a:pt x="85" y="7"/>
                </a:lnTo>
                <a:lnTo>
                  <a:pt x="91" y="24"/>
                </a:lnTo>
                <a:lnTo>
                  <a:pt x="95" y="7"/>
                </a:lnTo>
                <a:close/>
                <a:moveTo>
                  <a:pt x="109" y="9"/>
                </a:moveTo>
                <a:lnTo>
                  <a:pt x="109" y="28"/>
                </a:lnTo>
                <a:lnTo>
                  <a:pt x="106" y="28"/>
                </a:lnTo>
                <a:lnTo>
                  <a:pt x="106" y="9"/>
                </a:lnTo>
                <a:lnTo>
                  <a:pt x="100" y="9"/>
                </a:lnTo>
                <a:lnTo>
                  <a:pt x="100" y="7"/>
                </a:lnTo>
                <a:lnTo>
                  <a:pt x="115" y="7"/>
                </a:lnTo>
                <a:lnTo>
                  <a:pt x="115" y="9"/>
                </a:lnTo>
                <a:lnTo>
                  <a:pt x="109" y="9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5" name="Freeform 129"/>
          <p:cNvSpPr>
            <a:spLocks noEditPoints="1"/>
          </p:cNvSpPr>
          <p:nvPr/>
        </p:nvSpPr>
        <p:spPr bwMode="auto">
          <a:xfrm>
            <a:off x="4009435" y="4653522"/>
            <a:ext cx="233363" cy="48931"/>
          </a:xfrm>
          <a:custGeom>
            <a:avLst/>
            <a:gdLst>
              <a:gd name="T0" fmla="*/ 32079 w 135"/>
              <a:gd name="T1" fmla="*/ 3175 h 26"/>
              <a:gd name="T2" fmla="*/ 13123 w 135"/>
              <a:gd name="T3" fmla="*/ 41275 h 26"/>
              <a:gd name="T4" fmla="*/ 0 w 135"/>
              <a:gd name="T5" fmla="*/ 0 h 26"/>
              <a:gd name="T6" fmla="*/ 37912 w 135"/>
              <a:gd name="T7" fmla="*/ 41275 h 26"/>
              <a:gd name="T8" fmla="*/ 37912 w 135"/>
              <a:gd name="T9" fmla="*/ 11112 h 26"/>
              <a:gd name="T10" fmla="*/ 43744 w 135"/>
              <a:gd name="T11" fmla="*/ 20638 h 26"/>
              <a:gd name="T12" fmla="*/ 45203 w 135"/>
              <a:gd name="T13" fmla="*/ 14288 h 26"/>
              <a:gd name="T14" fmla="*/ 51035 w 135"/>
              <a:gd name="T15" fmla="*/ 7938 h 26"/>
              <a:gd name="T16" fmla="*/ 62700 w 135"/>
              <a:gd name="T17" fmla="*/ 11112 h 26"/>
              <a:gd name="T18" fmla="*/ 67075 w 135"/>
              <a:gd name="T19" fmla="*/ 20638 h 26"/>
              <a:gd name="T20" fmla="*/ 67075 w 135"/>
              <a:gd name="T21" fmla="*/ 34925 h 26"/>
              <a:gd name="T22" fmla="*/ 59784 w 135"/>
              <a:gd name="T23" fmla="*/ 41275 h 26"/>
              <a:gd name="T24" fmla="*/ 48119 w 135"/>
              <a:gd name="T25" fmla="*/ 41275 h 26"/>
              <a:gd name="T26" fmla="*/ 43744 w 135"/>
              <a:gd name="T27" fmla="*/ 34925 h 26"/>
              <a:gd name="T28" fmla="*/ 43744 w 135"/>
              <a:gd name="T29" fmla="*/ 26988 h 26"/>
              <a:gd name="T30" fmla="*/ 62700 w 135"/>
              <a:gd name="T31" fmla="*/ 34925 h 26"/>
              <a:gd name="T32" fmla="*/ 62700 w 135"/>
              <a:gd name="T33" fmla="*/ 20638 h 26"/>
              <a:gd name="T34" fmla="*/ 53951 w 135"/>
              <a:gd name="T35" fmla="*/ 14288 h 26"/>
              <a:gd name="T36" fmla="*/ 48119 w 135"/>
              <a:gd name="T37" fmla="*/ 20638 h 26"/>
              <a:gd name="T38" fmla="*/ 48119 w 135"/>
              <a:gd name="T39" fmla="*/ 34925 h 26"/>
              <a:gd name="T40" fmla="*/ 88947 w 135"/>
              <a:gd name="T41" fmla="*/ 34925 h 26"/>
              <a:gd name="T42" fmla="*/ 104987 w 135"/>
              <a:gd name="T43" fmla="*/ 41275 h 26"/>
              <a:gd name="T44" fmla="*/ 99154 w 135"/>
              <a:gd name="T45" fmla="*/ 20638 h 26"/>
              <a:gd name="T46" fmla="*/ 102070 w 135"/>
              <a:gd name="T47" fmla="*/ 17463 h 26"/>
              <a:gd name="T48" fmla="*/ 86031 w 135"/>
              <a:gd name="T49" fmla="*/ 41275 h 26"/>
              <a:gd name="T50" fmla="*/ 78740 w 135"/>
              <a:gd name="T51" fmla="*/ 17463 h 26"/>
              <a:gd name="T52" fmla="*/ 78740 w 135"/>
              <a:gd name="T53" fmla="*/ 23812 h 26"/>
              <a:gd name="T54" fmla="*/ 72907 w 135"/>
              <a:gd name="T55" fmla="*/ 11112 h 26"/>
              <a:gd name="T56" fmla="*/ 137066 w 135"/>
              <a:gd name="T57" fmla="*/ 31750 h 26"/>
              <a:gd name="T58" fmla="*/ 134150 w 135"/>
              <a:gd name="T59" fmla="*/ 38100 h 26"/>
              <a:gd name="T60" fmla="*/ 123943 w 135"/>
              <a:gd name="T61" fmla="*/ 41275 h 26"/>
              <a:gd name="T62" fmla="*/ 116652 w 135"/>
              <a:gd name="T63" fmla="*/ 38100 h 26"/>
              <a:gd name="T64" fmla="*/ 110819 w 135"/>
              <a:gd name="T65" fmla="*/ 26988 h 26"/>
              <a:gd name="T66" fmla="*/ 116652 w 135"/>
              <a:gd name="T67" fmla="*/ 14288 h 26"/>
              <a:gd name="T68" fmla="*/ 123943 w 135"/>
              <a:gd name="T69" fmla="*/ 7938 h 26"/>
              <a:gd name="T70" fmla="*/ 134150 w 135"/>
              <a:gd name="T71" fmla="*/ 14288 h 26"/>
              <a:gd name="T72" fmla="*/ 137066 w 135"/>
              <a:gd name="T73" fmla="*/ 26988 h 26"/>
              <a:gd name="T74" fmla="*/ 118110 w 135"/>
              <a:gd name="T75" fmla="*/ 34925 h 26"/>
              <a:gd name="T76" fmla="*/ 126859 w 135"/>
              <a:gd name="T77" fmla="*/ 38100 h 26"/>
              <a:gd name="T78" fmla="*/ 132691 w 135"/>
              <a:gd name="T79" fmla="*/ 34925 h 26"/>
              <a:gd name="T80" fmla="*/ 137066 w 135"/>
              <a:gd name="T81" fmla="*/ 31750 h 26"/>
              <a:gd name="T82" fmla="*/ 129775 w 135"/>
              <a:gd name="T83" fmla="*/ 17463 h 26"/>
              <a:gd name="T84" fmla="*/ 121026 w 135"/>
              <a:gd name="T85" fmla="*/ 14288 h 26"/>
              <a:gd name="T86" fmla="*/ 118110 w 135"/>
              <a:gd name="T87" fmla="*/ 17463 h 26"/>
              <a:gd name="T88" fmla="*/ 132691 w 135"/>
              <a:gd name="T89" fmla="*/ 23812 h 26"/>
              <a:gd name="T90" fmla="*/ 167687 w 135"/>
              <a:gd name="T91" fmla="*/ 41275 h 26"/>
              <a:gd name="T92" fmla="*/ 148731 w 135"/>
              <a:gd name="T93" fmla="*/ 26988 h 26"/>
              <a:gd name="T94" fmla="*/ 142898 w 135"/>
              <a:gd name="T95" fmla="*/ 11112 h 26"/>
              <a:gd name="T96" fmla="*/ 161854 w 135"/>
              <a:gd name="T97" fmla="*/ 23812 h 26"/>
              <a:gd name="T98" fmla="*/ 193934 w 135"/>
              <a:gd name="T99" fmla="*/ 34925 h 26"/>
              <a:gd name="T100" fmla="*/ 191017 w 135"/>
              <a:gd name="T101" fmla="*/ 41275 h 26"/>
              <a:gd name="T102" fmla="*/ 174978 w 135"/>
              <a:gd name="T103" fmla="*/ 41275 h 26"/>
              <a:gd name="T104" fmla="*/ 177894 w 135"/>
              <a:gd name="T105" fmla="*/ 23812 h 26"/>
              <a:gd name="T106" fmla="*/ 193934 w 135"/>
              <a:gd name="T107" fmla="*/ 26988 h 26"/>
              <a:gd name="T108" fmla="*/ 177894 w 135"/>
              <a:gd name="T109" fmla="*/ 38100 h 26"/>
              <a:gd name="T110" fmla="*/ 188101 w 135"/>
              <a:gd name="T111" fmla="*/ 34925 h 26"/>
              <a:gd name="T112" fmla="*/ 191017 w 135"/>
              <a:gd name="T113" fmla="*/ 28575 h 26"/>
              <a:gd name="T114" fmla="*/ 186643 w 135"/>
              <a:gd name="T115" fmla="*/ 26988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5"/>
              <a:gd name="T175" fmla="*/ 0 h 26"/>
              <a:gd name="T176" fmla="*/ 135 w 135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5" h="26">
                <a:moveTo>
                  <a:pt x="0" y="0"/>
                </a:moveTo>
                <a:lnTo>
                  <a:pt x="22" y="0"/>
                </a:lnTo>
                <a:lnTo>
                  <a:pt x="22" y="2"/>
                </a:lnTo>
                <a:lnTo>
                  <a:pt x="13" y="2"/>
                </a:lnTo>
                <a:lnTo>
                  <a:pt x="13" y="26"/>
                </a:lnTo>
                <a:lnTo>
                  <a:pt x="9" y="26"/>
                </a:lnTo>
                <a:lnTo>
                  <a:pt x="9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30" y="17"/>
                </a:moveTo>
                <a:lnTo>
                  <a:pt x="26" y="17"/>
                </a:lnTo>
                <a:lnTo>
                  <a:pt x="26" y="26"/>
                </a:lnTo>
                <a:lnTo>
                  <a:pt x="22" y="26"/>
                </a:lnTo>
                <a:lnTo>
                  <a:pt x="22" y="7"/>
                </a:lnTo>
                <a:lnTo>
                  <a:pt x="26" y="7"/>
                </a:lnTo>
                <a:lnTo>
                  <a:pt x="26" y="15"/>
                </a:lnTo>
                <a:lnTo>
                  <a:pt x="30" y="15"/>
                </a:lnTo>
                <a:lnTo>
                  <a:pt x="30" y="13"/>
                </a:lnTo>
                <a:lnTo>
                  <a:pt x="30" y="11"/>
                </a:lnTo>
                <a:lnTo>
                  <a:pt x="31" y="9"/>
                </a:lnTo>
                <a:lnTo>
                  <a:pt x="33" y="7"/>
                </a:lnTo>
                <a:lnTo>
                  <a:pt x="35" y="5"/>
                </a:lnTo>
                <a:lnTo>
                  <a:pt x="37" y="5"/>
                </a:lnTo>
                <a:lnTo>
                  <a:pt x="41" y="5"/>
                </a:lnTo>
                <a:lnTo>
                  <a:pt x="43" y="7"/>
                </a:lnTo>
                <a:lnTo>
                  <a:pt x="44" y="9"/>
                </a:lnTo>
                <a:lnTo>
                  <a:pt x="46" y="11"/>
                </a:lnTo>
                <a:lnTo>
                  <a:pt x="46" y="13"/>
                </a:lnTo>
                <a:lnTo>
                  <a:pt x="46" y="17"/>
                </a:lnTo>
                <a:lnTo>
                  <a:pt x="46" y="18"/>
                </a:lnTo>
                <a:lnTo>
                  <a:pt x="46" y="22"/>
                </a:lnTo>
                <a:lnTo>
                  <a:pt x="44" y="24"/>
                </a:lnTo>
                <a:lnTo>
                  <a:pt x="43" y="26"/>
                </a:lnTo>
                <a:lnTo>
                  <a:pt x="41" y="26"/>
                </a:lnTo>
                <a:lnTo>
                  <a:pt x="37" y="26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7"/>
                </a:lnTo>
                <a:close/>
                <a:moveTo>
                  <a:pt x="37" y="24"/>
                </a:moveTo>
                <a:lnTo>
                  <a:pt x="41" y="24"/>
                </a:lnTo>
                <a:lnTo>
                  <a:pt x="43" y="22"/>
                </a:lnTo>
                <a:lnTo>
                  <a:pt x="43" y="18"/>
                </a:lnTo>
                <a:lnTo>
                  <a:pt x="43" y="17"/>
                </a:lnTo>
                <a:lnTo>
                  <a:pt x="43" y="13"/>
                </a:lnTo>
                <a:lnTo>
                  <a:pt x="43" y="11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3" y="13"/>
                </a:lnTo>
                <a:lnTo>
                  <a:pt x="33" y="17"/>
                </a:lnTo>
                <a:lnTo>
                  <a:pt x="33" y="18"/>
                </a:lnTo>
                <a:lnTo>
                  <a:pt x="33" y="22"/>
                </a:lnTo>
                <a:lnTo>
                  <a:pt x="35" y="24"/>
                </a:lnTo>
                <a:lnTo>
                  <a:pt x="37" y="24"/>
                </a:lnTo>
                <a:close/>
                <a:moveTo>
                  <a:pt x="61" y="22"/>
                </a:moveTo>
                <a:lnTo>
                  <a:pt x="68" y="7"/>
                </a:lnTo>
                <a:lnTo>
                  <a:pt x="72" y="7"/>
                </a:lnTo>
                <a:lnTo>
                  <a:pt x="72" y="26"/>
                </a:lnTo>
                <a:lnTo>
                  <a:pt x="68" y="26"/>
                </a:lnTo>
                <a:lnTo>
                  <a:pt x="68" y="15"/>
                </a:lnTo>
                <a:lnTo>
                  <a:pt x="68" y="13"/>
                </a:lnTo>
                <a:lnTo>
                  <a:pt x="70" y="13"/>
                </a:lnTo>
                <a:lnTo>
                  <a:pt x="70" y="11"/>
                </a:lnTo>
                <a:lnTo>
                  <a:pt x="68" y="11"/>
                </a:lnTo>
                <a:lnTo>
                  <a:pt x="63" y="26"/>
                </a:lnTo>
                <a:lnTo>
                  <a:pt x="59" y="26"/>
                </a:lnTo>
                <a:lnTo>
                  <a:pt x="54" y="11"/>
                </a:lnTo>
                <a:lnTo>
                  <a:pt x="54" y="13"/>
                </a:lnTo>
                <a:lnTo>
                  <a:pt x="54" y="15"/>
                </a:lnTo>
                <a:lnTo>
                  <a:pt x="54" y="26"/>
                </a:lnTo>
                <a:lnTo>
                  <a:pt x="50" y="26"/>
                </a:lnTo>
                <a:lnTo>
                  <a:pt x="50" y="7"/>
                </a:lnTo>
                <a:lnTo>
                  <a:pt x="55" y="7"/>
                </a:lnTo>
                <a:lnTo>
                  <a:pt x="61" y="22"/>
                </a:lnTo>
                <a:close/>
                <a:moveTo>
                  <a:pt x="94" y="20"/>
                </a:moveTo>
                <a:lnTo>
                  <a:pt x="94" y="20"/>
                </a:lnTo>
                <a:lnTo>
                  <a:pt x="92" y="22"/>
                </a:lnTo>
                <a:lnTo>
                  <a:pt x="92" y="24"/>
                </a:lnTo>
                <a:lnTo>
                  <a:pt x="91" y="26"/>
                </a:lnTo>
                <a:lnTo>
                  <a:pt x="89" y="26"/>
                </a:lnTo>
                <a:lnTo>
                  <a:pt x="85" y="26"/>
                </a:lnTo>
                <a:lnTo>
                  <a:pt x="83" y="26"/>
                </a:lnTo>
                <a:lnTo>
                  <a:pt x="81" y="26"/>
                </a:lnTo>
                <a:lnTo>
                  <a:pt x="80" y="24"/>
                </a:lnTo>
                <a:lnTo>
                  <a:pt x="78" y="22"/>
                </a:lnTo>
                <a:lnTo>
                  <a:pt x="78" y="20"/>
                </a:lnTo>
                <a:lnTo>
                  <a:pt x="76" y="17"/>
                </a:lnTo>
                <a:lnTo>
                  <a:pt x="78" y="15"/>
                </a:lnTo>
                <a:lnTo>
                  <a:pt x="78" y="11"/>
                </a:lnTo>
                <a:lnTo>
                  <a:pt x="80" y="9"/>
                </a:lnTo>
                <a:lnTo>
                  <a:pt x="81" y="7"/>
                </a:lnTo>
                <a:lnTo>
                  <a:pt x="83" y="5"/>
                </a:lnTo>
                <a:lnTo>
                  <a:pt x="85" y="5"/>
                </a:lnTo>
                <a:lnTo>
                  <a:pt x="89" y="5"/>
                </a:lnTo>
                <a:lnTo>
                  <a:pt x="91" y="7"/>
                </a:lnTo>
                <a:lnTo>
                  <a:pt x="92" y="9"/>
                </a:lnTo>
                <a:lnTo>
                  <a:pt x="94" y="11"/>
                </a:lnTo>
                <a:lnTo>
                  <a:pt x="94" y="15"/>
                </a:lnTo>
                <a:lnTo>
                  <a:pt x="94" y="17"/>
                </a:lnTo>
                <a:lnTo>
                  <a:pt x="80" y="17"/>
                </a:lnTo>
                <a:lnTo>
                  <a:pt x="80" y="20"/>
                </a:lnTo>
                <a:lnTo>
                  <a:pt x="81" y="22"/>
                </a:lnTo>
                <a:lnTo>
                  <a:pt x="83" y="24"/>
                </a:lnTo>
                <a:lnTo>
                  <a:pt x="85" y="24"/>
                </a:lnTo>
                <a:lnTo>
                  <a:pt x="87" y="24"/>
                </a:lnTo>
                <a:lnTo>
                  <a:pt x="89" y="24"/>
                </a:lnTo>
                <a:lnTo>
                  <a:pt x="89" y="22"/>
                </a:lnTo>
                <a:lnTo>
                  <a:pt x="91" y="22"/>
                </a:lnTo>
                <a:lnTo>
                  <a:pt x="91" y="20"/>
                </a:lnTo>
                <a:lnTo>
                  <a:pt x="94" y="20"/>
                </a:lnTo>
                <a:close/>
                <a:moveTo>
                  <a:pt x="91" y="15"/>
                </a:moveTo>
                <a:lnTo>
                  <a:pt x="91" y="13"/>
                </a:lnTo>
                <a:lnTo>
                  <a:pt x="89" y="11"/>
                </a:lnTo>
                <a:lnTo>
                  <a:pt x="87" y="9"/>
                </a:lnTo>
                <a:lnTo>
                  <a:pt x="85" y="9"/>
                </a:lnTo>
                <a:lnTo>
                  <a:pt x="83" y="9"/>
                </a:lnTo>
                <a:lnTo>
                  <a:pt x="81" y="11"/>
                </a:lnTo>
                <a:lnTo>
                  <a:pt x="80" y="13"/>
                </a:lnTo>
                <a:lnTo>
                  <a:pt x="80" y="15"/>
                </a:lnTo>
                <a:lnTo>
                  <a:pt x="91" y="15"/>
                </a:lnTo>
                <a:close/>
                <a:moveTo>
                  <a:pt x="111" y="7"/>
                </a:moveTo>
                <a:lnTo>
                  <a:pt x="115" y="7"/>
                </a:lnTo>
                <a:lnTo>
                  <a:pt x="115" y="26"/>
                </a:lnTo>
                <a:lnTo>
                  <a:pt x="111" y="26"/>
                </a:lnTo>
                <a:lnTo>
                  <a:pt x="111" y="17"/>
                </a:lnTo>
                <a:lnTo>
                  <a:pt x="102" y="17"/>
                </a:lnTo>
                <a:lnTo>
                  <a:pt x="102" y="26"/>
                </a:lnTo>
                <a:lnTo>
                  <a:pt x="98" y="26"/>
                </a:lnTo>
                <a:lnTo>
                  <a:pt x="98" y="7"/>
                </a:lnTo>
                <a:lnTo>
                  <a:pt x="102" y="7"/>
                </a:lnTo>
                <a:lnTo>
                  <a:pt x="102" y="15"/>
                </a:lnTo>
                <a:lnTo>
                  <a:pt x="111" y="15"/>
                </a:lnTo>
                <a:lnTo>
                  <a:pt x="111" y="7"/>
                </a:lnTo>
                <a:close/>
                <a:moveTo>
                  <a:pt x="135" y="20"/>
                </a:moveTo>
                <a:lnTo>
                  <a:pt x="133" y="22"/>
                </a:lnTo>
                <a:lnTo>
                  <a:pt x="133" y="24"/>
                </a:lnTo>
                <a:lnTo>
                  <a:pt x="131" y="26"/>
                </a:lnTo>
                <a:lnTo>
                  <a:pt x="129" y="26"/>
                </a:lnTo>
                <a:lnTo>
                  <a:pt x="128" y="26"/>
                </a:lnTo>
                <a:lnTo>
                  <a:pt x="120" y="26"/>
                </a:lnTo>
                <a:lnTo>
                  <a:pt x="120" y="7"/>
                </a:lnTo>
                <a:lnTo>
                  <a:pt x="122" y="7"/>
                </a:lnTo>
                <a:lnTo>
                  <a:pt x="122" y="15"/>
                </a:lnTo>
                <a:lnTo>
                  <a:pt x="128" y="15"/>
                </a:lnTo>
                <a:lnTo>
                  <a:pt x="129" y="15"/>
                </a:lnTo>
                <a:lnTo>
                  <a:pt x="133" y="17"/>
                </a:lnTo>
                <a:lnTo>
                  <a:pt x="133" y="18"/>
                </a:lnTo>
                <a:lnTo>
                  <a:pt x="135" y="20"/>
                </a:lnTo>
                <a:close/>
                <a:moveTo>
                  <a:pt x="122" y="24"/>
                </a:moveTo>
                <a:lnTo>
                  <a:pt x="128" y="24"/>
                </a:lnTo>
                <a:lnTo>
                  <a:pt x="129" y="24"/>
                </a:lnTo>
                <a:lnTo>
                  <a:pt x="129" y="22"/>
                </a:lnTo>
                <a:lnTo>
                  <a:pt x="131" y="22"/>
                </a:lnTo>
                <a:lnTo>
                  <a:pt x="131" y="20"/>
                </a:lnTo>
                <a:lnTo>
                  <a:pt x="131" y="18"/>
                </a:lnTo>
                <a:lnTo>
                  <a:pt x="129" y="18"/>
                </a:lnTo>
                <a:lnTo>
                  <a:pt x="128" y="17"/>
                </a:lnTo>
                <a:lnTo>
                  <a:pt x="122" y="17"/>
                </a:lnTo>
                <a:lnTo>
                  <a:pt x="122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6" name="Freeform 130"/>
          <p:cNvSpPr>
            <a:spLocks noEditPoints="1"/>
          </p:cNvSpPr>
          <p:nvPr/>
        </p:nvSpPr>
        <p:spPr bwMode="auto">
          <a:xfrm>
            <a:off x="4410292" y="5120247"/>
            <a:ext cx="158084" cy="50813"/>
          </a:xfrm>
          <a:custGeom>
            <a:avLst/>
            <a:gdLst>
              <a:gd name="T0" fmla="*/ 8792 w 91"/>
              <a:gd name="T1" fmla="*/ 42863 h 27"/>
              <a:gd name="T2" fmla="*/ 0 w 91"/>
              <a:gd name="T3" fmla="*/ 34925 h 27"/>
              <a:gd name="T4" fmla="*/ 0 w 91"/>
              <a:gd name="T5" fmla="*/ 22225 h 27"/>
              <a:gd name="T6" fmla="*/ 0 w 91"/>
              <a:gd name="T7" fmla="*/ 11113 h 27"/>
              <a:gd name="T8" fmla="*/ 8792 w 91"/>
              <a:gd name="T9" fmla="*/ 1588 h 27"/>
              <a:gd name="T10" fmla="*/ 21981 w 91"/>
              <a:gd name="T11" fmla="*/ 0 h 27"/>
              <a:gd name="T12" fmla="*/ 32238 w 91"/>
              <a:gd name="T13" fmla="*/ 7938 h 27"/>
              <a:gd name="T14" fmla="*/ 38100 w 91"/>
              <a:gd name="T15" fmla="*/ 17463 h 27"/>
              <a:gd name="T16" fmla="*/ 35169 w 91"/>
              <a:gd name="T17" fmla="*/ 28575 h 27"/>
              <a:gd name="T18" fmla="*/ 29308 w 91"/>
              <a:gd name="T19" fmla="*/ 39688 h 27"/>
              <a:gd name="T20" fmla="*/ 19050 w 91"/>
              <a:gd name="T21" fmla="*/ 42863 h 27"/>
              <a:gd name="T22" fmla="*/ 10258 w 91"/>
              <a:gd name="T23" fmla="*/ 4763 h 27"/>
              <a:gd name="T24" fmla="*/ 5862 w 91"/>
              <a:gd name="T25" fmla="*/ 17463 h 27"/>
              <a:gd name="T26" fmla="*/ 5862 w 91"/>
              <a:gd name="T27" fmla="*/ 31750 h 27"/>
              <a:gd name="T28" fmla="*/ 13188 w 91"/>
              <a:gd name="T29" fmla="*/ 38100 h 27"/>
              <a:gd name="T30" fmla="*/ 24912 w 91"/>
              <a:gd name="T31" fmla="*/ 38100 h 27"/>
              <a:gd name="T32" fmla="*/ 32238 w 91"/>
              <a:gd name="T33" fmla="*/ 25400 h 27"/>
              <a:gd name="T34" fmla="*/ 29308 w 91"/>
              <a:gd name="T35" fmla="*/ 14288 h 27"/>
              <a:gd name="T36" fmla="*/ 21981 w 91"/>
              <a:gd name="T37" fmla="*/ 4763 h 27"/>
              <a:gd name="T38" fmla="*/ 67408 w 91"/>
              <a:gd name="T39" fmla="*/ 11113 h 27"/>
              <a:gd name="T40" fmla="*/ 70338 w 91"/>
              <a:gd name="T41" fmla="*/ 42863 h 27"/>
              <a:gd name="T42" fmla="*/ 70338 w 91"/>
              <a:gd name="T43" fmla="*/ 19050 h 27"/>
              <a:gd name="T44" fmla="*/ 70338 w 91"/>
              <a:gd name="T45" fmla="*/ 19050 h 27"/>
              <a:gd name="T46" fmla="*/ 48358 w 91"/>
              <a:gd name="T47" fmla="*/ 19050 h 27"/>
              <a:gd name="T48" fmla="*/ 48358 w 91"/>
              <a:gd name="T49" fmla="*/ 19050 h 27"/>
              <a:gd name="T50" fmla="*/ 48358 w 91"/>
              <a:gd name="T51" fmla="*/ 42863 h 27"/>
              <a:gd name="T52" fmla="*/ 51288 w 91"/>
              <a:gd name="T53" fmla="*/ 11113 h 27"/>
              <a:gd name="T54" fmla="*/ 96715 w 91"/>
              <a:gd name="T55" fmla="*/ 17463 h 27"/>
              <a:gd name="T56" fmla="*/ 86458 w 91"/>
              <a:gd name="T57" fmla="*/ 19050 h 27"/>
              <a:gd name="T58" fmla="*/ 86458 w 91"/>
              <a:gd name="T59" fmla="*/ 31750 h 27"/>
              <a:gd name="T60" fmla="*/ 95250 w 91"/>
              <a:gd name="T61" fmla="*/ 39688 h 27"/>
              <a:gd name="T62" fmla="*/ 99646 w 91"/>
              <a:gd name="T63" fmla="*/ 34925 h 27"/>
              <a:gd name="T64" fmla="*/ 102577 w 91"/>
              <a:gd name="T65" fmla="*/ 38100 h 27"/>
              <a:gd name="T66" fmla="*/ 92319 w 91"/>
              <a:gd name="T67" fmla="*/ 42863 h 27"/>
              <a:gd name="T68" fmla="*/ 83527 w 91"/>
              <a:gd name="T69" fmla="*/ 39688 h 27"/>
              <a:gd name="T70" fmla="*/ 80596 w 91"/>
              <a:gd name="T71" fmla="*/ 28575 h 27"/>
              <a:gd name="T72" fmla="*/ 83527 w 91"/>
              <a:gd name="T73" fmla="*/ 17463 h 27"/>
              <a:gd name="T74" fmla="*/ 95250 w 91"/>
              <a:gd name="T75" fmla="*/ 11113 h 27"/>
              <a:gd name="T76" fmla="*/ 102577 w 91"/>
              <a:gd name="T77" fmla="*/ 14288 h 27"/>
              <a:gd name="T78" fmla="*/ 105508 w 91"/>
              <a:gd name="T79" fmla="*/ 22225 h 27"/>
              <a:gd name="T80" fmla="*/ 127488 w 91"/>
              <a:gd name="T81" fmla="*/ 42863 h 27"/>
              <a:gd name="T82" fmla="*/ 114300 w 91"/>
              <a:gd name="T83" fmla="*/ 42863 h 27"/>
              <a:gd name="T84" fmla="*/ 114300 w 91"/>
              <a:gd name="T85" fmla="*/ 11113 h 27"/>
              <a:gd name="T86" fmla="*/ 133350 w 91"/>
              <a:gd name="T87" fmla="*/ 11113 h 2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1"/>
              <a:gd name="T133" fmla="*/ 0 h 27"/>
              <a:gd name="T134" fmla="*/ 91 w 91"/>
              <a:gd name="T135" fmla="*/ 27 h 2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1" h="27">
                <a:moveTo>
                  <a:pt x="13" y="27"/>
                </a:moveTo>
                <a:lnTo>
                  <a:pt x="9" y="27"/>
                </a:lnTo>
                <a:lnTo>
                  <a:pt x="6" y="27"/>
                </a:lnTo>
                <a:lnTo>
                  <a:pt x="4" y="25"/>
                </a:lnTo>
                <a:lnTo>
                  <a:pt x="2" y="24"/>
                </a:lnTo>
                <a:lnTo>
                  <a:pt x="0" y="22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8" y="1"/>
                </a:lnTo>
                <a:lnTo>
                  <a:pt x="20" y="3"/>
                </a:lnTo>
                <a:lnTo>
                  <a:pt x="22" y="5"/>
                </a:lnTo>
                <a:lnTo>
                  <a:pt x="24" y="7"/>
                </a:lnTo>
                <a:lnTo>
                  <a:pt x="24" y="9"/>
                </a:lnTo>
                <a:lnTo>
                  <a:pt x="26" y="11"/>
                </a:lnTo>
                <a:lnTo>
                  <a:pt x="26" y="14"/>
                </a:lnTo>
                <a:lnTo>
                  <a:pt x="26" y="16"/>
                </a:lnTo>
                <a:lnTo>
                  <a:pt x="24" y="18"/>
                </a:lnTo>
                <a:lnTo>
                  <a:pt x="24" y="22"/>
                </a:lnTo>
                <a:lnTo>
                  <a:pt x="22" y="24"/>
                </a:lnTo>
                <a:lnTo>
                  <a:pt x="20" y="25"/>
                </a:lnTo>
                <a:lnTo>
                  <a:pt x="18" y="27"/>
                </a:lnTo>
                <a:lnTo>
                  <a:pt x="15" y="27"/>
                </a:lnTo>
                <a:lnTo>
                  <a:pt x="13" y="27"/>
                </a:lnTo>
                <a:close/>
                <a:moveTo>
                  <a:pt x="13" y="3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4" y="9"/>
                </a:lnTo>
                <a:lnTo>
                  <a:pt x="4" y="11"/>
                </a:lnTo>
                <a:lnTo>
                  <a:pt x="4" y="14"/>
                </a:lnTo>
                <a:lnTo>
                  <a:pt x="4" y="16"/>
                </a:lnTo>
                <a:lnTo>
                  <a:pt x="4" y="20"/>
                </a:lnTo>
                <a:lnTo>
                  <a:pt x="6" y="22"/>
                </a:lnTo>
                <a:lnTo>
                  <a:pt x="7" y="24"/>
                </a:lnTo>
                <a:lnTo>
                  <a:pt x="9" y="24"/>
                </a:lnTo>
                <a:lnTo>
                  <a:pt x="13" y="25"/>
                </a:lnTo>
                <a:lnTo>
                  <a:pt x="15" y="24"/>
                </a:lnTo>
                <a:lnTo>
                  <a:pt x="17" y="24"/>
                </a:lnTo>
                <a:lnTo>
                  <a:pt x="18" y="22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1"/>
                </a:lnTo>
                <a:lnTo>
                  <a:pt x="20" y="9"/>
                </a:lnTo>
                <a:lnTo>
                  <a:pt x="18" y="5"/>
                </a:lnTo>
                <a:lnTo>
                  <a:pt x="17" y="3"/>
                </a:lnTo>
                <a:lnTo>
                  <a:pt x="15" y="3"/>
                </a:lnTo>
                <a:lnTo>
                  <a:pt x="13" y="3"/>
                </a:lnTo>
                <a:close/>
                <a:moveTo>
                  <a:pt x="41" y="24"/>
                </a:moveTo>
                <a:lnTo>
                  <a:pt x="46" y="7"/>
                </a:lnTo>
                <a:lnTo>
                  <a:pt x="52" y="7"/>
                </a:lnTo>
                <a:lnTo>
                  <a:pt x="52" y="27"/>
                </a:lnTo>
                <a:lnTo>
                  <a:pt x="48" y="27"/>
                </a:lnTo>
                <a:lnTo>
                  <a:pt x="48" y="16"/>
                </a:lnTo>
                <a:lnTo>
                  <a:pt x="48" y="14"/>
                </a:lnTo>
                <a:lnTo>
                  <a:pt x="48" y="12"/>
                </a:lnTo>
                <a:lnTo>
                  <a:pt x="42" y="27"/>
                </a:lnTo>
                <a:lnTo>
                  <a:pt x="39" y="27"/>
                </a:lnTo>
                <a:lnTo>
                  <a:pt x="33" y="12"/>
                </a:lnTo>
                <a:lnTo>
                  <a:pt x="31" y="12"/>
                </a:lnTo>
                <a:lnTo>
                  <a:pt x="33" y="12"/>
                </a:lnTo>
                <a:lnTo>
                  <a:pt x="33" y="14"/>
                </a:lnTo>
                <a:lnTo>
                  <a:pt x="33" y="16"/>
                </a:lnTo>
                <a:lnTo>
                  <a:pt x="33" y="27"/>
                </a:lnTo>
                <a:lnTo>
                  <a:pt x="30" y="27"/>
                </a:lnTo>
                <a:lnTo>
                  <a:pt x="30" y="7"/>
                </a:lnTo>
                <a:lnTo>
                  <a:pt x="35" y="7"/>
                </a:lnTo>
                <a:lnTo>
                  <a:pt x="41" y="24"/>
                </a:lnTo>
                <a:close/>
                <a:moveTo>
                  <a:pt x="68" y="14"/>
                </a:moveTo>
                <a:lnTo>
                  <a:pt x="66" y="11"/>
                </a:lnTo>
                <a:lnTo>
                  <a:pt x="65" y="11"/>
                </a:lnTo>
                <a:lnTo>
                  <a:pt x="61" y="11"/>
                </a:lnTo>
                <a:lnTo>
                  <a:pt x="59" y="12"/>
                </a:lnTo>
                <a:lnTo>
                  <a:pt x="59" y="14"/>
                </a:lnTo>
                <a:lnTo>
                  <a:pt x="59" y="18"/>
                </a:lnTo>
                <a:lnTo>
                  <a:pt x="59" y="20"/>
                </a:lnTo>
                <a:lnTo>
                  <a:pt x="59" y="24"/>
                </a:lnTo>
                <a:lnTo>
                  <a:pt x="61" y="24"/>
                </a:lnTo>
                <a:lnTo>
                  <a:pt x="65" y="25"/>
                </a:lnTo>
                <a:lnTo>
                  <a:pt x="66" y="24"/>
                </a:lnTo>
                <a:lnTo>
                  <a:pt x="68" y="22"/>
                </a:lnTo>
                <a:lnTo>
                  <a:pt x="68" y="20"/>
                </a:lnTo>
                <a:lnTo>
                  <a:pt x="72" y="20"/>
                </a:lnTo>
                <a:lnTo>
                  <a:pt x="70" y="24"/>
                </a:lnTo>
                <a:lnTo>
                  <a:pt x="70" y="25"/>
                </a:lnTo>
                <a:lnTo>
                  <a:pt x="66" y="27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7" y="25"/>
                </a:lnTo>
                <a:lnTo>
                  <a:pt x="55" y="24"/>
                </a:lnTo>
                <a:lnTo>
                  <a:pt x="55" y="20"/>
                </a:lnTo>
                <a:lnTo>
                  <a:pt x="55" y="18"/>
                </a:lnTo>
                <a:lnTo>
                  <a:pt x="55" y="14"/>
                </a:lnTo>
                <a:lnTo>
                  <a:pt x="55" y="12"/>
                </a:lnTo>
                <a:lnTo>
                  <a:pt x="57" y="11"/>
                </a:lnTo>
                <a:lnTo>
                  <a:pt x="59" y="9"/>
                </a:lnTo>
                <a:lnTo>
                  <a:pt x="61" y="7"/>
                </a:lnTo>
                <a:lnTo>
                  <a:pt x="65" y="7"/>
                </a:lnTo>
                <a:lnTo>
                  <a:pt x="66" y="7"/>
                </a:lnTo>
                <a:lnTo>
                  <a:pt x="68" y="9"/>
                </a:lnTo>
                <a:lnTo>
                  <a:pt x="70" y="9"/>
                </a:lnTo>
                <a:lnTo>
                  <a:pt x="70" y="11"/>
                </a:lnTo>
                <a:lnTo>
                  <a:pt x="72" y="12"/>
                </a:lnTo>
                <a:lnTo>
                  <a:pt x="72" y="14"/>
                </a:lnTo>
                <a:lnTo>
                  <a:pt x="68" y="14"/>
                </a:lnTo>
                <a:close/>
                <a:moveTo>
                  <a:pt x="91" y="27"/>
                </a:moveTo>
                <a:lnTo>
                  <a:pt x="87" y="27"/>
                </a:lnTo>
                <a:lnTo>
                  <a:pt x="79" y="18"/>
                </a:lnTo>
                <a:lnTo>
                  <a:pt x="78" y="20"/>
                </a:lnTo>
                <a:lnTo>
                  <a:pt x="78" y="27"/>
                </a:lnTo>
                <a:lnTo>
                  <a:pt x="76" y="27"/>
                </a:lnTo>
                <a:lnTo>
                  <a:pt x="76" y="7"/>
                </a:lnTo>
                <a:lnTo>
                  <a:pt x="78" y="7"/>
                </a:lnTo>
                <a:lnTo>
                  <a:pt x="78" y="16"/>
                </a:lnTo>
                <a:lnTo>
                  <a:pt x="87" y="7"/>
                </a:lnTo>
                <a:lnTo>
                  <a:pt x="91" y="7"/>
                </a:lnTo>
                <a:lnTo>
                  <a:pt x="83" y="16"/>
                </a:lnTo>
                <a:lnTo>
                  <a:pt x="91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7" name="Freeform 131"/>
          <p:cNvSpPr>
            <a:spLocks noEditPoints="1"/>
          </p:cNvSpPr>
          <p:nvPr/>
        </p:nvSpPr>
        <p:spPr bwMode="auto">
          <a:xfrm>
            <a:off x="4596605" y="3402020"/>
            <a:ext cx="286057" cy="65868"/>
          </a:xfrm>
          <a:custGeom>
            <a:avLst/>
            <a:gdLst>
              <a:gd name="T0" fmla="*/ 13162 w 165"/>
              <a:gd name="T1" fmla="*/ 4762 h 35"/>
              <a:gd name="T2" fmla="*/ 5850 w 165"/>
              <a:gd name="T3" fmla="*/ 28575 h 35"/>
              <a:gd name="T4" fmla="*/ 24861 w 165"/>
              <a:gd name="T5" fmla="*/ 38100 h 35"/>
              <a:gd name="T6" fmla="*/ 29248 w 165"/>
              <a:gd name="T7" fmla="*/ 38100 h 35"/>
              <a:gd name="T8" fmla="*/ 11699 w 165"/>
              <a:gd name="T9" fmla="*/ 42862 h 35"/>
              <a:gd name="T10" fmla="*/ 0 w 165"/>
              <a:gd name="T11" fmla="*/ 20637 h 35"/>
              <a:gd name="T12" fmla="*/ 11699 w 165"/>
              <a:gd name="T13" fmla="*/ 0 h 35"/>
              <a:gd name="T14" fmla="*/ 32173 w 165"/>
              <a:gd name="T15" fmla="*/ 4762 h 35"/>
              <a:gd name="T16" fmla="*/ 43873 w 165"/>
              <a:gd name="T17" fmla="*/ 14287 h 35"/>
              <a:gd name="T18" fmla="*/ 59959 w 165"/>
              <a:gd name="T19" fmla="*/ 14287 h 35"/>
              <a:gd name="T20" fmla="*/ 64347 w 165"/>
              <a:gd name="T21" fmla="*/ 41275 h 35"/>
              <a:gd name="T22" fmla="*/ 64347 w 165"/>
              <a:gd name="T23" fmla="*/ 42862 h 35"/>
              <a:gd name="T24" fmla="*/ 57035 w 165"/>
              <a:gd name="T25" fmla="*/ 38100 h 35"/>
              <a:gd name="T26" fmla="*/ 43873 w 165"/>
              <a:gd name="T27" fmla="*/ 42862 h 35"/>
              <a:gd name="T28" fmla="*/ 40948 w 165"/>
              <a:gd name="T29" fmla="*/ 28575 h 35"/>
              <a:gd name="T30" fmla="*/ 57035 w 165"/>
              <a:gd name="T31" fmla="*/ 17462 h 35"/>
              <a:gd name="T32" fmla="*/ 40948 w 165"/>
              <a:gd name="T33" fmla="*/ 20637 h 35"/>
              <a:gd name="T34" fmla="*/ 48260 w 165"/>
              <a:gd name="T35" fmla="*/ 28575 h 35"/>
              <a:gd name="T36" fmla="*/ 43873 w 165"/>
              <a:gd name="T37" fmla="*/ 38100 h 35"/>
              <a:gd name="T38" fmla="*/ 57035 w 165"/>
              <a:gd name="T39" fmla="*/ 34925 h 35"/>
              <a:gd name="T40" fmla="*/ 73121 w 165"/>
              <a:gd name="T41" fmla="*/ 41275 h 35"/>
              <a:gd name="T42" fmla="*/ 70196 w 165"/>
              <a:gd name="T43" fmla="*/ 38100 h 35"/>
              <a:gd name="T44" fmla="*/ 86283 w 165"/>
              <a:gd name="T45" fmla="*/ 17462 h 35"/>
              <a:gd name="T46" fmla="*/ 118456 w 165"/>
              <a:gd name="T47" fmla="*/ 41275 h 35"/>
              <a:gd name="T48" fmla="*/ 97982 w 165"/>
              <a:gd name="T49" fmla="*/ 38100 h 35"/>
              <a:gd name="T50" fmla="*/ 102370 w 165"/>
              <a:gd name="T51" fmla="*/ 14287 h 35"/>
              <a:gd name="T52" fmla="*/ 121381 w 165"/>
              <a:gd name="T53" fmla="*/ 20637 h 35"/>
              <a:gd name="T54" fmla="*/ 108219 w 165"/>
              <a:gd name="T55" fmla="*/ 38100 h 35"/>
              <a:gd name="T56" fmla="*/ 118456 w 165"/>
              <a:gd name="T57" fmla="*/ 34925 h 35"/>
              <a:gd name="T58" fmla="*/ 114069 w 165"/>
              <a:gd name="T59" fmla="*/ 17462 h 35"/>
              <a:gd name="T60" fmla="*/ 102370 w 165"/>
              <a:gd name="T61" fmla="*/ 23812 h 35"/>
              <a:gd name="T62" fmla="*/ 133081 w 165"/>
              <a:gd name="T63" fmla="*/ 42862 h 35"/>
              <a:gd name="T64" fmla="*/ 146242 w 165"/>
              <a:gd name="T65" fmla="*/ 11112 h 35"/>
              <a:gd name="T66" fmla="*/ 159404 w 165"/>
              <a:gd name="T67" fmla="*/ 14287 h 35"/>
              <a:gd name="T68" fmla="*/ 175491 w 165"/>
              <a:gd name="T69" fmla="*/ 14287 h 35"/>
              <a:gd name="T70" fmla="*/ 181341 w 165"/>
              <a:gd name="T71" fmla="*/ 41275 h 35"/>
              <a:gd name="T72" fmla="*/ 181341 w 165"/>
              <a:gd name="T73" fmla="*/ 42862 h 35"/>
              <a:gd name="T74" fmla="*/ 172566 w 165"/>
              <a:gd name="T75" fmla="*/ 38100 h 35"/>
              <a:gd name="T76" fmla="*/ 159404 w 165"/>
              <a:gd name="T77" fmla="*/ 42862 h 35"/>
              <a:gd name="T78" fmla="*/ 156479 w 165"/>
              <a:gd name="T79" fmla="*/ 28575 h 35"/>
              <a:gd name="T80" fmla="*/ 172566 w 165"/>
              <a:gd name="T81" fmla="*/ 17462 h 35"/>
              <a:gd name="T82" fmla="*/ 156479 w 165"/>
              <a:gd name="T83" fmla="*/ 20637 h 35"/>
              <a:gd name="T84" fmla="*/ 165254 w 165"/>
              <a:gd name="T85" fmla="*/ 28575 h 35"/>
              <a:gd name="T86" fmla="*/ 162329 w 165"/>
              <a:gd name="T87" fmla="*/ 38100 h 35"/>
              <a:gd name="T88" fmla="*/ 172566 w 165"/>
              <a:gd name="T89" fmla="*/ 34925 h 35"/>
              <a:gd name="T90" fmla="*/ 191578 w 165"/>
              <a:gd name="T91" fmla="*/ 17462 h 35"/>
              <a:gd name="T92" fmla="*/ 206202 w 165"/>
              <a:gd name="T93" fmla="*/ 14287 h 35"/>
              <a:gd name="T94" fmla="*/ 210589 w 165"/>
              <a:gd name="T95" fmla="*/ 34925 h 35"/>
              <a:gd name="T96" fmla="*/ 194502 w 165"/>
              <a:gd name="T97" fmla="*/ 42862 h 35"/>
              <a:gd name="T98" fmla="*/ 187190 w 165"/>
              <a:gd name="T99" fmla="*/ 11112 h 35"/>
              <a:gd name="T100" fmla="*/ 207664 w 165"/>
              <a:gd name="T101" fmla="*/ 31750 h 35"/>
              <a:gd name="T102" fmla="*/ 203277 w 165"/>
              <a:gd name="T103" fmla="*/ 17462 h 35"/>
              <a:gd name="T104" fmla="*/ 191578 w 165"/>
              <a:gd name="T105" fmla="*/ 34925 h 35"/>
              <a:gd name="T106" fmla="*/ 213514 w 165"/>
              <a:gd name="T107" fmla="*/ 52387 h 35"/>
              <a:gd name="T108" fmla="*/ 219364 w 165"/>
              <a:gd name="T109" fmla="*/ 31750 h 35"/>
              <a:gd name="T110" fmla="*/ 235450 w 165"/>
              <a:gd name="T111" fmla="*/ 52387 h 35"/>
              <a:gd name="T112" fmla="*/ 222288 w 165"/>
              <a:gd name="T113" fmla="*/ 317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5"/>
              <a:gd name="T172" fmla="*/ 0 h 35"/>
              <a:gd name="T173" fmla="*/ 165 w 165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5" h="35">
                <a:moveTo>
                  <a:pt x="20" y="9"/>
                </a:moveTo>
                <a:lnTo>
                  <a:pt x="19" y="5"/>
                </a:lnTo>
                <a:lnTo>
                  <a:pt x="17" y="3"/>
                </a:lnTo>
                <a:lnTo>
                  <a:pt x="15" y="3"/>
                </a:lnTo>
                <a:lnTo>
                  <a:pt x="11" y="3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7"/>
                </a:lnTo>
                <a:lnTo>
                  <a:pt x="4" y="11"/>
                </a:lnTo>
                <a:lnTo>
                  <a:pt x="4" y="13"/>
                </a:lnTo>
                <a:lnTo>
                  <a:pt x="4" y="18"/>
                </a:lnTo>
                <a:lnTo>
                  <a:pt x="6" y="22"/>
                </a:lnTo>
                <a:lnTo>
                  <a:pt x="8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7" y="24"/>
                </a:lnTo>
                <a:lnTo>
                  <a:pt x="19" y="22"/>
                </a:lnTo>
                <a:lnTo>
                  <a:pt x="19" y="20"/>
                </a:lnTo>
                <a:lnTo>
                  <a:pt x="20" y="18"/>
                </a:lnTo>
                <a:lnTo>
                  <a:pt x="24" y="18"/>
                </a:lnTo>
                <a:lnTo>
                  <a:pt x="22" y="22"/>
                </a:lnTo>
                <a:lnTo>
                  <a:pt x="20" y="24"/>
                </a:lnTo>
                <a:lnTo>
                  <a:pt x="19" y="26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9" y="27"/>
                </a:lnTo>
                <a:lnTo>
                  <a:pt x="8" y="27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2" y="3"/>
                </a:lnTo>
                <a:lnTo>
                  <a:pt x="4" y="2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0" y="2"/>
                </a:lnTo>
                <a:lnTo>
                  <a:pt x="22" y="3"/>
                </a:lnTo>
                <a:lnTo>
                  <a:pt x="22" y="5"/>
                </a:lnTo>
                <a:lnTo>
                  <a:pt x="22" y="9"/>
                </a:lnTo>
                <a:lnTo>
                  <a:pt x="20" y="9"/>
                </a:lnTo>
                <a:close/>
                <a:moveTo>
                  <a:pt x="28" y="13"/>
                </a:moveTo>
                <a:lnTo>
                  <a:pt x="28" y="11"/>
                </a:lnTo>
                <a:lnTo>
                  <a:pt x="30" y="9"/>
                </a:lnTo>
                <a:lnTo>
                  <a:pt x="32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4" y="26"/>
                </a:lnTo>
                <a:lnTo>
                  <a:pt x="44" y="27"/>
                </a:lnTo>
                <a:lnTo>
                  <a:pt x="43" y="27"/>
                </a:lnTo>
                <a:lnTo>
                  <a:pt x="41" y="27"/>
                </a:lnTo>
                <a:lnTo>
                  <a:pt x="39" y="26"/>
                </a:lnTo>
                <a:lnTo>
                  <a:pt x="39" y="24"/>
                </a:lnTo>
                <a:lnTo>
                  <a:pt x="39" y="26"/>
                </a:lnTo>
                <a:lnTo>
                  <a:pt x="37" y="27"/>
                </a:lnTo>
                <a:lnTo>
                  <a:pt x="35" y="27"/>
                </a:lnTo>
                <a:lnTo>
                  <a:pt x="32" y="27"/>
                </a:lnTo>
                <a:lnTo>
                  <a:pt x="30" y="27"/>
                </a:lnTo>
                <a:lnTo>
                  <a:pt x="28" y="26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8" y="18"/>
                </a:lnTo>
                <a:lnTo>
                  <a:pt x="30" y="16"/>
                </a:lnTo>
                <a:lnTo>
                  <a:pt x="32" y="16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11"/>
                </a:lnTo>
                <a:lnTo>
                  <a:pt x="35" y="9"/>
                </a:lnTo>
                <a:lnTo>
                  <a:pt x="33" y="11"/>
                </a:lnTo>
                <a:lnTo>
                  <a:pt x="32" y="11"/>
                </a:lnTo>
                <a:lnTo>
                  <a:pt x="32" y="13"/>
                </a:lnTo>
                <a:lnTo>
                  <a:pt x="30" y="13"/>
                </a:lnTo>
                <a:lnTo>
                  <a:pt x="28" y="13"/>
                </a:lnTo>
                <a:close/>
                <a:moveTo>
                  <a:pt x="39" y="16"/>
                </a:moveTo>
                <a:lnTo>
                  <a:pt x="39" y="18"/>
                </a:lnTo>
                <a:lnTo>
                  <a:pt x="37" y="18"/>
                </a:lnTo>
                <a:lnTo>
                  <a:pt x="33" y="18"/>
                </a:lnTo>
                <a:lnTo>
                  <a:pt x="32" y="18"/>
                </a:lnTo>
                <a:lnTo>
                  <a:pt x="32" y="20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3" y="26"/>
                </a:lnTo>
                <a:lnTo>
                  <a:pt x="35" y="26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52" y="11"/>
                </a:moveTo>
                <a:lnTo>
                  <a:pt x="52" y="22"/>
                </a:lnTo>
                <a:lnTo>
                  <a:pt x="52" y="24"/>
                </a:lnTo>
                <a:lnTo>
                  <a:pt x="50" y="26"/>
                </a:lnTo>
                <a:lnTo>
                  <a:pt x="48" y="27"/>
                </a:lnTo>
                <a:lnTo>
                  <a:pt x="46" y="27"/>
                </a:lnTo>
                <a:lnTo>
                  <a:pt x="46" y="24"/>
                </a:lnTo>
                <a:lnTo>
                  <a:pt x="48" y="24"/>
                </a:lnTo>
                <a:lnTo>
                  <a:pt x="48" y="22"/>
                </a:lnTo>
                <a:lnTo>
                  <a:pt x="48" y="7"/>
                </a:lnTo>
                <a:lnTo>
                  <a:pt x="63" y="7"/>
                </a:lnTo>
                <a:lnTo>
                  <a:pt x="63" y="27"/>
                </a:lnTo>
                <a:lnTo>
                  <a:pt x="59" y="27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83" y="22"/>
                </a:moveTo>
                <a:lnTo>
                  <a:pt x="83" y="22"/>
                </a:lnTo>
                <a:lnTo>
                  <a:pt x="83" y="24"/>
                </a:lnTo>
                <a:lnTo>
                  <a:pt x="81" y="26"/>
                </a:lnTo>
                <a:lnTo>
                  <a:pt x="78" y="27"/>
                </a:lnTo>
                <a:lnTo>
                  <a:pt x="76" y="27"/>
                </a:lnTo>
                <a:lnTo>
                  <a:pt x="72" y="27"/>
                </a:lnTo>
                <a:lnTo>
                  <a:pt x="70" y="26"/>
                </a:lnTo>
                <a:lnTo>
                  <a:pt x="68" y="26"/>
                </a:lnTo>
                <a:lnTo>
                  <a:pt x="67" y="24"/>
                </a:lnTo>
                <a:lnTo>
                  <a:pt x="67" y="20"/>
                </a:lnTo>
                <a:lnTo>
                  <a:pt x="67" y="18"/>
                </a:lnTo>
                <a:lnTo>
                  <a:pt x="67" y="15"/>
                </a:lnTo>
                <a:lnTo>
                  <a:pt x="67" y="13"/>
                </a:lnTo>
                <a:lnTo>
                  <a:pt x="68" y="11"/>
                </a:lnTo>
                <a:lnTo>
                  <a:pt x="70" y="9"/>
                </a:lnTo>
                <a:lnTo>
                  <a:pt x="72" y="7"/>
                </a:lnTo>
                <a:lnTo>
                  <a:pt x="76" y="7"/>
                </a:lnTo>
                <a:lnTo>
                  <a:pt x="78" y="7"/>
                </a:lnTo>
                <a:lnTo>
                  <a:pt x="81" y="9"/>
                </a:lnTo>
                <a:lnTo>
                  <a:pt x="81" y="11"/>
                </a:lnTo>
                <a:lnTo>
                  <a:pt x="83" y="13"/>
                </a:lnTo>
                <a:lnTo>
                  <a:pt x="83" y="15"/>
                </a:lnTo>
                <a:lnTo>
                  <a:pt x="85" y="18"/>
                </a:lnTo>
                <a:lnTo>
                  <a:pt x="70" y="18"/>
                </a:lnTo>
                <a:lnTo>
                  <a:pt x="70" y="22"/>
                </a:lnTo>
                <a:lnTo>
                  <a:pt x="72" y="24"/>
                </a:lnTo>
                <a:lnTo>
                  <a:pt x="74" y="24"/>
                </a:lnTo>
                <a:lnTo>
                  <a:pt x="76" y="26"/>
                </a:lnTo>
                <a:lnTo>
                  <a:pt x="78" y="26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1" y="22"/>
                </a:lnTo>
                <a:lnTo>
                  <a:pt x="83" y="22"/>
                </a:lnTo>
                <a:close/>
                <a:moveTo>
                  <a:pt x="81" y="16"/>
                </a:moveTo>
                <a:lnTo>
                  <a:pt x="80" y="13"/>
                </a:lnTo>
                <a:lnTo>
                  <a:pt x="80" y="11"/>
                </a:lnTo>
                <a:lnTo>
                  <a:pt x="78" y="11"/>
                </a:lnTo>
                <a:lnTo>
                  <a:pt x="76" y="11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lnTo>
                  <a:pt x="70" y="15"/>
                </a:lnTo>
                <a:lnTo>
                  <a:pt x="70" y="16"/>
                </a:lnTo>
                <a:lnTo>
                  <a:pt x="81" y="16"/>
                </a:lnTo>
                <a:close/>
                <a:moveTo>
                  <a:pt x="104" y="27"/>
                </a:moveTo>
                <a:lnTo>
                  <a:pt x="100" y="27"/>
                </a:lnTo>
                <a:lnTo>
                  <a:pt x="94" y="20"/>
                </a:lnTo>
                <a:lnTo>
                  <a:pt x="91" y="27"/>
                </a:lnTo>
                <a:lnTo>
                  <a:pt x="87" y="27"/>
                </a:lnTo>
                <a:lnTo>
                  <a:pt x="92" y="16"/>
                </a:lnTo>
                <a:lnTo>
                  <a:pt x="87" y="7"/>
                </a:lnTo>
                <a:lnTo>
                  <a:pt x="91" y="7"/>
                </a:lnTo>
                <a:lnTo>
                  <a:pt x="96" y="15"/>
                </a:lnTo>
                <a:lnTo>
                  <a:pt x="100" y="7"/>
                </a:lnTo>
                <a:lnTo>
                  <a:pt x="104" y="7"/>
                </a:lnTo>
                <a:lnTo>
                  <a:pt x="98" y="16"/>
                </a:lnTo>
                <a:lnTo>
                  <a:pt x="104" y="27"/>
                </a:lnTo>
                <a:close/>
                <a:moveTo>
                  <a:pt x="107" y="13"/>
                </a:move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5" y="7"/>
                </a:lnTo>
                <a:lnTo>
                  <a:pt x="117" y="7"/>
                </a:lnTo>
                <a:lnTo>
                  <a:pt x="118" y="7"/>
                </a:lnTo>
                <a:lnTo>
                  <a:pt x="120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3"/>
                </a:lnTo>
                <a:lnTo>
                  <a:pt x="122" y="24"/>
                </a:lnTo>
                <a:lnTo>
                  <a:pt x="124" y="26"/>
                </a:lnTo>
                <a:lnTo>
                  <a:pt x="124" y="27"/>
                </a:lnTo>
                <a:lnTo>
                  <a:pt x="122" y="27"/>
                </a:lnTo>
                <a:lnTo>
                  <a:pt x="120" y="27"/>
                </a:lnTo>
                <a:lnTo>
                  <a:pt x="120" y="26"/>
                </a:lnTo>
                <a:lnTo>
                  <a:pt x="118" y="24"/>
                </a:lnTo>
                <a:lnTo>
                  <a:pt x="118" y="26"/>
                </a:lnTo>
                <a:lnTo>
                  <a:pt x="117" y="27"/>
                </a:lnTo>
                <a:lnTo>
                  <a:pt x="115" y="27"/>
                </a:lnTo>
                <a:lnTo>
                  <a:pt x="113" y="27"/>
                </a:lnTo>
                <a:lnTo>
                  <a:pt x="111" y="27"/>
                </a:lnTo>
                <a:lnTo>
                  <a:pt x="109" y="27"/>
                </a:lnTo>
                <a:lnTo>
                  <a:pt x="107" y="26"/>
                </a:lnTo>
                <a:lnTo>
                  <a:pt x="105" y="24"/>
                </a:lnTo>
                <a:lnTo>
                  <a:pt x="105" y="22"/>
                </a:lnTo>
                <a:lnTo>
                  <a:pt x="105" y="20"/>
                </a:lnTo>
                <a:lnTo>
                  <a:pt x="107" y="18"/>
                </a:lnTo>
                <a:lnTo>
                  <a:pt x="109" y="16"/>
                </a:lnTo>
                <a:lnTo>
                  <a:pt x="111" y="16"/>
                </a:lnTo>
                <a:lnTo>
                  <a:pt x="117" y="15"/>
                </a:lnTo>
                <a:lnTo>
                  <a:pt x="118" y="15"/>
                </a:lnTo>
                <a:lnTo>
                  <a:pt x="118" y="13"/>
                </a:lnTo>
                <a:lnTo>
                  <a:pt x="118" y="11"/>
                </a:lnTo>
                <a:lnTo>
                  <a:pt x="115" y="9"/>
                </a:lnTo>
                <a:lnTo>
                  <a:pt x="113" y="11"/>
                </a:lnTo>
                <a:lnTo>
                  <a:pt x="111" y="11"/>
                </a:lnTo>
                <a:lnTo>
                  <a:pt x="111" y="13"/>
                </a:lnTo>
                <a:lnTo>
                  <a:pt x="109" y="13"/>
                </a:lnTo>
                <a:lnTo>
                  <a:pt x="107" y="13"/>
                </a:lnTo>
                <a:close/>
                <a:moveTo>
                  <a:pt x="118" y="16"/>
                </a:moveTo>
                <a:lnTo>
                  <a:pt x="118" y="18"/>
                </a:lnTo>
                <a:lnTo>
                  <a:pt x="117" y="18"/>
                </a:lnTo>
                <a:lnTo>
                  <a:pt x="113" y="18"/>
                </a:lnTo>
                <a:lnTo>
                  <a:pt x="111" y="18"/>
                </a:lnTo>
                <a:lnTo>
                  <a:pt x="111" y="20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6"/>
                </a:lnTo>
                <a:lnTo>
                  <a:pt x="115" y="26"/>
                </a:lnTo>
                <a:lnTo>
                  <a:pt x="117" y="24"/>
                </a:lnTo>
                <a:lnTo>
                  <a:pt x="118" y="22"/>
                </a:lnTo>
                <a:lnTo>
                  <a:pt x="118" y="20"/>
                </a:lnTo>
                <a:lnTo>
                  <a:pt x="118" y="16"/>
                </a:lnTo>
                <a:close/>
                <a:moveTo>
                  <a:pt x="128" y="7"/>
                </a:moveTo>
                <a:lnTo>
                  <a:pt x="131" y="7"/>
                </a:lnTo>
                <a:lnTo>
                  <a:pt x="131" y="11"/>
                </a:lnTo>
                <a:lnTo>
                  <a:pt x="131" y="9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1" y="9"/>
                </a:lnTo>
                <a:lnTo>
                  <a:pt x="142" y="9"/>
                </a:lnTo>
                <a:lnTo>
                  <a:pt x="144" y="13"/>
                </a:lnTo>
                <a:lnTo>
                  <a:pt x="144" y="15"/>
                </a:lnTo>
                <a:lnTo>
                  <a:pt x="144" y="16"/>
                </a:lnTo>
                <a:lnTo>
                  <a:pt x="144" y="20"/>
                </a:lnTo>
                <a:lnTo>
                  <a:pt x="144" y="22"/>
                </a:lnTo>
                <a:lnTo>
                  <a:pt x="142" y="24"/>
                </a:lnTo>
                <a:lnTo>
                  <a:pt x="141" y="26"/>
                </a:lnTo>
                <a:lnTo>
                  <a:pt x="139" y="27"/>
                </a:lnTo>
                <a:lnTo>
                  <a:pt x="137" y="27"/>
                </a:lnTo>
                <a:lnTo>
                  <a:pt x="135" y="27"/>
                </a:lnTo>
                <a:lnTo>
                  <a:pt x="133" y="27"/>
                </a:lnTo>
                <a:lnTo>
                  <a:pt x="131" y="26"/>
                </a:lnTo>
                <a:lnTo>
                  <a:pt x="131" y="35"/>
                </a:lnTo>
                <a:lnTo>
                  <a:pt x="128" y="35"/>
                </a:lnTo>
                <a:lnTo>
                  <a:pt x="128" y="7"/>
                </a:lnTo>
                <a:close/>
                <a:moveTo>
                  <a:pt x="137" y="26"/>
                </a:moveTo>
                <a:lnTo>
                  <a:pt x="139" y="24"/>
                </a:lnTo>
                <a:lnTo>
                  <a:pt x="141" y="22"/>
                </a:lnTo>
                <a:lnTo>
                  <a:pt x="142" y="20"/>
                </a:lnTo>
                <a:lnTo>
                  <a:pt x="142" y="18"/>
                </a:lnTo>
                <a:lnTo>
                  <a:pt x="142" y="16"/>
                </a:lnTo>
                <a:lnTo>
                  <a:pt x="141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11"/>
                </a:lnTo>
                <a:lnTo>
                  <a:pt x="137" y="11"/>
                </a:lnTo>
                <a:lnTo>
                  <a:pt x="133" y="11"/>
                </a:lnTo>
                <a:lnTo>
                  <a:pt x="133" y="13"/>
                </a:lnTo>
                <a:lnTo>
                  <a:pt x="131" y="15"/>
                </a:lnTo>
                <a:lnTo>
                  <a:pt x="131" y="18"/>
                </a:lnTo>
                <a:lnTo>
                  <a:pt x="131" y="22"/>
                </a:lnTo>
                <a:lnTo>
                  <a:pt x="133" y="24"/>
                </a:lnTo>
                <a:lnTo>
                  <a:pt x="135" y="24"/>
                </a:lnTo>
                <a:lnTo>
                  <a:pt x="137" y="26"/>
                </a:lnTo>
                <a:close/>
                <a:moveTo>
                  <a:pt x="150" y="27"/>
                </a:moveTo>
                <a:lnTo>
                  <a:pt x="150" y="33"/>
                </a:lnTo>
                <a:lnTo>
                  <a:pt x="146" y="33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50" y="20"/>
                </a:lnTo>
                <a:lnTo>
                  <a:pt x="150" y="7"/>
                </a:lnTo>
                <a:lnTo>
                  <a:pt x="163" y="7"/>
                </a:lnTo>
                <a:lnTo>
                  <a:pt x="163" y="24"/>
                </a:lnTo>
                <a:lnTo>
                  <a:pt x="165" y="24"/>
                </a:lnTo>
                <a:lnTo>
                  <a:pt x="165" y="33"/>
                </a:lnTo>
                <a:lnTo>
                  <a:pt x="161" y="33"/>
                </a:lnTo>
                <a:lnTo>
                  <a:pt x="161" y="27"/>
                </a:lnTo>
                <a:lnTo>
                  <a:pt x="150" y="27"/>
                </a:lnTo>
                <a:close/>
                <a:moveTo>
                  <a:pt x="159" y="24"/>
                </a:moveTo>
                <a:lnTo>
                  <a:pt x="159" y="11"/>
                </a:lnTo>
                <a:lnTo>
                  <a:pt x="152" y="11"/>
                </a:lnTo>
                <a:lnTo>
                  <a:pt x="152" y="20"/>
                </a:lnTo>
                <a:lnTo>
                  <a:pt x="152" y="24"/>
                </a:lnTo>
                <a:lnTo>
                  <a:pt x="159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8" name="Freeform 132"/>
          <p:cNvSpPr>
            <a:spLocks noEditPoints="1"/>
          </p:cNvSpPr>
          <p:nvPr/>
        </p:nvSpPr>
        <p:spPr bwMode="auto">
          <a:xfrm>
            <a:off x="3932276" y="2668057"/>
            <a:ext cx="365100" cy="65868"/>
          </a:xfrm>
          <a:custGeom>
            <a:avLst/>
            <a:gdLst>
              <a:gd name="T0" fmla="*/ 4400 w 210"/>
              <a:gd name="T1" fmla="*/ 23812 h 35"/>
              <a:gd name="T2" fmla="*/ 26398 w 210"/>
              <a:gd name="T3" fmla="*/ 17462 h 35"/>
              <a:gd name="T4" fmla="*/ 51329 w 210"/>
              <a:gd name="T5" fmla="*/ 11112 h 35"/>
              <a:gd name="T6" fmla="*/ 61595 w 210"/>
              <a:gd name="T7" fmla="*/ 17462 h 35"/>
              <a:gd name="T8" fmla="*/ 64528 w 210"/>
              <a:gd name="T9" fmla="*/ 41275 h 35"/>
              <a:gd name="T10" fmla="*/ 61595 w 210"/>
              <a:gd name="T11" fmla="*/ 44450 h 35"/>
              <a:gd name="T12" fmla="*/ 54262 w 210"/>
              <a:gd name="T13" fmla="*/ 41275 h 35"/>
              <a:gd name="T14" fmla="*/ 39597 w 210"/>
              <a:gd name="T15" fmla="*/ 38100 h 35"/>
              <a:gd name="T16" fmla="*/ 45463 w 210"/>
              <a:gd name="T17" fmla="*/ 23812 h 35"/>
              <a:gd name="T18" fmla="*/ 48396 w 210"/>
              <a:gd name="T19" fmla="*/ 14287 h 35"/>
              <a:gd name="T20" fmla="*/ 57195 w 210"/>
              <a:gd name="T21" fmla="*/ 25400 h 35"/>
              <a:gd name="T22" fmla="*/ 45463 w 210"/>
              <a:gd name="T23" fmla="*/ 28575 h 35"/>
              <a:gd name="T24" fmla="*/ 51329 w 210"/>
              <a:gd name="T25" fmla="*/ 38100 h 35"/>
              <a:gd name="T26" fmla="*/ 57195 w 210"/>
              <a:gd name="T27" fmla="*/ 25400 h 35"/>
              <a:gd name="T28" fmla="*/ 77727 w 210"/>
              <a:gd name="T29" fmla="*/ 11112 h 35"/>
              <a:gd name="T30" fmla="*/ 93859 w 210"/>
              <a:gd name="T31" fmla="*/ 17462 h 35"/>
              <a:gd name="T32" fmla="*/ 89459 w 210"/>
              <a:gd name="T33" fmla="*/ 41275 h 35"/>
              <a:gd name="T34" fmla="*/ 74794 w 210"/>
              <a:gd name="T35" fmla="*/ 38100 h 35"/>
              <a:gd name="T36" fmla="*/ 86526 w 210"/>
              <a:gd name="T37" fmla="*/ 38100 h 35"/>
              <a:gd name="T38" fmla="*/ 92392 w 210"/>
              <a:gd name="T39" fmla="*/ 23812 h 35"/>
              <a:gd name="T40" fmla="*/ 77727 w 210"/>
              <a:gd name="T41" fmla="*/ 14287 h 35"/>
              <a:gd name="T42" fmla="*/ 80660 w 210"/>
              <a:gd name="T43" fmla="*/ 38100 h 35"/>
              <a:gd name="T44" fmla="*/ 118790 w 210"/>
              <a:gd name="T45" fmla="*/ 41275 h 35"/>
              <a:gd name="T46" fmla="*/ 105591 w 210"/>
              <a:gd name="T47" fmla="*/ 23812 h 35"/>
              <a:gd name="T48" fmla="*/ 105591 w 210"/>
              <a:gd name="T49" fmla="*/ 38100 h 35"/>
              <a:gd name="T50" fmla="*/ 118790 w 210"/>
              <a:gd name="T51" fmla="*/ 31750 h 35"/>
              <a:gd name="T52" fmla="*/ 127590 w 210"/>
              <a:gd name="T53" fmla="*/ 41275 h 35"/>
              <a:gd name="T54" fmla="*/ 129056 w 210"/>
              <a:gd name="T55" fmla="*/ 23812 h 35"/>
              <a:gd name="T56" fmla="*/ 151054 w 210"/>
              <a:gd name="T57" fmla="*/ 11112 h 35"/>
              <a:gd name="T58" fmla="*/ 127590 w 210"/>
              <a:gd name="T59" fmla="*/ 41275 h 35"/>
              <a:gd name="T60" fmla="*/ 140789 w 210"/>
              <a:gd name="T61" fmla="*/ 25400 h 35"/>
              <a:gd name="T62" fmla="*/ 178919 w 210"/>
              <a:gd name="T63" fmla="*/ 41275 h 35"/>
              <a:gd name="T64" fmla="*/ 164253 w 210"/>
              <a:gd name="T65" fmla="*/ 11112 h 35"/>
              <a:gd name="T66" fmla="*/ 189185 w 210"/>
              <a:gd name="T67" fmla="*/ 28575 h 35"/>
              <a:gd name="T68" fmla="*/ 240514 w 210"/>
              <a:gd name="T69" fmla="*/ 11112 h 35"/>
              <a:gd name="T70" fmla="*/ 214116 w 210"/>
              <a:gd name="T71" fmla="*/ 6350 h 35"/>
              <a:gd name="T72" fmla="*/ 208250 w 210"/>
              <a:gd name="T73" fmla="*/ 0 h 35"/>
              <a:gd name="T74" fmla="*/ 246380 w 210"/>
              <a:gd name="T75" fmla="*/ 41275 h 35"/>
              <a:gd name="T76" fmla="*/ 265445 w 210"/>
              <a:gd name="T77" fmla="*/ 11112 h 35"/>
              <a:gd name="T78" fmla="*/ 275711 w 210"/>
              <a:gd name="T79" fmla="*/ 17462 h 35"/>
              <a:gd name="T80" fmla="*/ 278644 w 210"/>
              <a:gd name="T81" fmla="*/ 41275 h 35"/>
              <a:gd name="T82" fmla="*/ 275711 w 210"/>
              <a:gd name="T83" fmla="*/ 44450 h 35"/>
              <a:gd name="T84" fmla="*/ 268378 w 210"/>
              <a:gd name="T85" fmla="*/ 41275 h 35"/>
              <a:gd name="T86" fmla="*/ 253713 w 210"/>
              <a:gd name="T87" fmla="*/ 38100 h 35"/>
              <a:gd name="T88" fmla="*/ 259579 w 210"/>
              <a:gd name="T89" fmla="*/ 23812 h 35"/>
              <a:gd name="T90" fmla="*/ 262512 w 210"/>
              <a:gd name="T91" fmla="*/ 14287 h 35"/>
              <a:gd name="T92" fmla="*/ 269845 w 210"/>
              <a:gd name="T93" fmla="*/ 25400 h 35"/>
              <a:gd name="T94" fmla="*/ 259579 w 210"/>
              <a:gd name="T95" fmla="*/ 28575 h 35"/>
              <a:gd name="T96" fmla="*/ 265445 w 210"/>
              <a:gd name="T97" fmla="*/ 38100 h 35"/>
              <a:gd name="T98" fmla="*/ 269845 w 210"/>
              <a:gd name="T99" fmla="*/ 25400 h 35"/>
              <a:gd name="T100" fmla="*/ 291843 w 210"/>
              <a:gd name="T101" fmla="*/ 11112 h 35"/>
              <a:gd name="T102" fmla="*/ 307975 w 210"/>
              <a:gd name="T103" fmla="*/ 17462 h 35"/>
              <a:gd name="T104" fmla="*/ 303575 w 210"/>
              <a:gd name="T105" fmla="*/ 41275 h 35"/>
              <a:gd name="T106" fmla="*/ 288910 w 210"/>
              <a:gd name="T107" fmla="*/ 38100 h 35"/>
              <a:gd name="T108" fmla="*/ 297709 w 210"/>
              <a:gd name="T109" fmla="*/ 38100 h 35"/>
              <a:gd name="T110" fmla="*/ 303575 w 210"/>
              <a:gd name="T111" fmla="*/ 23812 h 35"/>
              <a:gd name="T112" fmla="*/ 291843 w 210"/>
              <a:gd name="T113" fmla="*/ 14287 h 35"/>
              <a:gd name="T114" fmla="*/ 294776 w 210"/>
              <a:gd name="T115" fmla="*/ 38100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0"/>
              <a:gd name="T175" fmla="*/ 0 h 35"/>
              <a:gd name="T176" fmla="*/ 210 w 210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0" h="35">
                <a:moveTo>
                  <a:pt x="18" y="0"/>
                </a:moveTo>
                <a:lnTo>
                  <a:pt x="22" y="0"/>
                </a:lnTo>
                <a:lnTo>
                  <a:pt x="22" y="26"/>
                </a:lnTo>
                <a:lnTo>
                  <a:pt x="18" y="26"/>
                </a:lnTo>
                <a:lnTo>
                  <a:pt x="18" y="15"/>
                </a:lnTo>
                <a:lnTo>
                  <a:pt x="3" y="15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3" y="0"/>
                </a:lnTo>
                <a:lnTo>
                  <a:pt x="3" y="11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27" y="13"/>
                </a:moveTo>
                <a:lnTo>
                  <a:pt x="27" y="9"/>
                </a:lnTo>
                <a:lnTo>
                  <a:pt x="29" y="7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0" y="7"/>
                </a:lnTo>
                <a:lnTo>
                  <a:pt x="40" y="9"/>
                </a:lnTo>
                <a:lnTo>
                  <a:pt x="42" y="9"/>
                </a:lnTo>
                <a:lnTo>
                  <a:pt x="42" y="11"/>
                </a:lnTo>
                <a:lnTo>
                  <a:pt x="42" y="24"/>
                </a:lnTo>
                <a:lnTo>
                  <a:pt x="44" y="24"/>
                </a:lnTo>
                <a:lnTo>
                  <a:pt x="44" y="26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40" y="26"/>
                </a:lnTo>
                <a:lnTo>
                  <a:pt x="39" y="24"/>
                </a:lnTo>
                <a:lnTo>
                  <a:pt x="39" y="26"/>
                </a:lnTo>
                <a:lnTo>
                  <a:pt x="37" y="26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6"/>
                </a:lnTo>
                <a:lnTo>
                  <a:pt x="27" y="26"/>
                </a:lnTo>
                <a:lnTo>
                  <a:pt x="27" y="24"/>
                </a:lnTo>
                <a:lnTo>
                  <a:pt x="26" y="24"/>
                </a:lnTo>
                <a:lnTo>
                  <a:pt x="26" y="22"/>
                </a:lnTo>
                <a:lnTo>
                  <a:pt x="26" y="20"/>
                </a:lnTo>
                <a:lnTo>
                  <a:pt x="27" y="18"/>
                </a:lnTo>
                <a:lnTo>
                  <a:pt x="29" y="16"/>
                </a:lnTo>
                <a:lnTo>
                  <a:pt x="31" y="15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7" y="13"/>
                </a:lnTo>
                <a:close/>
                <a:moveTo>
                  <a:pt x="39" y="16"/>
                </a:moveTo>
                <a:lnTo>
                  <a:pt x="39" y="16"/>
                </a:lnTo>
                <a:lnTo>
                  <a:pt x="37" y="16"/>
                </a:lnTo>
                <a:lnTo>
                  <a:pt x="33" y="18"/>
                </a:lnTo>
                <a:lnTo>
                  <a:pt x="31" y="18"/>
                </a:lnTo>
                <a:lnTo>
                  <a:pt x="29" y="18"/>
                </a:lnTo>
                <a:lnTo>
                  <a:pt x="29" y="20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48" y="7"/>
                </a:moveTo>
                <a:lnTo>
                  <a:pt x="51" y="7"/>
                </a:lnTo>
                <a:lnTo>
                  <a:pt x="51" y="9"/>
                </a:lnTo>
                <a:lnTo>
                  <a:pt x="53" y="7"/>
                </a:lnTo>
                <a:lnTo>
                  <a:pt x="55" y="7"/>
                </a:lnTo>
                <a:lnTo>
                  <a:pt x="57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4" y="11"/>
                </a:lnTo>
                <a:lnTo>
                  <a:pt x="64" y="13"/>
                </a:lnTo>
                <a:lnTo>
                  <a:pt x="64" y="16"/>
                </a:lnTo>
                <a:lnTo>
                  <a:pt x="64" y="18"/>
                </a:lnTo>
                <a:lnTo>
                  <a:pt x="64" y="22"/>
                </a:lnTo>
                <a:lnTo>
                  <a:pt x="63" y="24"/>
                </a:lnTo>
                <a:lnTo>
                  <a:pt x="61" y="26"/>
                </a:lnTo>
                <a:lnTo>
                  <a:pt x="59" y="26"/>
                </a:lnTo>
                <a:lnTo>
                  <a:pt x="57" y="28"/>
                </a:lnTo>
                <a:lnTo>
                  <a:pt x="55" y="28"/>
                </a:lnTo>
                <a:lnTo>
                  <a:pt x="53" y="26"/>
                </a:lnTo>
                <a:lnTo>
                  <a:pt x="51" y="26"/>
                </a:lnTo>
                <a:lnTo>
                  <a:pt x="51" y="24"/>
                </a:lnTo>
                <a:lnTo>
                  <a:pt x="51" y="35"/>
                </a:lnTo>
                <a:lnTo>
                  <a:pt x="48" y="35"/>
                </a:lnTo>
                <a:lnTo>
                  <a:pt x="48" y="7"/>
                </a:lnTo>
                <a:close/>
                <a:moveTo>
                  <a:pt x="57" y="24"/>
                </a:moveTo>
                <a:lnTo>
                  <a:pt x="59" y="24"/>
                </a:lnTo>
                <a:lnTo>
                  <a:pt x="61" y="22"/>
                </a:lnTo>
                <a:lnTo>
                  <a:pt x="61" y="20"/>
                </a:lnTo>
                <a:lnTo>
                  <a:pt x="63" y="18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3" y="9"/>
                </a:lnTo>
                <a:lnTo>
                  <a:pt x="53" y="11"/>
                </a:lnTo>
                <a:lnTo>
                  <a:pt x="51" y="15"/>
                </a:lnTo>
                <a:lnTo>
                  <a:pt x="51" y="18"/>
                </a:lnTo>
                <a:lnTo>
                  <a:pt x="51" y="20"/>
                </a:lnTo>
                <a:lnTo>
                  <a:pt x="53" y="22"/>
                </a:lnTo>
                <a:lnTo>
                  <a:pt x="55" y="24"/>
                </a:lnTo>
                <a:lnTo>
                  <a:pt x="57" y="24"/>
                </a:lnTo>
                <a:close/>
                <a:moveTo>
                  <a:pt x="83" y="20"/>
                </a:moveTo>
                <a:lnTo>
                  <a:pt x="83" y="22"/>
                </a:lnTo>
                <a:lnTo>
                  <a:pt x="83" y="24"/>
                </a:lnTo>
                <a:lnTo>
                  <a:pt x="83" y="26"/>
                </a:lnTo>
                <a:lnTo>
                  <a:pt x="81" y="26"/>
                </a:lnTo>
                <a:lnTo>
                  <a:pt x="79" y="26"/>
                </a:lnTo>
                <a:lnTo>
                  <a:pt x="77" y="26"/>
                </a:lnTo>
                <a:lnTo>
                  <a:pt x="68" y="26"/>
                </a:lnTo>
                <a:lnTo>
                  <a:pt x="68" y="7"/>
                </a:lnTo>
                <a:lnTo>
                  <a:pt x="72" y="7"/>
                </a:lnTo>
                <a:lnTo>
                  <a:pt x="72" y="15"/>
                </a:lnTo>
                <a:lnTo>
                  <a:pt x="77" y="15"/>
                </a:lnTo>
                <a:lnTo>
                  <a:pt x="79" y="15"/>
                </a:lnTo>
                <a:lnTo>
                  <a:pt x="81" y="16"/>
                </a:lnTo>
                <a:lnTo>
                  <a:pt x="83" y="18"/>
                </a:lnTo>
                <a:lnTo>
                  <a:pt x="83" y="20"/>
                </a:lnTo>
                <a:close/>
                <a:moveTo>
                  <a:pt x="72" y="24"/>
                </a:moveTo>
                <a:lnTo>
                  <a:pt x="75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79" y="18"/>
                </a:lnTo>
                <a:lnTo>
                  <a:pt x="77" y="18"/>
                </a:lnTo>
                <a:lnTo>
                  <a:pt x="72" y="18"/>
                </a:lnTo>
                <a:lnTo>
                  <a:pt x="72" y="24"/>
                </a:lnTo>
                <a:close/>
                <a:moveTo>
                  <a:pt x="87" y="26"/>
                </a:moveTo>
                <a:lnTo>
                  <a:pt x="92" y="18"/>
                </a:lnTo>
                <a:lnTo>
                  <a:pt x="90" y="18"/>
                </a:lnTo>
                <a:lnTo>
                  <a:pt x="90" y="16"/>
                </a:lnTo>
                <a:lnTo>
                  <a:pt x="88" y="15"/>
                </a:lnTo>
                <a:lnTo>
                  <a:pt x="88" y="13"/>
                </a:lnTo>
                <a:lnTo>
                  <a:pt x="88" y="11"/>
                </a:lnTo>
                <a:lnTo>
                  <a:pt x="90" y="9"/>
                </a:lnTo>
                <a:lnTo>
                  <a:pt x="92" y="7"/>
                </a:lnTo>
                <a:lnTo>
                  <a:pt x="96" y="7"/>
                </a:lnTo>
                <a:lnTo>
                  <a:pt x="103" y="7"/>
                </a:lnTo>
                <a:lnTo>
                  <a:pt x="103" y="26"/>
                </a:lnTo>
                <a:lnTo>
                  <a:pt x="99" y="26"/>
                </a:lnTo>
                <a:lnTo>
                  <a:pt x="99" y="18"/>
                </a:lnTo>
                <a:lnTo>
                  <a:pt x="96" y="18"/>
                </a:lnTo>
                <a:lnTo>
                  <a:pt x="90" y="26"/>
                </a:lnTo>
                <a:lnTo>
                  <a:pt x="87" y="26"/>
                </a:lnTo>
                <a:close/>
                <a:moveTo>
                  <a:pt x="99" y="9"/>
                </a:moveTo>
                <a:lnTo>
                  <a:pt x="96" y="9"/>
                </a:lnTo>
                <a:lnTo>
                  <a:pt x="92" y="11"/>
                </a:lnTo>
                <a:lnTo>
                  <a:pt x="92" y="13"/>
                </a:lnTo>
                <a:lnTo>
                  <a:pt x="92" y="15"/>
                </a:lnTo>
                <a:lnTo>
                  <a:pt x="96" y="16"/>
                </a:lnTo>
                <a:lnTo>
                  <a:pt x="99" y="16"/>
                </a:lnTo>
                <a:lnTo>
                  <a:pt x="99" y="9"/>
                </a:lnTo>
                <a:close/>
                <a:moveTo>
                  <a:pt x="122" y="7"/>
                </a:moveTo>
                <a:lnTo>
                  <a:pt x="124" y="7"/>
                </a:lnTo>
                <a:lnTo>
                  <a:pt x="124" y="26"/>
                </a:lnTo>
                <a:lnTo>
                  <a:pt x="122" y="26"/>
                </a:lnTo>
                <a:lnTo>
                  <a:pt x="122" y="18"/>
                </a:lnTo>
                <a:lnTo>
                  <a:pt x="112" y="18"/>
                </a:lnTo>
                <a:lnTo>
                  <a:pt x="112" y="26"/>
                </a:lnTo>
                <a:lnTo>
                  <a:pt x="109" y="26"/>
                </a:lnTo>
                <a:lnTo>
                  <a:pt x="109" y="7"/>
                </a:lnTo>
                <a:lnTo>
                  <a:pt x="112" y="7"/>
                </a:lnTo>
                <a:lnTo>
                  <a:pt x="112" y="15"/>
                </a:lnTo>
                <a:lnTo>
                  <a:pt x="122" y="15"/>
                </a:lnTo>
                <a:lnTo>
                  <a:pt x="122" y="7"/>
                </a:lnTo>
                <a:close/>
                <a:moveTo>
                  <a:pt x="138" y="15"/>
                </a:moveTo>
                <a:lnTo>
                  <a:pt x="138" y="18"/>
                </a:lnTo>
                <a:lnTo>
                  <a:pt x="129" y="18"/>
                </a:lnTo>
                <a:lnTo>
                  <a:pt x="129" y="15"/>
                </a:lnTo>
                <a:lnTo>
                  <a:pt x="138" y="15"/>
                </a:lnTo>
                <a:close/>
                <a:moveTo>
                  <a:pt x="164" y="26"/>
                </a:moveTo>
                <a:lnTo>
                  <a:pt x="164" y="11"/>
                </a:lnTo>
                <a:lnTo>
                  <a:pt x="164" y="9"/>
                </a:lnTo>
                <a:lnTo>
                  <a:pt x="164" y="7"/>
                </a:lnTo>
                <a:lnTo>
                  <a:pt x="164" y="5"/>
                </a:lnTo>
                <a:lnTo>
                  <a:pt x="164" y="4"/>
                </a:lnTo>
                <a:lnTo>
                  <a:pt x="157" y="26"/>
                </a:lnTo>
                <a:lnTo>
                  <a:pt x="153" y="26"/>
                </a:lnTo>
                <a:lnTo>
                  <a:pt x="146" y="4"/>
                </a:lnTo>
                <a:lnTo>
                  <a:pt x="146" y="5"/>
                </a:lnTo>
                <a:lnTo>
                  <a:pt x="146" y="11"/>
                </a:lnTo>
                <a:lnTo>
                  <a:pt x="146" y="26"/>
                </a:lnTo>
                <a:lnTo>
                  <a:pt x="142" y="26"/>
                </a:lnTo>
                <a:lnTo>
                  <a:pt x="142" y="0"/>
                </a:lnTo>
                <a:lnTo>
                  <a:pt x="148" y="0"/>
                </a:lnTo>
                <a:lnTo>
                  <a:pt x="155" y="22"/>
                </a:lnTo>
                <a:lnTo>
                  <a:pt x="162" y="0"/>
                </a:lnTo>
                <a:lnTo>
                  <a:pt x="168" y="0"/>
                </a:lnTo>
                <a:lnTo>
                  <a:pt x="168" y="26"/>
                </a:lnTo>
                <a:lnTo>
                  <a:pt x="164" y="26"/>
                </a:lnTo>
                <a:close/>
                <a:moveTo>
                  <a:pt x="173" y="13"/>
                </a:moveTo>
                <a:lnTo>
                  <a:pt x="173" y="9"/>
                </a:lnTo>
                <a:lnTo>
                  <a:pt x="175" y="7"/>
                </a:lnTo>
                <a:lnTo>
                  <a:pt x="177" y="7"/>
                </a:lnTo>
                <a:lnTo>
                  <a:pt x="181" y="7"/>
                </a:lnTo>
                <a:lnTo>
                  <a:pt x="183" y="7"/>
                </a:lnTo>
                <a:lnTo>
                  <a:pt x="184" y="7"/>
                </a:lnTo>
                <a:lnTo>
                  <a:pt x="186" y="9"/>
                </a:lnTo>
                <a:lnTo>
                  <a:pt x="188" y="9"/>
                </a:lnTo>
                <a:lnTo>
                  <a:pt x="188" y="11"/>
                </a:lnTo>
                <a:lnTo>
                  <a:pt x="188" y="24"/>
                </a:lnTo>
                <a:lnTo>
                  <a:pt x="190" y="24"/>
                </a:lnTo>
                <a:lnTo>
                  <a:pt x="190" y="26"/>
                </a:lnTo>
                <a:lnTo>
                  <a:pt x="190" y="28"/>
                </a:lnTo>
                <a:lnTo>
                  <a:pt x="188" y="28"/>
                </a:lnTo>
                <a:lnTo>
                  <a:pt x="186" y="28"/>
                </a:lnTo>
                <a:lnTo>
                  <a:pt x="186" y="26"/>
                </a:lnTo>
                <a:lnTo>
                  <a:pt x="184" y="26"/>
                </a:lnTo>
                <a:lnTo>
                  <a:pt x="184" y="24"/>
                </a:lnTo>
                <a:lnTo>
                  <a:pt x="184" y="26"/>
                </a:lnTo>
                <a:lnTo>
                  <a:pt x="183" y="26"/>
                </a:lnTo>
                <a:lnTo>
                  <a:pt x="181" y="28"/>
                </a:lnTo>
                <a:lnTo>
                  <a:pt x="177" y="28"/>
                </a:lnTo>
                <a:lnTo>
                  <a:pt x="175" y="26"/>
                </a:lnTo>
                <a:lnTo>
                  <a:pt x="173" y="26"/>
                </a:lnTo>
                <a:lnTo>
                  <a:pt x="173" y="24"/>
                </a:lnTo>
                <a:lnTo>
                  <a:pt x="172" y="24"/>
                </a:lnTo>
                <a:lnTo>
                  <a:pt x="172" y="22"/>
                </a:lnTo>
                <a:lnTo>
                  <a:pt x="172" y="20"/>
                </a:lnTo>
                <a:lnTo>
                  <a:pt x="173" y="18"/>
                </a:lnTo>
                <a:lnTo>
                  <a:pt x="175" y="16"/>
                </a:lnTo>
                <a:lnTo>
                  <a:pt x="177" y="15"/>
                </a:lnTo>
                <a:lnTo>
                  <a:pt x="183" y="15"/>
                </a:lnTo>
                <a:lnTo>
                  <a:pt x="184" y="15"/>
                </a:lnTo>
                <a:lnTo>
                  <a:pt x="184" y="13"/>
                </a:lnTo>
                <a:lnTo>
                  <a:pt x="184" y="9"/>
                </a:lnTo>
                <a:lnTo>
                  <a:pt x="181" y="9"/>
                </a:lnTo>
                <a:lnTo>
                  <a:pt x="179" y="9"/>
                </a:lnTo>
                <a:lnTo>
                  <a:pt x="177" y="11"/>
                </a:lnTo>
                <a:lnTo>
                  <a:pt x="175" y="13"/>
                </a:lnTo>
                <a:lnTo>
                  <a:pt x="173" y="13"/>
                </a:lnTo>
                <a:close/>
                <a:moveTo>
                  <a:pt x="184" y="16"/>
                </a:moveTo>
                <a:lnTo>
                  <a:pt x="184" y="16"/>
                </a:lnTo>
                <a:lnTo>
                  <a:pt x="183" y="16"/>
                </a:lnTo>
                <a:lnTo>
                  <a:pt x="179" y="18"/>
                </a:lnTo>
                <a:lnTo>
                  <a:pt x="177" y="18"/>
                </a:lnTo>
                <a:lnTo>
                  <a:pt x="175" y="18"/>
                </a:lnTo>
                <a:lnTo>
                  <a:pt x="175" y="20"/>
                </a:lnTo>
                <a:lnTo>
                  <a:pt x="175" y="24"/>
                </a:lnTo>
                <a:lnTo>
                  <a:pt x="179" y="24"/>
                </a:lnTo>
                <a:lnTo>
                  <a:pt x="181" y="24"/>
                </a:lnTo>
                <a:lnTo>
                  <a:pt x="183" y="24"/>
                </a:lnTo>
                <a:lnTo>
                  <a:pt x="184" y="22"/>
                </a:lnTo>
                <a:lnTo>
                  <a:pt x="184" y="20"/>
                </a:lnTo>
                <a:lnTo>
                  <a:pt x="184" y="16"/>
                </a:lnTo>
                <a:close/>
                <a:moveTo>
                  <a:pt x="194" y="7"/>
                </a:moveTo>
                <a:lnTo>
                  <a:pt x="197" y="7"/>
                </a:lnTo>
                <a:lnTo>
                  <a:pt x="197" y="9"/>
                </a:lnTo>
                <a:lnTo>
                  <a:pt x="199" y="7"/>
                </a:lnTo>
                <a:lnTo>
                  <a:pt x="201" y="7"/>
                </a:lnTo>
                <a:lnTo>
                  <a:pt x="203" y="7"/>
                </a:lnTo>
                <a:lnTo>
                  <a:pt x="205" y="7"/>
                </a:lnTo>
                <a:lnTo>
                  <a:pt x="207" y="7"/>
                </a:lnTo>
                <a:lnTo>
                  <a:pt x="208" y="9"/>
                </a:lnTo>
                <a:lnTo>
                  <a:pt x="210" y="11"/>
                </a:lnTo>
                <a:lnTo>
                  <a:pt x="210" y="13"/>
                </a:lnTo>
                <a:lnTo>
                  <a:pt x="210" y="16"/>
                </a:lnTo>
                <a:lnTo>
                  <a:pt x="210" y="18"/>
                </a:lnTo>
                <a:lnTo>
                  <a:pt x="210" y="22"/>
                </a:lnTo>
                <a:lnTo>
                  <a:pt x="208" y="24"/>
                </a:lnTo>
                <a:lnTo>
                  <a:pt x="207" y="26"/>
                </a:lnTo>
                <a:lnTo>
                  <a:pt x="205" y="26"/>
                </a:lnTo>
                <a:lnTo>
                  <a:pt x="203" y="28"/>
                </a:lnTo>
                <a:lnTo>
                  <a:pt x="201" y="28"/>
                </a:lnTo>
                <a:lnTo>
                  <a:pt x="199" y="26"/>
                </a:lnTo>
                <a:lnTo>
                  <a:pt x="197" y="26"/>
                </a:lnTo>
                <a:lnTo>
                  <a:pt x="197" y="24"/>
                </a:lnTo>
                <a:lnTo>
                  <a:pt x="197" y="35"/>
                </a:lnTo>
                <a:lnTo>
                  <a:pt x="194" y="35"/>
                </a:lnTo>
                <a:lnTo>
                  <a:pt x="194" y="7"/>
                </a:lnTo>
                <a:close/>
                <a:moveTo>
                  <a:pt x="203" y="24"/>
                </a:moveTo>
                <a:lnTo>
                  <a:pt x="203" y="24"/>
                </a:lnTo>
                <a:lnTo>
                  <a:pt x="205" y="24"/>
                </a:lnTo>
                <a:lnTo>
                  <a:pt x="207" y="22"/>
                </a:lnTo>
                <a:lnTo>
                  <a:pt x="207" y="20"/>
                </a:lnTo>
                <a:lnTo>
                  <a:pt x="207" y="18"/>
                </a:lnTo>
                <a:lnTo>
                  <a:pt x="207" y="16"/>
                </a:lnTo>
                <a:lnTo>
                  <a:pt x="207" y="15"/>
                </a:lnTo>
                <a:lnTo>
                  <a:pt x="207" y="13"/>
                </a:lnTo>
                <a:lnTo>
                  <a:pt x="207" y="11"/>
                </a:lnTo>
                <a:lnTo>
                  <a:pt x="205" y="11"/>
                </a:lnTo>
                <a:lnTo>
                  <a:pt x="205" y="9"/>
                </a:lnTo>
                <a:lnTo>
                  <a:pt x="203" y="9"/>
                </a:lnTo>
                <a:lnTo>
                  <a:pt x="199" y="9"/>
                </a:lnTo>
                <a:lnTo>
                  <a:pt x="197" y="11"/>
                </a:lnTo>
                <a:lnTo>
                  <a:pt x="197" y="15"/>
                </a:lnTo>
                <a:lnTo>
                  <a:pt x="197" y="18"/>
                </a:lnTo>
                <a:lnTo>
                  <a:pt x="197" y="20"/>
                </a:lnTo>
                <a:lnTo>
                  <a:pt x="199" y="22"/>
                </a:lnTo>
                <a:lnTo>
                  <a:pt x="201" y="24"/>
                </a:lnTo>
                <a:lnTo>
                  <a:pt x="203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99" name="Freeform 133"/>
          <p:cNvSpPr>
            <a:spLocks noEditPoints="1"/>
          </p:cNvSpPr>
          <p:nvPr/>
        </p:nvSpPr>
        <p:spPr bwMode="auto">
          <a:xfrm>
            <a:off x="3422265" y="3381319"/>
            <a:ext cx="336871" cy="65869"/>
          </a:xfrm>
          <a:custGeom>
            <a:avLst/>
            <a:gdLst>
              <a:gd name="T0" fmla="*/ 16112 w 194"/>
              <a:gd name="T1" fmla="*/ 4763 h 35"/>
              <a:gd name="T2" fmla="*/ 8789 w 194"/>
              <a:gd name="T3" fmla="*/ 28575 h 35"/>
              <a:gd name="T4" fmla="*/ 26366 w 194"/>
              <a:gd name="T5" fmla="*/ 38100 h 35"/>
              <a:gd name="T6" fmla="*/ 32225 w 194"/>
              <a:gd name="T7" fmla="*/ 38100 h 35"/>
              <a:gd name="T8" fmla="*/ 10253 w 194"/>
              <a:gd name="T9" fmla="*/ 42863 h 35"/>
              <a:gd name="T10" fmla="*/ 0 w 194"/>
              <a:gd name="T11" fmla="*/ 22225 h 35"/>
              <a:gd name="T12" fmla="*/ 10253 w 194"/>
              <a:gd name="T13" fmla="*/ 1588 h 35"/>
              <a:gd name="T14" fmla="*/ 32225 w 194"/>
              <a:gd name="T15" fmla="*/ 4763 h 35"/>
              <a:gd name="T16" fmla="*/ 67379 w 194"/>
              <a:gd name="T17" fmla="*/ 11113 h 35"/>
              <a:gd name="T18" fmla="*/ 62985 w 194"/>
              <a:gd name="T19" fmla="*/ 41275 h 35"/>
              <a:gd name="T20" fmla="*/ 45407 w 194"/>
              <a:gd name="T21" fmla="*/ 11113 h 35"/>
              <a:gd name="T22" fmla="*/ 64449 w 194"/>
              <a:gd name="T23" fmla="*/ 34925 h 35"/>
              <a:gd name="T24" fmla="*/ 60055 w 194"/>
              <a:gd name="T25" fmla="*/ 34925 h 35"/>
              <a:gd name="T26" fmla="*/ 45407 w 194"/>
              <a:gd name="T27" fmla="*/ 38100 h 35"/>
              <a:gd name="T28" fmla="*/ 80562 w 194"/>
              <a:gd name="T29" fmla="*/ 42863 h 35"/>
              <a:gd name="T30" fmla="*/ 92280 w 194"/>
              <a:gd name="T31" fmla="*/ 25400 h 35"/>
              <a:gd name="T32" fmla="*/ 105463 w 194"/>
              <a:gd name="T33" fmla="*/ 17463 h 35"/>
              <a:gd name="T34" fmla="*/ 159659 w 194"/>
              <a:gd name="T35" fmla="*/ 42863 h 35"/>
              <a:gd name="T36" fmla="*/ 153800 w 194"/>
              <a:gd name="T37" fmla="*/ 38100 h 35"/>
              <a:gd name="T38" fmla="*/ 133293 w 194"/>
              <a:gd name="T39" fmla="*/ 11113 h 35"/>
              <a:gd name="T40" fmla="*/ 153800 w 194"/>
              <a:gd name="T41" fmla="*/ 28575 h 35"/>
              <a:gd name="T42" fmla="*/ 149405 w 194"/>
              <a:gd name="T43" fmla="*/ 38100 h 35"/>
              <a:gd name="T44" fmla="*/ 137687 w 194"/>
              <a:gd name="T45" fmla="*/ 28575 h 35"/>
              <a:gd name="T46" fmla="*/ 191883 w 194"/>
              <a:gd name="T47" fmla="*/ 17463 h 35"/>
              <a:gd name="T48" fmla="*/ 191883 w 194"/>
              <a:gd name="T49" fmla="*/ 28575 h 35"/>
              <a:gd name="T50" fmla="*/ 191883 w 194"/>
              <a:gd name="T51" fmla="*/ 41275 h 35"/>
              <a:gd name="T52" fmla="*/ 175771 w 194"/>
              <a:gd name="T53" fmla="*/ 25400 h 35"/>
              <a:gd name="T54" fmla="*/ 188954 w 194"/>
              <a:gd name="T55" fmla="*/ 22225 h 35"/>
              <a:gd name="T56" fmla="*/ 175771 w 194"/>
              <a:gd name="T57" fmla="*/ 17463 h 35"/>
              <a:gd name="T58" fmla="*/ 188954 w 194"/>
              <a:gd name="T59" fmla="*/ 38100 h 35"/>
              <a:gd name="T60" fmla="*/ 175771 w 194"/>
              <a:gd name="T61" fmla="*/ 28575 h 35"/>
              <a:gd name="T62" fmla="*/ 205066 w 194"/>
              <a:gd name="T63" fmla="*/ 42863 h 35"/>
              <a:gd name="T64" fmla="*/ 224108 w 194"/>
              <a:gd name="T65" fmla="*/ 11113 h 35"/>
              <a:gd name="T66" fmla="*/ 235826 w 194"/>
              <a:gd name="T67" fmla="*/ 11113 h 35"/>
              <a:gd name="T68" fmla="*/ 251938 w 194"/>
              <a:gd name="T69" fmla="*/ 17463 h 35"/>
              <a:gd name="T70" fmla="*/ 254868 w 194"/>
              <a:gd name="T71" fmla="*/ 41275 h 35"/>
              <a:gd name="T72" fmla="*/ 251938 w 194"/>
              <a:gd name="T73" fmla="*/ 42863 h 35"/>
              <a:gd name="T74" fmla="*/ 243150 w 194"/>
              <a:gd name="T75" fmla="*/ 41275 h 35"/>
              <a:gd name="T76" fmla="*/ 229967 w 194"/>
              <a:gd name="T77" fmla="*/ 41275 h 35"/>
              <a:gd name="T78" fmla="*/ 232896 w 194"/>
              <a:gd name="T79" fmla="*/ 25400 h 35"/>
              <a:gd name="T80" fmla="*/ 238756 w 194"/>
              <a:gd name="T81" fmla="*/ 14288 h 35"/>
              <a:gd name="T82" fmla="*/ 246079 w 194"/>
              <a:gd name="T83" fmla="*/ 25400 h 35"/>
              <a:gd name="T84" fmla="*/ 235826 w 194"/>
              <a:gd name="T85" fmla="*/ 28575 h 35"/>
              <a:gd name="T86" fmla="*/ 238756 w 194"/>
              <a:gd name="T87" fmla="*/ 41275 h 35"/>
              <a:gd name="T88" fmla="*/ 246079 w 194"/>
              <a:gd name="T89" fmla="*/ 31750 h 35"/>
              <a:gd name="T90" fmla="*/ 265121 w 194"/>
              <a:gd name="T91" fmla="*/ 14288 h 35"/>
              <a:gd name="T92" fmla="*/ 281233 w 194"/>
              <a:gd name="T93" fmla="*/ 17463 h 35"/>
              <a:gd name="T94" fmla="*/ 281233 w 194"/>
              <a:gd name="T95" fmla="*/ 38100 h 35"/>
              <a:gd name="T96" fmla="*/ 265121 w 194"/>
              <a:gd name="T97" fmla="*/ 41275 h 35"/>
              <a:gd name="T98" fmla="*/ 270980 w 194"/>
              <a:gd name="T99" fmla="*/ 41275 h 35"/>
              <a:gd name="T100" fmla="*/ 278304 w 194"/>
              <a:gd name="T101" fmla="*/ 28575 h 35"/>
              <a:gd name="T102" fmla="*/ 270980 w 194"/>
              <a:gd name="T103" fmla="*/ 17463 h 35"/>
              <a:gd name="T104" fmla="*/ 265121 w 194"/>
              <a:gd name="T105" fmla="*/ 38100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4"/>
              <a:gd name="T160" fmla="*/ 0 h 35"/>
              <a:gd name="T161" fmla="*/ 194 w 194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4" h="35">
                <a:moveTo>
                  <a:pt x="20" y="9"/>
                </a:moveTo>
                <a:lnTo>
                  <a:pt x="20" y="5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7" y="5"/>
                </a:lnTo>
                <a:lnTo>
                  <a:pt x="6" y="7"/>
                </a:lnTo>
                <a:lnTo>
                  <a:pt x="6" y="11"/>
                </a:lnTo>
                <a:lnTo>
                  <a:pt x="4" y="13"/>
                </a:lnTo>
                <a:lnTo>
                  <a:pt x="6" y="18"/>
                </a:lnTo>
                <a:lnTo>
                  <a:pt x="7" y="22"/>
                </a:lnTo>
                <a:lnTo>
                  <a:pt x="9" y="24"/>
                </a:lnTo>
                <a:lnTo>
                  <a:pt x="13" y="26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8"/>
                </a:lnTo>
                <a:lnTo>
                  <a:pt x="24" y="18"/>
                </a:lnTo>
                <a:lnTo>
                  <a:pt x="24" y="22"/>
                </a:lnTo>
                <a:lnTo>
                  <a:pt x="22" y="24"/>
                </a:lnTo>
                <a:lnTo>
                  <a:pt x="18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2"/>
                </a:lnTo>
                <a:lnTo>
                  <a:pt x="2" y="20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1"/>
                </a:lnTo>
                <a:lnTo>
                  <a:pt x="22" y="3"/>
                </a:lnTo>
                <a:lnTo>
                  <a:pt x="24" y="7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50" y="27"/>
                </a:move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0" y="27"/>
                </a:lnTo>
                <a:close/>
                <a:moveTo>
                  <a:pt x="44" y="22"/>
                </a:moveTo>
                <a:lnTo>
                  <a:pt x="43" y="24"/>
                </a:lnTo>
                <a:lnTo>
                  <a:pt x="43" y="26"/>
                </a:lnTo>
                <a:lnTo>
                  <a:pt x="41" y="26"/>
                </a:lnTo>
                <a:lnTo>
                  <a:pt x="39" y="27"/>
                </a:lnTo>
                <a:lnTo>
                  <a:pt x="37" y="27"/>
                </a:lnTo>
                <a:lnTo>
                  <a:pt x="28" y="27"/>
                </a:lnTo>
                <a:lnTo>
                  <a:pt x="28" y="7"/>
                </a:lnTo>
                <a:lnTo>
                  <a:pt x="31" y="7"/>
                </a:lnTo>
                <a:lnTo>
                  <a:pt x="31" y="16"/>
                </a:lnTo>
                <a:lnTo>
                  <a:pt x="37" y="16"/>
                </a:lnTo>
                <a:lnTo>
                  <a:pt x="39" y="16"/>
                </a:lnTo>
                <a:lnTo>
                  <a:pt x="43" y="18"/>
                </a:lnTo>
                <a:lnTo>
                  <a:pt x="44" y="22"/>
                </a:lnTo>
                <a:close/>
                <a:moveTo>
                  <a:pt x="31" y="24"/>
                </a:moveTo>
                <a:lnTo>
                  <a:pt x="37" y="24"/>
                </a:lnTo>
                <a:lnTo>
                  <a:pt x="39" y="24"/>
                </a:lnTo>
                <a:lnTo>
                  <a:pt x="41" y="24"/>
                </a:lnTo>
                <a:lnTo>
                  <a:pt x="41" y="22"/>
                </a:lnTo>
                <a:lnTo>
                  <a:pt x="41" y="20"/>
                </a:lnTo>
                <a:lnTo>
                  <a:pt x="39" y="20"/>
                </a:lnTo>
                <a:lnTo>
                  <a:pt x="39" y="18"/>
                </a:lnTo>
                <a:lnTo>
                  <a:pt x="37" y="18"/>
                </a:lnTo>
                <a:lnTo>
                  <a:pt x="31" y="18"/>
                </a:lnTo>
                <a:lnTo>
                  <a:pt x="31" y="24"/>
                </a:lnTo>
                <a:close/>
                <a:moveTo>
                  <a:pt x="72" y="27"/>
                </a:moveTo>
                <a:lnTo>
                  <a:pt x="67" y="27"/>
                </a:lnTo>
                <a:lnTo>
                  <a:pt x="59" y="18"/>
                </a:lnTo>
                <a:lnTo>
                  <a:pt x="57" y="20"/>
                </a:lnTo>
                <a:lnTo>
                  <a:pt x="57" y="27"/>
                </a:lnTo>
                <a:lnTo>
                  <a:pt x="55" y="27"/>
                </a:lnTo>
                <a:lnTo>
                  <a:pt x="55" y="7"/>
                </a:lnTo>
                <a:lnTo>
                  <a:pt x="57" y="7"/>
                </a:lnTo>
                <a:lnTo>
                  <a:pt x="57" y="16"/>
                </a:lnTo>
                <a:lnTo>
                  <a:pt x="67" y="7"/>
                </a:lnTo>
                <a:lnTo>
                  <a:pt x="70" y="7"/>
                </a:lnTo>
                <a:lnTo>
                  <a:pt x="63" y="16"/>
                </a:lnTo>
                <a:lnTo>
                  <a:pt x="72" y="27"/>
                </a:lnTo>
                <a:close/>
                <a:moveTo>
                  <a:pt x="81" y="11"/>
                </a:moveTo>
                <a:lnTo>
                  <a:pt x="81" y="27"/>
                </a:lnTo>
                <a:lnTo>
                  <a:pt x="78" y="27"/>
                </a:lnTo>
                <a:lnTo>
                  <a:pt x="78" y="11"/>
                </a:lnTo>
                <a:lnTo>
                  <a:pt x="72" y="11"/>
                </a:lnTo>
                <a:lnTo>
                  <a:pt x="72" y="7"/>
                </a:lnTo>
                <a:lnTo>
                  <a:pt x="87" y="7"/>
                </a:lnTo>
                <a:lnTo>
                  <a:pt x="87" y="11"/>
                </a:lnTo>
                <a:lnTo>
                  <a:pt x="81" y="11"/>
                </a:lnTo>
                <a:close/>
                <a:moveTo>
                  <a:pt x="111" y="27"/>
                </a:moveTo>
                <a:lnTo>
                  <a:pt x="109" y="27"/>
                </a:lnTo>
                <a:lnTo>
                  <a:pt x="109" y="7"/>
                </a:lnTo>
                <a:lnTo>
                  <a:pt x="111" y="7"/>
                </a:lnTo>
                <a:lnTo>
                  <a:pt x="111" y="27"/>
                </a:lnTo>
                <a:close/>
                <a:moveTo>
                  <a:pt x="105" y="22"/>
                </a:moveTo>
                <a:lnTo>
                  <a:pt x="105" y="24"/>
                </a:lnTo>
                <a:lnTo>
                  <a:pt x="103" y="26"/>
                </a:lnTo>
                <a:lnTo>
                  <a:pt x="102" y="26"/>
                </a:lnTo>
                <a:lnTo>
                  <a:pt x="100" y="27"/>
                </a:lnTo>
                <a:lnTo>
                  <a:pt x="98" y="27"/>
                </a:lnTo>
                <a:lnTo>
                  <a:pt x="91" y="27"/>
                </a:lnTo>
                <a:lnTo>
                  <a:pt x="91" y="7"/>
                </a:lnTo>
                <a:lnTo>
                  <a:pt x="94" y="7"/>
                </a:lnTo>
                <a:lnTo>
                  <a:pt x="94" y="16"/>
                </a:lnTo>
                <a:lnTo>
                  <a:pt x="98" y="16"/>
                </a:lnTo>
                <a:lnTo>
                  <a:pt x="102" y="16"/>
                </a:lnTo>
                <a:lnTo>
                  <a:pt x="103" y="18"/>
                </a:lnTo>
                <a:lnTo>
                  <a:pt x="105" y="18"/>
                </a:lnTo>
                <a:lnTo>
                  <a:pt x="105" y="22"/>
                </a:lnTo>
                <a:close/>
                <a:moveTo>
                  <a:pt x="94" y="24"/>
                </a:moveTo>
                <a:lnTo>
                  <a:pt x="98" y="24"/>
                </a:lnTo>
                <a:lnTo>
                  <a:pt x="100" y="24"/>
                </a:lnTo>
                <a:lnTo>
                  <a:pt x="102" y="24"/>
                </a:lnTo>
                <a:lnTo>
                  <a:pt x="102" y="22"/>
                </a:lnTo>
                <a:lnTo>
                  <a:pt x="102" y="20"/>
                </a:lnTo>
                <a:lnTo>
                  <a:pt x="100" y="18"/>
                </a:lnTo>
                <a:lnTo>
                  <a:pt x="98" y="18"/>
                </a:lnTo>
                <a:lnTo>
                  <a:pt x="94" y="18"/>
                </a:lnTo>
                <a:lnTo>
                  <a:pt x="94" y="24"/>
                </a:lnTo>
                <a:close/>
                <a:moveTo>
                  <a:pt x="116" y="7"/>
                </a:moveTo>
                <a:lnTo>
                  <a:pt x="126" y="7"/>
                </a:lnTo>
                <a:lnTo>
                  <a:pt x="129" y="7"/>
                </a:lnTo>
                <a:lnTo>
                  <a:pt x="131" y="9"/>
                </a:lnTo>
                <a:lnTo>
                  <a:pt x="131" y="11"/>
                </a:lnTo>
                <a:lnTo>
                  <a:pt x="133" y="13"/>
                </a:lnTo>
                <a:lnTo>
                  <a:pt x="131" y="14"/>
                </a:lnTo>
                <a:lnTo>
                  <a:pt x="131" y="16"/>
                </a:lnTo>
                <a:lnTo>
                  <a:pt x="129" y="16"/>
                </a:lnTo>
                <a:lnTo>
                  <a:pt x="131" y="18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1" y="26"/>
                </a:lnTo>
                <a:lnTo>
                  <a:pt x="129" y="27"/>
                </a:lnTo>
                <a:lnTo>
                  <a:pt x="126" y="27"/>
                </a:lnTo>
                <a:lnTo>
                  <a:pt x="116" y="27"/>
                </a:lnTo>
                <a:lnTo>
                  <a:pt x="116" y="7"/>
                </a:lnTo>
                <a:close/>
                <a:moveTo>
                  <a:pt x="120" y="16"/>
                </a:moveTo>
                <a:lnTo>
                  <a:pt x="126" y="16"/>
                </a:lnTo>
                <a:lnTo>
                  <a:pt x="127" y="16"/>
                </a:lnTo>
                <a:lnTo>
                  <a:pt x="127" y="14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7" y="11"/>
                </a:lnTo>
                <a:lnTo>
                  <a:pt x="126" y="11"/>
                </a:lnTo>
                <a:lnTo>
                  <a:pt x="120" y="11"/>
                </a:lnTo>
                <a:lnTo>
                  <a:pt x="120" y="16"/>
                </a:lnTo>
                <a:close/>
                <a:moveTo>
                  <a:pt x="120" y="24"/>
                </a:moveTo>
                <a:lnTo>
                  <a:pt x="126" y="24"/>
                </a:lnTo>
                <a:lnTo>
                  <a:pt x="127" y="24"/>
                </a:lnTo>
                <a:lnTo>
                  <a:pt x="129" y="24"/>
                </a:lnTo>
                <a:lnTo>
                  <a:pt x="129" y="22"/>
                </a:lnTo>
                <a:lnTo>
                  <a:pt x="129" y="20"/>
                </a:lnTo>
                <a:lnTo>
                  <a:pt x="127" y="18"/>
                </a:lnTo>
                <a:lnTo>
                  <a:pt x="126" y="18"/>
                </a:lnTo>
                <a:lnTo>
                  <a:pt x="120" y="18"/>
                </a:lnTo>
                <a:lnTo>
                  <a:pt x="120" y="24"/>
                </a:lnTo>
                <a:close/>
                <a:moveTo>
                  <a:pt x="153" y="27"/>
                </a:moveTo>
                <a:lnTo>
                  <a:pt x="150" y="27"/>
                </a:lnTo>
                <a:lnTo>
                  <a:pt x="142" y="18"/>
                </a:lnTo>
                <a:lnTo>
                  <a:pt x="140" y="20"/>
                </a:lnTo>
                <a:lnTo>
                  <a:pt x="140" y="27"/>
                </a:lnTo>
                <a:lnTo>
                  <a:pt x="137" y="27"/>
                </a:lnTo>
                <a:lnTo>
                  <a:pt x="137" y="7"/>
                </a:lnTo>
                <a:lnTo>
                  <a:pt x="140" y="7"/>
                </a:lnTo>
                <a:lnTo>
                  <a:pt x="140" y="16"/>
                </a:lnTo>
                <a:lnTo>
                  <a:pt x="150" y="7"/>
                </a:lnTo>
                <a:lnTo>
                  <a:pt x="153" y="7"/>
                </a:lnTo>
                <a:lnTo>
                  <a:pt x="144" y="16"/>
                </a:lnTo>
                <a:lnTo>
                  <a:pt x="153" y="27"/>
                </a:lnTo>
                <a:close/>
                <a:moveTo>
                  <a:pt x="155" y="14"/>
                </a:moveTo>
                <a:lnTo>
                  <a:pt x="157" y="11"/>
                </a:lnTo>
                <a:lnTo>
                  <a:pt x="159" y="9"/>
                </a:lnTo>
                <a:lnTo>
                  <a:pt x="161" y="7"/>
                </a:lnTo>
                <a:lnTo>
                  <a:pt x="164" y="7"/>
                </a:lnTo>
                <a:lnTo>
                  <a:pt x="166" y="7"/>
                </a:lnTo>
                <a:lnTo>
                  <a:pt x="168" y="9"/>
                </a:lnTo>
                <a:lnTo>
                  <a:pt x="170" y="9"/>
                </a:lnTo>
                <a:lnTo>
                  <a:pt x="172" y="11"/>
                </a:lnTo>
                <a:lnTo>
                  <a:pt x="172" y="13"/>
                </a:lnTo>
                <a:lnTo>
                  <a:pt x="172" y="24"/>
                </a:lnTo>
                <a:lnTo>
                  <a:pt x="172" y="26"/>
                </a:lnTo>
                <a:lnTo>
                  <a:pt x="174" y="26"/>
                </a:lnTo>
                <a:lnTo>
                  <a:pt x="174" y="27"/>
                </a:lnTo>
                <a:lnTo>
                  <a:pt x="172" y="27"/>
                </a:lnTo>
                <a:lnTo>
                  <a:pt x="170" y="27"/>
                </a:lnTo>
                <a:lnTo>
                  <a:pt x="168" y="27"/>
                </a:lnTo>
                <a:lnTo>
                  <a:pt x="168" y="26"/>
                </a:lnTo>
                <a:lnTo>
                  <a:pt x="168" y="24"/>
                </a:lnTo>
                <a:lnTo>
                  <a:pt x="166" y="26"/>
                </a:lnTo>
                <a:lnTo>
                  <a:pt x="164" y="27"/>
                </a:lnTo>
                <a:lnTo>
                  <a:pt x="163" y="27"/>
                </a:lnTo>
                <a:lnTo>
                  <a:pt x="161" y="27"/>
                </a:lnTo>
                <a:lnTo>
                  <a:pt x="159" y="27"/>
                </a:lnTo>
                <a:lnTo>
                  <a:pt x="157" y="27"/>
                </a:lnTo>
                <a:lnTo>
                  <a:pt x="157" y="26"/>
                </a:lnTo>
                <a:lnTo>
                  <a:pt x="155" y="26"/>
                </a:lnTo>
                <a:lnTo>
                  <a:pt x="155" y="24"/>
                </a:lnTo>
                <a:lnTo>
                  <a:pt x="155" y="22"/>
                </a:lnTo>
                <a:lnTo>
                  <a:pt x="155" y="20"/>
                </a:lnTo>
                <a:lnTo>
                  <a:pt x="157" y="18"/>
                </a:lnTo>
                <a:lnTo>
                  <a:pt x="159" y="16"/>
                </a:lnTo>
                <a:lnTo>
                  <a:pt x="161" y="16"/>
                </a:lnTo>
                <a:lnTo>
                  <a:pt x="166" y="14"/>
                </a:lnTo>
                <a:lnTo>
                  <a:pt x="168" y="14"/>
                </a:lnTo>
                <a:lnTo>
                  <a:pt x="168" y="13"/>
                </a:lnTo>
                <a:lnTo>
                  <a:pt x="166" y="11"/>
                </a:lnTo>
                <a:lnTo>
                  <a:pt x="163" y="9"/>
                </a:lnTo>
                <a:lnTo>
                  <a:pt x="161" y="11"/>
                </a:lnTo>
                <a:lnTo>
                  <a:pt x="159" y="13"/>
                </a:lnTo>
                <a:lnTo>
                  <a:pt x="159" y="14"/>
                </a:lnTo>
                <a:lnTo>
                  <a:pt x="155" y="14"/>
                </a:lnTo>
                <a:close/>
                <a:moveTo>
                  <a:pt x="168" y="16"/>
                </a:moveTo>
                <a:lnTo>
                  <a:pt x="168" y="18"/>
                </a:lnTo>
                <a:lnTo>
                  <a:pt x="166" y="18"/>
                </a:lnTo>
                <a:lnTo>
                  <a:pt x="164" y="18"/>
                </a:lnTo>
                <a:lnTo>
                  <a:pt x="163" y="18"/>
                </a:lnTo>
                <a:lnTo>
                  <a:pt x="161" y="18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3" y="26"/>
                </a:lnTo>
                <a:lnTo>
                  <a:pt x="164" y="24"/>
                </a:lnTo>
                <a:lnTo>
                  <a:pt x="166" y="24"/>
                </a:lnTo>
                <a:lnTo>
                  <a:pt x="166" y="22"/>
                </a:lnTo>
                <a:lnTo>
                  <a:pt x="168" y="22"/>
                </a:lnTo>
                <a:lnTo>
                  <a:pt x="168" y="20"/>
                </a:lnTo>
                <a:lnTo>
                  <a:pt x="168" y="16"/>
                </a:lnTo>
                <a:close/>
                <a:moveTo>
                  <a:pt x="177" y="7"/>
                </a:moveTo>
                <a:lnTo>
                  <a:pt x="179" y="7"/>
                </a:lnTo>
                <a:lnTo>
                  <a:pt x="179" y="11"/>
                </a:lnTo>
                <a:lnTo>
                  <a:pt x="181" y="9"/>
                </a:lnTo>
                <a:lnTo>
                  <a:pt x="183" y="9"/>
                </a:lnTo>
                <a:lnTo>
                  <a:pt x="185" y="7"/>
                </a:lnTo>
                <a:lnTo>
                  <a:pt x="187" y="7"/>
                </a:lnTo>
                <a:lnTo>
                  <a:pt x="188" y="7"/>
                </a:lnTo>
                <a:lnTo>
                  <a:pt x="190" y="9"/>
                </a:lnTo>
                <a:lnTo>
                  <a:pt x="192" y="11"/>
                </a:lnTo>
                <a:lnTo>
                  <a:pt x="194" y="13"/>
                </a:lnTo>
                <a:lnTo>
                  <a:pt x="194" y="14"/>
                </a:lnTo>
                <a:lnTo>
                  <a:pt x="194" y="16"/>
                </a:lnTo>
                <a:lnTo>
                  <a:pt x="194" y="20"/>
                </a:lnTo>
                <a:lnTo>
                  <a:pt x="194" y="22"/>
                </a:lnTo>
                <a:lnTo>
                  <a:pt x="192" y="24"/>
                </a:lnTo>
                <a:lnTo>
                  <a:pt x="190" y="26"/>
                </a:lnTo>
                <a:lnTo>
                  <a:pt x="188" y="27"/>
                </a:lnTo>
                <a:lnTo>
                  <a:pt x="185" y="27"/>
                </a:lnTo>
                <a:lnTo>
                  <a:pt x="183" y="27"/>
                </a:lnTo>
                <a:lnTo>
                  <a:pt x="181" y="26"/>
                </a:lnTo>
                <a:lnTo>
                  <a:pt x="181" y="35"/>
                </a:lnTo>
                <a:lnTo>
                  <a:pt x="177" y="35"/>
                </a:lnTo>
                <a:lnTo>
                  <a:pt x="177" y="7"/>
                </a:lnTo>
                <a:close/>
                <a:moveTo>
                  <a:pt x="185" y="26"/>
                </a:moveTo>
                <a:lnTo>
                  <a:pt x="187" y="26"/>
                </a:lnTo>
                <a:lnTo>
                  <a:pt x="188" y="24"/>
                </a:lnTo>
                <a:lnTo>
                  <a:pt x="190" y="24"/>
                </a:lnTo>
                <a:lnTo>
                  <a:pt x="190" y="22"/>
                </a:lnTo>
                <a:lnTo>
                  <a:pt x="190" y="20"/>
                </a:lnTo>
                <a:lnTo>
                  <a:pt x="190" y="18"/>
                </a:lnTo>
                <a:lnTo>
                  <a:pt x="190" y="16"/>
                </a:lnTo>
                <a:lnTo>
                  <a:pt x="190" y="14"/>
                </a:lnTo>
                <a:lnTo>
                  <a:pt x="190" y="13"/>
                </a:lnTo>
                <a:lnTo>
                  <a:pt x="188" y="11"/>
                </a:lnTo>
                <a:lnTo>
                  <a:pt x="187" y="11"/>
                </a:lnTo>
                <a:lnTo>
                  <a:pt x="185" y="11"/>
                </a:lnTo>
                <a:lnTo>
                  <a:pt x="183" y="11"/>
                </a:lnTo>
                <a:lnTo>
                  <a:pt x="181" y="13"/>
                </a:lnTo>
                <a:lnTo>
                  <a:pt x="181" y="14"/>
                </a:lnTo>
                <a:lnTo>
                  <a:pt x="179" y="18"/>
                </a:lnTo>
                <a:lnTo>
                  <a:pt x="181" y="22"/>
                </a:lnTo>
                <a:lnTo>
                  <a:pt x="181" y="24"/>
                </a:lnTo>
                <a:lnTo>
                  <a:pt x="183" y="24"/>
                </a:lnTo>
                <a:lnTo>
                  <a:pt x="185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0" name="Freeform 134"/>
          <p:cNvSpPr>
            <a:spLocks noEditPoints="1"/>
          </p:cNvSpPr>
          <p:nvPr/>
        </p:nvSpPr>
        <p:spPr bwMode="auto">
          <a:xfrm>
            <a:off x="3235951" y="2581487"/>
            <a:ext cx="374509" cy="65868"/>
          </a:xfrm>
          <a:custGeom>
            <a:avLst/>
            <a:gdLst>
              <a:gd name="T0" fmla="*/ 19013 w 216"/>
              <a:gd name="T1" fmla="*/ 0 h 35"/>
              <a:gd name="T2" fmla="*/ 21938 w 216"/>
              <a:gd name="T3" fmla="*/ 22225 h 35"/>
              <a:gd name="T4" fmla="*/ 38026 w 216"/>
              <a:gd name="T5" fmla="*/ 11112 h 35"/>
              <a:gd name="T6" fmla="*/ 45339 w 216"/>
              <a:gd name="T7" fmla="*/ 11112 h 35"/>
              <a:gd name="T8" fmla="*/ 59965 w 216"/>
              <a:gd name="T9" fmla="*/ 14287 h 35"/>
              <a:gd name="T10" fmla="*/ 61427 w 216"/>
              <a:gd name="T11" fmla="*/ 31750 h 35"/>
              <a:gd name="T12" fmla="*/ 48264 w 216"/>
              <a:gd name="T13" fmla="*/ 42862 h 35"/>
              <a:gd name="T14" fmla="*/ 42414 w 216"/>
              <a:gd name="T15" fmla="*/ 55562 h 35"/>
              <a:gd name="T16" fmla="*/ 54115 w 216"/>
              <a:gd name="T17" fmla="*/ 38100 h 35"/>
              <a:gd name="T18" fmla="*/ 59965 w 216"/>
              <a:gd name="T19" fmla="*/ 22225 h 35"/>
              <a:gd name="T20" fmla="*/ 51189 w 216"/>
              <a:gd name="T21" fmla="*/ 14287 h 35"/>
              <a:gd name="T22" fmla="*/ 42414 w 216"/>
              <a:gd name="T23" fmla="*/ 31750 h 35"/>
              <a:gd name="T24" fmla="*/ 86291 w 216"/>
              <a:gd name="T25" fmla="*/ 41275 h 35"/>
              <a:gd name="T26" fmla="*/ 67278 w 216"/>
              <a:gd name="T27" fmla="*/ 11112 h 35"/>
              <a:gd name="T28" fmla="*/ 80441 w 216"/>
              <a:gd name="T29" fmla="*/ 25400 h 35"/>
              <a:gd name="T30" fmla="*/ 102379 w 216"/>
              <a:gd name="T31" fmla="*/ 11112 h 35"/>
              <a:gd name="T32" fmla="*/ 115542 w 216"/>
              <a:gd name="T33" fmla="*/ 11112 h 35"/>
              <a:gd name="T34" fmla="*/ 118467 w 216"/>
              <a:gd name="T35" fmla="*/ 38100 h 35"/>
              <a:gd name="T36" fmla="*/ 121392 w 216"/>
              <a:gd name="T37" fmla="*/ 41275 h 35"/>
              <a:gd name="T38" fmla="*/ 115542 w 216"/>
              <a:gd name="T39" fmla="*/ 41275 h 35"/>
              <a:gd name="T40" fmla="*/ 111154 w 216"/>
              <a:gd name="T41" fmla="*/ 41275 h 35"/>
              <a:gd name="T42" fmla="*/ 96529 w 216"/>
              <a:gd name="T43" fmla="*/ 41275 h 35"/>
              <a:gd name="T44" fmla="*/ 96529 w 216"/>
              <a:gd name="T45" fmla="*/ 25400 h 35"/>
              <a:gd name="T46" fmla="*/ 112617 w 216"/>
              <a:gd name="T47" fmla="*/ 20637 h 35"/>
              <a:gd name="T48" fmla="*/ 99454 w 216"/>
              <a:gd name="T49" fmla="*/ 17462 h 35"/>
              <a:gd name="T50" fmla="*/ 111154 w 216"/>
              <a:gd name="T51" fmla="*/ 25400 h 35"/>
              <a:gd name="T52" fmla="*/ 102379 w 216"/>
              <a:gd name="T53" fmla="*/ 28575 h 35"/>
              <a:gd name="T54" fmla="*/ 105304 w 216"/>
              <a:gd name="T55" fmla="*/ 38100 h 35"/>
              <a:gd name="T56" fmla="*/ 112617 w 216"/>
              <a:gd name="T57" fmla="*/ 31750 h 35"/>
              <a:gd name="T58" fmla="*/ 147718 w 216"/>
              <a:gd name="T59" fmla="*/ 41275 h 35"/>
              <a:gd name="T60" fmla="*/ 127242 w 216"/>
              <a:gd name="T61" fmla="*/ 41275 h 35"/>
              <a:gd name="T62" fmla="*/ 146256 w 216"/>
              <a:gd name="T63" fmla="*/ 11112 h 35"/>
              <a:gd name="T64" fmla="*/ 175507 w 216"/>
              <a:gd name="T65" fmla="*/ 11112 h 35"/>
              <a:gd name="T66" fmla="*/ 201833 w 216"/>
              <a:gd name="T67" fmla="*/ 34925 h 35"/>
              <a:gd name="T68" fmla="*/ 185745 w 216"/>
              <a:gd name="T69" fmla="*/ 41275 h 35"/>
              <a:gd name="T70" fmla="*/ 178432 w 216"/>
              <a:gd name="T71" fmla="*/ 25400 h 35"/>
              <a:gd name="T72" fmla="*/ 185745 w 216"/>
              <a:gd name="T73" fmla="*/ 11112 h 35"/>
              <a:gd name="T74" fmla="*/ 201833 w 216"/>
              <a:gd name="T75" fmla="*/ 17462 h 35"/>
              <a:gd name="T76" fmla="*/ 185745 w 216"/>
              <a:gd name="T77" fmla="*/ 34925 h 35"/>
              <a:gd name="T78" fmla="*/ 197445 w 216"/>
              <a:gd name="T79" fmla="*/ 34925 h 35"/>
              <a:gd name="T80" fmla="*/ 200370 w 216"/>
              <a:gd name="T81" fmla="*/ 22225 h 35"/>
              <a:gd name="T82" fmla="*/ 188670 w 216"/>
              <a:gd name="T83" fmla="*/ 14287 h 35"/>
              <a:gd name="T84" fmla="*/ 182819 w 216"/>
              <a:gd name="T85" fmla="*/ 22225 h 35"/>
              <a:gd name="T86" fmla="*/ 213533 w 216"/>
              <a:gd name="T87" fmla="*/ 41275 h 35"/>
              <a:gd name="T88" fmla="*/ 210608 w 216"/>
              <a:gd name="T89" fmla="*/ 38100 h 35"/>
              <a:gd name="T90" fmla="*/ 229621 w 216"/>
              <a:gd name="T91" fmla="*/ 41275 h 35"/>
              <a:gd name="T92" fmla="*/ 258872 w 216"/>
              <a:gd name="T93" fmla="*/ 34925 h 35"/>
              <a:gd name="T94" fmla="*/ 248634 w 216"/>
              <a:gd name="T95" fmla="*/ 41275 h 35"/>
              <a:gd name="T96" fmla="*/ 248634 w 216"/>
              <a:gd name="T97" fmla="*/ 22225 h 35"/>
              <a:gd name="T98" fmla="*/ 242784 w 216"/>
              <a:gd name="T99" fmla="*/ 38100 h 35"/>
              <a:gd name="T100" fmla="*/ 254485 w 216"/>
              <a:gd name="T101" fmla="*/ 31750 h 35"/>
              <a:gd name="T102" fmla="*/ 242784 w 216"/>
              <a:gd name="T103" fmla="*/ 28575 h 35"/>
              <a:gd name="T104" fmla="*/ 272035 w 216"/>
              <a:gd name="T105" fmla="*/ 14287 h 35"/>
              <a:gd name="T106" fmla="*/ 270573 w 216"/>
              <a:gd name="T107" fmla="*/ 34925 h 35"/>
              <a:gd name="T108" fmla="*/ 283736 w 216"/>
              <a:gd name="T109" fmla="*/ 34925 h 35"/>
              <a:gd name="T110" fmla="*/ 280811 w 216"/>
              <a:gd name="T111" fmla="*/ 41275 h 35"/>
              <a:gd name="T112" fmla="*/ 264723 w 216"/>
              <a:gd name="T113" fmla="*/ 34925 h 35"/>
              <a:gd name="T114" fmla="*/ 267648 w 216"/>
              <a:gd name="T115" fmla="*/ 14287 h 35"/>
              <a:gd name="T116" fmla="*/ 283736 w 216"/>
              <a:gd name="T117" fmla="*/ 11112 h 35"/>
              <a:gd name="T118" fmla="*/ 283736 w 216"/>
              <a:gd name="T119" fmla="*/ 20637 h 35"/>
              <a:gd name="T120" fmla="*/ 296899 w 216"/>
              <a:gd name="T121" fmla="*/ 41275 h 35"/>
              <a:gd name="T122" fmla="*/ 310062 w 216"/>
              <a:gd name="T123" fmla="*/ 11112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6"/>
              <a:gd name="T187" fmla="*/ 0 h 35"/>
              <a:gd name="T188" fmla="*/ 216 w 216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6" h="35">
                <a:moveTo>
                  <a:pt x="5" y="18"/>
                </a:moveTo>
                <a:lnTo>
                  <a:pt x="4" y="26"/>
                </a:lnTo>
                <a:lnTo>
                  <a:pt x="0" y="26"/>
                </a:lnTo>
                <a:lnTo>
                  <a:pt x="9" y="0"/>
                </a:lnTo>
                <a:lnTo>
                  <a:pt x="13" y="0"/>
                </a:lnTo>
                <a:lnTo>
                  <a:pt x="24" y="26"/>
                </a:lnTo>
                <a:lnTo>
                  <a:pt x="18" y="26"/>
                </a:lnTo>
                <a:lnTo>
                  <a:pt x="17" y="18"/>
                </a:lnTo>
                <a:lnTo>
                  <a:pt x="5" y="18"/>
                </a:lnTo>
                <a:close/>
                <a:moveTo>
                  <a:pt x="15" y="14"/>
                </a:moveTo>
                <a:lnTo>
                  <a:pt x="11" y="3"/>
                </a:lnTo>
                <a:lnTo>
                  <a:pt x="7" y="14"/>
                </a:lnTo>
                <a:lnTo>
                  <a:pt x="15" y="14"/>
                </a:lnTo>
                <a:close/>
                <a:moveTo>
                  <a:pt x="26" y="7"/>
                </a:moveTo>
                <a:lnTo>
                  <a:pt x="29" y="7"/>
                </a:lnTo>
                <a:lnTo>
                  <a:pt x="29" y="9"/>
                </a:lnTo>
                <a:lnTo>
                  <a:pt x="29" y="7"/>
                </a:lnTo>
                <a:lnTo>
                  <a:pt x="31" y="7"/>
                </a:lnTo>
                <a:lnTo>
                  <a:pt x="33" y="7"/>
                </a:lnTo>
                <a:lnTo>
                  <a:pt x="35" y="5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2" y="13"/>
                </a:lnTo>
                <a:lnTo>
                  <a:pt x="42" y="16"/>
                </a:lnTo>
                <a:lnTo>
                  <a:pt x="42" y="18"/>
                </a:lnTo>
                <a:lnTo>
                  <a:pt x="42" y="20"/>
                </a:lnTo>
                <a:lnTo>
                  <a:pt x="41" y="24"/>
                </a:lnTo>
                <a:lnTo>
                  <a:pt x="41" y="26"/>
                </a:ln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1" y="26"/>
                </a:lnTo>
                <a:lnTo>
                  <a:pt x="29" y="26"/>
                </a:lnTo>
                <a:lnTo>
                  <a:pt x="29" y="24"/>
                </a:lnTo>
                <a:lnTo>
                  <a:pt x="29" y="35"/>
                </a:lnTo>
                <a:lnTo>
                  <a:pt x="26" y="35"/>
                </a:lnTo>
                <a:lnTo>
                  <a:pt x="26" y="7"/>
                </a:lnTo>
                <a:close/>
                <a:moveTo>
                  <a:pt x="35" y="24"/>
                </a:move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1" y="18"/>
                </a:lnTo>
                <a:lnTo>
                  <a:pt x="41" y="16"/>
                </a:lnTo>
                <a:lnTo>
                  <a:pt x="41" y="14"/>
                </a:ln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1" y="9"/>
                </a:lnTo>
                <a:lnTo>
                  <a:pt x="31" y="11"/>
                </a:lnTo>
                <a:lnTo>
                  <a:pt x="29" y="14"/>
                </a:lnTo>
                <a:lnTo>
                  <a:pt x="29" y="18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close/>
                <a:moveTo>
                  <a:pt x="63" y="26"/>
                </a:moveTo>
                <a:lnTo>
                  <a:pt x="59" y="26"/>
                </a:lnTo>
                <a:lnTo>
                  <a:pt x="53" y="18"/>
                </a:lnTo>
                <a:lnTo>
                  <a:pt x="50" y="26"/>
                </a:lnTo>
                <a:lnTo>
                  <a:pt x="44" y="26"/>
                </a:lnTo>
                <a:lnTo>
                  <a:pt x="52" y="16"/>
                </a:lnTo>
                <a:lnTo>
                  <a:pt x="46" y="7"/>
                </a:lnTo>
                <a:lnTo>
                  <a:pt x="50" y="7"/>
                </a:lnTo>
                <a:lnTo>
                  <a:pt x="53" y="13"/>
                </a:lnTo>
                <a:lnTo>
                  <a:pt x="59" y="7"/>
                </a:lnTo>
                <a:lnTo>
                  <a:pt x="63" y="7"/>
                </a:lnTo>
                <a:lnTo>
                  <a:pt x="55" y="16"/>
                </a:lnTo>
                <a:lnTo>
                  <a:pt x="63" y="26"/>
                </a:lnTo>
                <a:close/>
                <a:moveTo>
                  <a:pt x="66" y="13"/>
                </a:moveTo>
                <a:lnTo>
                  <a:pt x="66" y="9"/>
                </a:lnTo>
                <a:lnTo>
                  <a:pt x="68" y="7"/>
                </a:lnTo>
                <a:lnTo>
                  <a:pt x="70" y="7"/>
                </a:lnTo>
                <a:lnTo>
                  <a:pt x="74" y="5"/>
                </a:lnTo>
                <a:lnTo>
                  <a:pt x="76" y="5"/>
                </a:lnTo>
                <a:lnTo>
                  <a:pt x="76" y="7"/>
                </a:lnTo>
                <a:lnTo>
                  <a:pt x="77" y="7"/>
                </a:lnTo>
                <a:lnTo>
                  <a:pt x="79" y="7"/>
                </a:lnTo>
                <a:lnTo>
                  <a:pt x="81" y="9"/>
                </a:lnTo>
                <a:lnTo>
                  <a:pt x="81" y="11"/>
                </a:lnTo>
                <a:lnTo>
                  <a:pt x="81" y="22"/>
                </a:lnTo>
                <a:lnTo>
                  <a:pt x="81" y="24"/>
                </a:lnTo>
                <a:lnTo>
                  <a:pt x="83" y="24"/>
                </a:lnTo>
                <a:lnTo>
                  <a:pt x="83" y="26"/>
                </a:lnTo>
                <a:lnTo>
                  <a:pt x="81" y="26"/>
                </a:lnTo>
                <a:lnTo>
                  <a:pt x="81" y="27"/>
                </a:lnTo>
                <a:lnTo>
                  <a:pt x="79" y="26"/>
                </a:lnTo>
                <a:lnTo>
                  <a:pt x="77" y="26"/>
                </a:lnTo>
                <a:lnTo>
                  <a:pt x="77" y="24"/>
                </a:lnTo>
                <a:lnTo>
                  <a:pt x="76" y="26"/>
                </a:lnTo>
                <a:lnTo>
                  <a:pt x="74" y="26"/>
                </a:lnTo>
                <a:lnTo>
                  <a:pt x="70" y="27"/>
                </a:lnTo>
                <a:lnTo>
                  <a:pt x="68" y="27"/>
                </a:lnTo>
                <a:lnTo>
                  <a:pt x="68" y="26"/>
                </a:lnTo>
                <a:lnTo>
                  <a:pt x="66" y="26"/>
                </a:lnTo>
                <a:lnTo>
                  <a:pt x="65" y="24"/>
                </a:lnTo>
                <a:lnTo>
                  <a:pt x="65" y="22"/>
                </a:lnTo>
                <a:lnTo>
                  <a:pt x="65" y="18"/>
                </a:lnTo>
                <a:lnTo>
                  <a:pt x="66" y="16"/>
                </a:lnTo>
                <a:lnTo>
                  <a:pt x="68" y="16"/>
                </a:lnTo>
                <a:lnTo>
                  <a:pt x="70" y="14"/>
                </a:lnTo>
                <a:lnTo>
                  <a:pt x="76" y="14"/>
                </a:lnTo>
                <a:lnTo>
                  <a:pt x="77" y="14"/>
                </a:lnTo>
                <a:lnTo>
                  <a:pt x="77" y="13"/>
                </a:lnTo>
                <a:lnTo>
                  <a:pt x="76" y="9"/>
                </a:lnTo>
                <a:lnTo>
                  <a:pt x="74" y="9"/>
                </a:lnTo>
                <a:lnTo>
                  <a:pt x="70" y="9"/>
                </a:lnTo>
                <a:lnTo>
                  <a:pt x="68" y="11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77" y="16"/>
                </a:moveTo>
                <a:lnTo>
                  <a:pt x="77" y="16"/>
                </a:lnTo>
                <a:lnTo>
                  <a:pt x="76" y="16"/>
                </a:lnTo>
                <a:lnTo>
                  <a:pt x="74" y="16"/>
                </a:ln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8" y="20"/>
                </a:lnTo>
                <a:lnTo>
                  <a:pt x="68" y="24"/>
                </a:lnTo>
                <a:lnTo>
                  <a:pt x="72" y="24"/>
                </a:lnTo>
                <a:lnTo>
                  <a:pt x="74" y="24"/>
                </a:lnTo>
                <a:lnTo>
                  <a:pt x="76" y="22"/>
                </a:lnTo>
                <a:lnTo>
                  <a:pt x="77" y="22"/>
                </a:lnTo>
                <a:lnTo>
                  <a:pt x="77" y="20"/>
                </a:lnTo>
                <a:lnTo>
                  <a:pt x="77" y="16"/>
                </a:lnTo>
                <a:close/>
                <a:moveTo>
                  <a:pt x="100" y="7"/>
                </a:moveTo>
                <a:lnTo>
                  <a:pt x="101" y="7"/>
                </a:lnTo>
                <a:lnTo>
                  <a:pt x="101" y="26"/>
                </a:lnTo>
                <a:lnTo>
                  <a:pt x="100" y="26"/>
                </a:lnTo>
                <a:lnTo>
                  <a:pt x="100" y="18"/>
                </a:lnTo>
                <a:lnTo>
                  <a:pt x="90" y="18"/>
                </a:lnTo>
                <a:lnTo>
                  <a:pt x="90" y="26"/>
                </a:lnTo>
                <a:lnTo>
                  <a:pt x="87" y="26"/>
                </a:lnTo>
                <a:lnTo>
                  <a:pt x="87" y="7"/>
                </a:lnTo>
                <a:lnTo>
                  <a:pt x="90" y="7"/>
                </a:lnTo>
                <a:lnTo>
                  <a:pt x="90" y="14"/>
                </a:lnTo>
                <a:lnTo>
                  <a:pt x="100" y="14"/>
                </a:lnTo>
                <a:lnTo>
                  <a:pt x="100" y="7"/>
                </a:lnTo>
                <a:close/>
                <a:moveTo>
                  <a:pt x="111" y="9"/>
                </a:moveTo>
                <a:lnTo>
                  <a:pt x="111" y="26"/>
                </a:lnTo>
                <a:lnTo>
                  <a:pt x="107" y="26"/>
                </a:lnTo>
                <a:lnTo>
                  <a:pt x="107" y="7"/>
                </a:lnTo>
                <a:lnTo>
                  <a:pt x="120" y="7"/>
                </a:lnTo>
                <a:lnTo>
                  <a:pt x="120" y="9"/>
                </a:lnTo>
                <a:lnTo>
                  <a:pt x="111" y="9"/>
                </a:lnTo>
                <a:close/>
                <a:moveTo>
                  <a:pt x="138" y="20"/>
                </a:moveTo>
                <a:lnTo>
                  <a:pt x="138" y="22"/>
                </a:lnTo>
                <a:lnTo>
                  <a:pt x="137" y="24"/>
                </a:lnTo>
                <a:lnTo>
                  <a:pt x="135" y="26"/>
                </a:lnTo>
                <a:lnTo>
                  <a:pt x="133" y="26"/>
                </a:lnTo>
                <a:lnTo>
                  <a:pt x="131" y="27"/>
                </a:lnTo>
                <a:lnTo>
                  <a:pt x="127" y="26"/>
                </a:lnTo>
                <a:lnTo>
                  <a:pt x="125" y="26"/>
                </a:lnTo>
                <a:lnTo>
                  <a:pt x="124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6"/>
                </a:lnTo>
                <a:lnTo>
                  <a:pt x="122" y="14"/>
                </a:lnTo>
                <a:lnTo>
                  <a:pt x="122" y="11"/>
                </a:lnTo>
                <a:lnTo>
                  <a:pt x="124" y="9"/>
                </a:lnTo>
                <a:lnTo>
                  <a:pt x="125" y="7"/>
                </a:lnTo>
                <a:lnTo>
                  <a:pt x="127" y="7"/>
                </a:lnTo>
                <a:lnTo>
                  <a:pt x="131" y="5"/>
                </a:lnTo>
                <a:lnTo>
                  <a:pt x="133" y="7"/>
                </a:lnTo>
                <a:lnTo>
                  <a:pt x="135" y="7"/>
                </a:lnTo>
                <a:lnTo>
                  <a:pt x="137" y="9"/>
                </a:lnTo>
                <a:lnTo>
                  <a:pt x="138" y="11"/>
                </a:lnTo>
                <a:lnTo>
                  <a:pt x="138" y="14"/>
                </a:lnTo>
                <a:lnTo>
                  <a:pt x="140" y="18"/>
                </a:lnTo>
                <a:lnTo>
                  <a:pt x="125" y="18"/>
                </a:lnTo>
                <a:lnTo>
                  <a:pt x="125" y="20"/>
                </a:lnTo>
                <a:lnTo>
                  <a:pt x="127" y="22"/>
                </a:lnTo>
                <a:lnTo>
                  <a:pt x="129" y="24"/>
                </a:lnTo>
                <a:lnTo>
                  <a:pt x="131" y="24"/>
                </a:lnTo>
                <a:lnTo>
                  <a:pt x="133" y="24"/>
                </a:lnTo>
                <a:lnTo>
                  <a:pt x="135" y="22"/>
                </a:lnTo>
                <a:lnTo>
                  <a:pt x="135" y="20"/>
                </a:lnTo>
                <a:lnTo>
                  <a:pt x="137" y="20"/>
                </a:lnTo>
                <a:lnTo>
                  <a:pt x="138" y="20"/>
                </a:lnTo>
                <a:close/>
                <a:moveTo>
                  <a:pt x="137" y="14"/>
                </a:moveTo>
                <a:lnTo>
                  <a:pt x="135" y="13"/>
                </a:lnTo>
                <a:lnTo>
                  <a:pt x="135" y="11"/>
                </a:lnTo>
                <a:lnTo>
                  <a:pt x="133" y="9"/>
                </a:lnTo>
                <a:lnTo>
                  <a:pt x="131" y="9"/>
                </a:lnTo>
                <a:lnTo>
                  <a:pt x="129" y="9"/>
                </a:lnTo>
                <a:lnTo>
                  <a:pt x="127" y="9"/>
                </a:lnTo>
                <a:lnTo>
                  <a:pt x="127" y="11"/>
                </a:lnTo>
                <a:lnTo>
                  <a:pt x="125" y="13"/>
                </a:lnTo>
                <a:lnTo>
                  <a:pt x="125" y="14"/>
                </a:lnTo>
                <a:lnTo>
                  <a:pt x="137" y="14"/>
                </a:lnTo>
                <a:close/>
                <a:moveTo>
                  <a:pt x="146" y="9"/>
                </a:moveTo>
                <a:lnTo>
                  <a:pt x="146" y="20"/>
                </a:lnTo>
                <a:lnTo>
                  <a:pt x="146" y="24"/>
                </a:lnTo>
                <a:lnTo>
                  <a:pt x="146" y="26"/>
                </a:lnTo>
                <a:lnTo>
                  <a:pt x="144" y="26"/>
                </a:lnTo>
                <a:lnTo>
                  <a:pt x="142" y="26"/>
                </a:lnTo>
                <a:lnTo>
                  <a:pt x="142" y="24"/>
                </a:lnTo>
                <a:lnTo>
                  <a:pt x="144" y="24"/>
                </a:lnTo>
                <a:lnTo>
                  <a:pt x="144" y="22"/>
                </a:lnTo>
                <a:lnTo>
                  <a:pt x="144" y="20"/>
                </a:lnTo>
                <a:lnTo>
                  <a:pt x="144" y="7"/>
                </a:lnTo>
                <a:lnTo>
                  <a:pt x="157" y="7"/>
                </a:lnTo>
                <a:lnTo>
                  <a:pt x="157" y="26"/>
                </a:lnTo>
                <a:lnTo>
                  <a:pt x="155" y="26"/>
                </a:lnTo>
                <a:lnTo>
                  <a:pt x="155" y="9"/>
                </a:lnTo>
                <a:lnTo>
                  <a:pt x="146" y="9"/>
                </a:lnTo>
                <a:close/>
                <a:moveTo>
                  <a:pt x="177" y="20"/>
                </a:moveTo>
                <a:lnTo>
                  <a:pt x="177" y="22"/>
                </a:lnTo>
                <a:lnTo>
                  <a:pt x="177" y="24"/>
                </a:lnTo>
                <a:lnTo>
                  <a:pt x="175" y="24"/>
                </a:lnTo>
                <a:lnTo>
                  <a:pt x="174" y="26"/>
                </a:lnTo>
                <a:lnTo>
                  <a:pt x="172" y="26"/>
                </a:lnTo>
                <a:lnTo>
                  <a:pt x="170" y="26"/>
                </a:lnTo>
                <a:lnTo>
                  <a:pt x="162" y="26"/>
                </a:lnTo>
                <a:lnTo>
                  <a:pt x="162" y="7"/>
                </a:lnTo>
                <a:lnTo>
                  <a:pt x="166" y="7"/>
                </a:lnTo>
                <a:lnTo>
                  <a:pt x="166" y="14"/>
                </a:lnTo>
                <a:lnTo>
                  <a:pt x="170" y="14"/>
                </a:lnTo>
                <a:lnTo>
                  <a:pt x="174" y="14"/>
                </a:lnTo>
                <a:lnTo>
                  <a:pt x="175" y="16"/>
                </a:lnTo>
                <a:lnTo>
                  <a:pt x="177" y="18"/>
                </a:lnTo>
                <a:lnTo>
                  <a:pt x="177" y="20"/>
                </a:lnTo>
                <a:close/>
                <a:moveTo>
                  <a:pt x="166" y="24"/>
                </a:moveTo>
                <a:lnTo>
                  <a:pt x="170" y="24"/>
                </a:lnTo>
                <a:lnTo>
                  <a:pt x="172" y="24"/>
                </a:lnTo>
                <a:lnTo>
                  <a:pt x="174" y="22"/>
                </a:lnTo>
                <a:lnTo>
                  <a:pt x="174" y="20"/>
                </a:lnTo>
                <a:lnTo>
                  <a:pt x="174" y="18"/>
                </a:lnTo>
                <a:lnTo>
                  <a:pt x="172" y="18"/>
                </a:lnTo>
                <a:lnTo>
                  <a:pt x="170" y="18"/>
                </a:lnTo>
                <a:lnTo>
                  <a:pt x="166" y="18"/>
                </a:lnTo>
                <a:lnTo>
                  <a:pt x="166" y="24"/>
                </a:lnTo>
                <a:close/>
                <a:moveTo>
                  <a:pt x="194" y="13"/>
                </a:moveTo>
                <a:lnTo>
                  <a:pt x="192" y="11"/>
                </a:lnTo>
                <a:lnTo>
                  <a:pt x="188" y="9"/>
                </a:lnTo>
                <a:lnTo>
                  <a:pt x="186" y="9"/>
                </a:lnTo>
                <a:lnTo>
                  <a:pt x="185" y="11"/>
                </a:lnTo>
                <a:lnTo>
                  <a:pt x="185" y="13"/>
                </a:lnTo>
                <a:lnTo>
                  <a:pt x="183" y="16"/>
                </a:lnTo>
                <a:lnTo>
                  <a:pt x="185" y="20"/>
                </a:lnTo>
                <a:lnTo>
                  <a:pt x="185" y="22"/>
                </a:lnTo>
                <a:lnTo>
                  <a:pt x="186" y="24"/>
                </a:lnTo>
                <a:lnTo>
                  <a:pt x="188" y="24"/>
                </a:lnTo>
                <a:lnTo>
                  <a:pt x="190" y="24"/>
                </a:lnTo>
                <a:lnTo>
                  <a:pt x="192" y="22"/>
                </a:lnTo>
                <a:lnTo>
                  <a:pt x="194" y="22"/>
                </a:lnTo>
                <a:lnTo>
                  <a:pt x="194" y="20"/>
                </a:lnTo>
                <a:lnTo>
                  <a:pt x="198" y="20"/>
                </a:lnTo>
                <a:lnTo>
                  <a:pt x="196" y="22"/>
                </a:lnTo>
                <a:lnTo>
                  <a:pt x="194" y="24"/>
                </a:lnTo>
                <a:lnTo>
                  <a:pt x="192" y="26"/>
                </a:lnTo>
                <a:lnTo>
                  <a:pt x="188" y="27"/>
                </a:lnTo>
                <a:lnTo>
                  <a:pt x="186" y="26"/>
                </a:lnTo>
                <a:lnTo>
                  <a:pt x="185" y="26"/>
                </a:lnTo>
                <a:lnTo>
                  <a:pt x="183" y="24"/>
                </a:lnTo>
                <a:lnTo>
                  <a:pt x="181" y="22"/>
                </a:lnTo>
                <a:lnTo>
                  <a:pt x="181" y="20"/>
                </a:lnTo>
                <a:lnTo>
                  <a:pt x="181" y="16"/>
                </a:lnTo>
                <a:lnTo>
                  <a:pt x="181" y="14"/>
                </a:lnTo>
                <a:lnTo>
                  <a:pt x="181" y="11"/>
                </a:lnTo>
                <a:lnTo>
                  <a:pt x="183" y="9"/>
                </a:lnTo>
                <a:lnTo>
                  <a:pt x="185" y="7"/>
                </a:lnTo>
                <a:lnTo>
                  <a:pt x="186" y="7"/>
                </a:lnTo>
                <a:lnTo>
                  <a:pt x="190" y="5"/>
                </a:lnTo>
                <a:lnTo>
                  <a:pt x="192" y="7"/>
                </a:lnTo>
                <a:lnTo>
                  <a:pt x="194" y="7"/>
                </a:lnTo>
                <a:lnTo>
                  <a:pt x="196" y="9"/>
                </a:lnTo>
                <a:lnTo>
                  <a:pt x="196" y="11"/>
                </a:lnTo>
                <a:lnTo>
                  <a:pt x="198" y="13"/>
                </a:lnTo>
                <a:lnTo>
                  <a:pt x="194" y="13"/>
                </a:lnTo>
                <a:close/>
                <a:moveTo>
                  <a:pt x="216" y="26"/>
                </a:moveTo>
                <a:lnTo>
                  <a:pt x="212" y="26"/>
                </a:lnTo>
                <a:lnTo>
                  <a:pt x="205" y="16"/>
                </a:lnTo>
                <a:lnTo>
                  <a:pt x="203" y="18"/>
                </a:lnTo>
                <a:lnTo>
                  <a:pt x="203" y="26"/>
                </a:lnTo>
                <a:lnTo>
                  <a:pt x="199" y="26"/>
                </a:lnTo>
                <a:lnTo>
                  <a:pt x="199" y="7"/>
                </a:lnTo>
                <a:lnTo>
                  <a:pt x="203" y="7"/>
                </a:lnTo>
                <a:lnTo>
                  <a:pt x="203" y="14"/>
                </a:lnTo>
                <a:lnTo>
                  <a:pt x="212" y="7"/>
                </a:lnTo>
                <a:lnTo>
                  <a:pt x="216" y="7"/>
                </a:lnTo>
                <a:lnTo>
                  <a:pt x="207" y="14"/>
                </a:lnTo>
                <a:lnTo>
                  <a:pt x="216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1" name="Freeform 135"/>
          <p:cNvSpPr>
            <a:spLocks noEditPoints="1"/>
          </p:cNvSpPr>
          <p:nvPr/>
        </p:nvSpPr>
        <p:spPr bwMode="auto">
          <a:xfrm>
            <a:off x="3427912" y="1781656"/>
            <a:ext cx="304877" cy="65869"/>
          </a:xfrm>
          <a:custGeom>
            <a:avLst/>
            <a:gdLst>
              <a:gd name="T0" fmla="*/ 35270 w 175"/>
              <a:gd name="T1" fmla="*/ 7938 h 35"/>
              <a:gd name="T2" fmla="*/ 4409 w 175"/>
              <a:gd name="T3" fmla="*/ 4763 h 35"/>
              <a:gd name="T4" fmla="*/ 0 w 175"/>
              <a:gd name="T5" fmla="*/ 41275 h 35"/>
              <a:gd name="T6" fmla="*/ 32331 w 175"/>
              <a:gd name="T7" fmla="*/ 0 h 35"/>
              <a:gd name="T8" fmla="*/ 70539 w 175"/>
              <a:gd name="T9" fmla="*/ 11113 h 35"/>
              <a:gd name="T10" fmla="*/ 64661 w 175"/>
              <a:gd name="T11" fmla="*/ 28575 h 35"/>
              <a:gd name="T12" fmla="*/ 57313 w 175"/>
              <a:gd name="T13" fmla="*/ 49213 h 35"/>
              <a:gd name="T14" fmla="*/ 51435 w 175"/>
              <a:gd name="T15" fmla="*/ 55563 h 35"/>
              <a:gd name="T16" fmla="*/ 48496 w 175"/>
              <a:gd name="T17" fmla="*/ 49213 h 35"/>
              <a:gd name="T18" fmla="*/ 51435 w 175"/>
              <a:gd name="T19" fmla="*/ 46038 h 35"/>
              <a:gd name="T20" fmla="*/ 57313 w 175"/>
              <a:gd name="T21" fmla="*/ 34925 h 35"/>
              <a:gd name="T22" fmla="*/ 77887 w 175"/>
              <a:gd name="T23" fmla="*/ 14288 h 35"/>
              <a:gd name="T24" fmla="*/ 86705 w 175"/>
              <a:gd name="T25" fmla="*/ 7938 h 35"/>
              <a:gd name="T26" fmla="*/ 99931 w 175"/>
              <a:gd name="T27" fmla="*/ 20638 h 35"/>
              <a:gd name="T28" fmla="*/ 94053 w 175"/>
              <a:gd name="T29" fmla="*/ 41275 h 35"/>
              <a:gd name="T30" fmla="*/ 80826 w 175"/>
              <a:gd name="T31" fmla="*/ 41275 h 35"/>
              <a:gd name="T32" fmla="*/ 73479 w 175"/>
              <a:gd name="T33" fmla="*/ 11113 h 35"/>
              <a:gd name="T34" fmla="*/ 92583 w 175"/>
              <a:gd name="T35" fmla="*/ 31750 h 35"/>
              <a:gd name="T36" fmla="*/ 92583 w 175"/>
              <a:gd name="T37" fmla="*/ 17463 h 35"/>
              <a:gd name="T38" fmla="*/ 80826 w 175"/>
              <a:gd name="T39" fmla="*/ 17463 h 35"/>
              <a:gd name="T40" fmla="*/ 83766 w 175"/>
              <a:gd name="T41" fmla="*/ 38100 h 35"/>
              <a:gd name="T42" fmla="*/ 138140 w 175"/>
              <a:gd name="T43" fmla="*/ 41275 h 35"/>
              <a:gd name="T44" fmla="*/ 132261 w 175"/>
              <a:gd name="T45" fmla="*/ 17463 h 35"/>
              <a:gd name="T46" fmla="*/ 108748 w 175"/>
              <a:gd name="T47" fmla="*/ 17463 h 35"/>
              <a:gd name="T48" fmla="*/ 108748 w 175"/>
              <a:gd name="T49" fmla="*/ 22225 h 35"/>
              <a:gd name="T50" fmla="*/ 121974 w 175"/>
              <a:gd name="T51" fmla="*/ 34925 h 35"/>
              <a:gd name="T52" fmla="*/ 157244 w 175"/>
              <a:gd name="T53" fmla="*/ 7938 h 35"/>
              <a:gd name="T54" fmla="*/ 164592 w 175"/>
              <a:gd name="T55" fmla="*/ 14288 h 35"/>
              <a:gd name="T56" fmla="*/ 167531 w 175"/>
              <a:gd name="T57" fmla="*/ 38100 h 35"/>
              <a:gd name="T58" fmla="*/ 167531 w 175"/>
              <a:gd name="T59" fmla="*/ 42863 h 35"/>
              <a:gd name="T60" fmla="*/ 163122 w 175"/>
              <a:gd name="T61" fmla="*/ 41275 h 35"/>
              <a:gd name="T62" fmla="*/ 154305 w 175"/>
              <a:gd name="T63" fmla="*/ 42863 h 35"/>
              <a:gd name="T64" fmla="*/ 144018 w 175"/>
              <a:gd name="T65" fmla="*/ 38100 h 35"/>
              <a:gd name="T66" fmla="*/ 145488 w 175"/>
              <a:gd name="T67" fmla="*/ 25400 h 35"/>
              <a:gd name="T68" fmla="*/ 160183 w 175"/>
              <a:gd name="T69" fmla="*/ 14288 h 35"/>
              <a:gd name="T70" fmla="*/ 148427 w 175"/>
              <a:gd name="T71" fmla="*/ 20638 h 35"/>
              <a:gd name="T72" fmla="*/ 157244 w 175"/>
              <a:gd name="T73" fmla="*/ 25400 h 35"/>
              <a:gd name="T74" fmla="*/ 148427 w 175"/>
              <a:gd name="T75" fmla="*/ 28575 h 35"/>
              <a:gd name="T76" fmla="*/ 154305 w 175"/>
              <a:gd name="T77" fmla="*/ 38100 h 35"/>
              <a:gd name="T78" fmla="*/ 163122 w 175"/>
              <a:gd name="T79" fmla="*/ 31750 h 35"/>
              <a:gd name="T80" fmla="*/ 192514 w 175"/>
              <a:gd name="T81" fmla="*/ 41275 h 35"/>
              <a:gd name="T82" fmla="*/ 176349 w 175"/>
              <a:gd name="T83" fmla="*/ 11113 h 35"/>
              <a:gd name="T84" fmla="*/ 221905 w 175"/>
              <a:gd name="T85" fmla="*/ 20638 h 35"/>
              <a:gd name="T86" fmla="*/ 208679 w 175"/>
              <a:gd name="T87" fmla="*/ 22225 h 35"/>
              <a:gd name="T88" fmla="*/ 217497 w 175"/>
              <a:gd name="T89" fmla="*/ 38100 h 35"/>
              <a:gd name="T90" fmla="*/ 227784 w 175"/>
              <a:gd name="T91" fmla="*/ 31750 h 35"/>
              <a:gd name="T92" fmla="*/ 211618 w 175"/>
              <a:gd name="T93" fmla="*/ 42863 h 35"/>
              <a:gd name="T94" fmla="*/ 202801 w 175"/>
              <a:gd name="T95" fmla="*/ 25400 h 35"/>
              <a:gd name="T96" fmla="*/ 214557 w 175"/>
              <a:gd name="T97" fmla="*/ 11113 h 35"/>
              <a:gd name="T98" fmla="*/ 227784 w 175"/>
              <a:gd name="T99" fmla="*/ 14288 h 35"/>
              <a:gd name="T100" fmla="*/ 249827 w 175"/>
              <a:gd name="T101" fmla="*/ 41275 h 35"/>
              <a:gd name="T102" fmla="*/ 233662 w 175"/>
              <a:gd name="T103" fmla="*/ 11113 h 35"/>
              <a:gd name="T104" fmla="*/ 243949 w 175"/>
              <a:gd name="T105" fmla="*/ 22225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5"/>
              <a:gd name="T160" fmla="*/ 0 h 35"/>
              <a:gd name="T161" fmla="*/ 175 w 175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5" h="35">
                <a:moveTo>
                  <a:pt x="24" y="26"/>
                </a:move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4" y="5"/>
                </a:lnTo>
                <a:lnTo>
                  <a:pt x="24" y="3"/>
                </a:lnTo>
                <a:lnTo>
                  <a:pt x="14" y="26"/>
                </a:lnTo>
                <a:lnTo>
                  <a:pt x="13" y="26"/>
                </a:lnTo>
                <a:lnTo>
                  <a:pt x="3" y="3"/>
                </a:lnTo>
                <a:lnTo>
                  <a:pt x="3" y="5"/>
                </a:lnTo>
                <a:lnTo>
                  <a:pt x="3" y="11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5" y="0"/>
                </a:lnTo>
                <a:lnTo>
                  <a:pt x="13" y="22"/>
                </a:lnTo>
                <a:lnTo>
                  <a:pt x="14" y="22"/>
                </a:lnTo>
                <a:lnTo>
                  <a:pt x="22" y="0"/>
                </a:lnTo>
                <a:lnTo>
                  <a:pt x="26" y="0"/>
                </a:lnTo>
                <a:lnTo>
                  <a:pt x="26" y="26"/>
                </a:lnTo>
                <a:lnTo>
                  <a:pt x="24" y="26"/>
                </a:lnTo>
                <a:close/>
                <a:moveTo>
                  <a:pt x="44" y="7"/>
                </a:moveTo>
                <a:lnTo>
                  <a:pt x="48" y="7"/>
                </a:lnTo>
                <a:lnTo>
                  <a:pt x="46" y="9"/>
                </a:lnTo>
                <a:lnTo>
                  <a:pt x="46" y="11"/>
                </a:lnTo>
                <a:lnTo>
                  <a:pt x="44" y="13"/>
                </a:lnTo>
                <a:lnTo>
                  <a:pt x="44" y="16"/>
                </a:lnTo>
                <a:lnTo>
                  <a:pt x="44" y="18"/>
                </a:lnTo>
                <a:lnTo>
                  <a:pt x="42" y="22"/>
                </a:lnTo>
                <a:lnTo>
                  <a:pt x="40" y="24"/>
                </a:lnTo>
                <a:lnTo>
                  <a:pt x="40" y="26"/>
                </a:lnTo>
                <a:lnTo>
                  <a:pt x="39" y="29"/>
                </a:lnTo>
                <a:lnTo>
                  <a:pt x="39" y="31"/>
                </a:lnTo>
                <a:lnTo>
                  <a:pt x="37" y="33"/>
                </a:lnTo>
                <a:lnTo>
                  <a:pt x="35" y="35"/>
                </a:lnTo>
                <a:lnTo>
                  <a:pt x="33" y="35"/>
                </a:lnTo>
                <a:lnTo>
                  <a:pt x="31" y="35"/>
                </a:lnTo>
                <a:lnTo>
                  <a:pt x="31" y="31"/>
                </a:lnTo>
                <a:lnTo>
                  <a:pt x="33" y="31"/>
                </a:lnTo>
                <a:lnTo>
                  <a:pt x="35" y="31"/>
                </a:lnTo>
                <a:lnTo>
                  <a:pt x="35" y="29"/>
                </a:lnTo>
                <a:lnTo>
                  <a:pt x="37" y="29"/>
                </a:lnTo>
                <a:lnTo>
                  <a:pt x="37" y="27"/>
                </a:lnTo>
                <a:lnTo>
                  <a:pt x="29" y="7"/>
                </a:lnTo>
                <a:lnTo>
                  <a:pt x="33" y="7"/>
                </a:lnTo>
                <a:lnTo>
                  <a:pt x="39" y="22"/>
                </a:lnTo>
                <a:lnTo>
                  <a:pt x="44" y="7"/>
                </a:lnTo>
                <a:close/>
                <a:moveTo>
                  <a:pt x="50" y="7"/>
                </a:moveTo>
                <a:lnTo>
                  <a:pt x="53" y="7"/>
                </a:lnTo>
                <a:lnTo>
                  <a:pt x="53" y="9"/>
                </a:lnTo>
                <a:lnTo>
                  <a:pt x="55" y="9"/>
                </a:lnTo>
                <a:lnTo>
                  <a:pt x="55" y="7"/>
                </a:lnTo>
                <a:lnTo>
                  <a:pt x="57" y="7"/>
                </a:lnTo>
                <a:lnTo>
                  <a:pt x="59" y="5"/>
                </a:lnTo>
                <a:lnTo>
                  <a:pt x="61" y="7"/>
                </a:lnTo>
                <a:lnTo>
                  <a:pt x="64" y="7"/>
                </a:lnTo>
                <a:lnTo>
                  <a:pt x="64" y="9"/>
                </a:lnTo>
                <a:lnTo>
                  <a:pt x="66" y="11"/>
                </a:lnTo>
                <a:lnTo>
                  <a:pt x="68" y="13"/>
                </a:lnTo>
                <a:lnTo>
                  <a:pt x="68" y="16"/>
                </a:lnTo>
                <a:lnTo>
                  <a:pt x="68" y="18"/>
                </a:lnTo>
                <a:lnTo>
                  <a:pt x="66" y="22"/>
                </a:lnTo>
                <a:lnTo>
                  <a:pt x="66" y="24"/>
                </a:lnTo>
                <a:lnTo>
                  <a:pt x="64" y="26"/>
                </a:lnTo>
                <a:lnTo>
                  <a:pt x="61" y="26"/>
                </a:lnTo>
                <a:lnTo>
                  <a:pt x="59" y="27"/>
                </a:lnTo>
                <a:lnTo>
                  <a:pt x="57" y="27"/>
                </a:lnTo>
                <a:lnTo>
                  <a:pt x="55" y="26"/>
                </a:lnTo>
                <a:lnTo>
                  <a:pt x="53" y="24"/>
                </a:lnTo>
                <a:lnTo>
                  <a:pt x="53" y="35"/>
                </a:lnTo>
                <a:lnTo>
                  <a:pt x="50" y="35"/>
                </a:lnTo>
                <a:lnTo>
                  <a:pt x="50" y="7"/>
                </a:lnTo>
                <a:close/>
                <a:moveTo>
                  <a:pt x="59" y="24"/>
                </a:moveTo>
                <a:lnTo>
                  <a:pt x="61" y="24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4" y="18"/>
                </a:lnTo>
                <a:lnTo>
                  <a:pt x="64" y="16"/>
                </a:lnTo>
                <a:lnTo>
                  <a:pt x="64" y="14"/>
                </a:lnTo>
                <a:lnTo>
                  <a:pt x="64" y="13"/>
                </a:lnTo>
                <a:lnTo>
                  <a:pt x="63" y="11"/>
                </a:lnTo>
                <a:lnTo>
                  <a:pt x="61" y="9"/>
                </a:lnTo>
                <a:lnTo>
                  <a:pt x="59" y="9"/>
                </a:lnTo>
                <a:lnTo>
                  <a:pt x="57" y="9"/>
                </a:lnTo>
                <a:lnTo>
                  <a:pt x="55" y="11"/>
                </a:lnTo>
                <a:lnTo>
                  <a:pt x="53" y="14"/>
                </a:lnTo>
                <a:lnTo>
                  <a:pt x="53" y="18"/>
                </a:lnTo>
                <a:lnTo>
                  <a:pt x="53" y="20"/>
                </a:lnTo>
                <a:lnTo>
                  <a:pt x="55" y="22"/>
                </a:lnTo>
                <a:lnTo>
                  <a:pt x="57" y="24"/>
                </a:lnTo>
                <a:lnTo>
                  <a:pt x="59" y="24"/>
                </a:lnTo>
                <a:close/>
                <a:moveTo>
                  <a:pt x="83" y="22"/>
                </a:moveTo>
                <a:lnTo>
                  <a:pt x="88" y="7"/>
                </a:lnTo>
                <a:lnTo>
                  <a:pt x="94" y="7"/>
                </a:lnTo>
                <a:lnTo>
                  <a:pt x="94" y="26"/>
                </a:lnTo>
                <a:lnTo>
                  <a:pt x="90" y="26"/>
                </a:lnTo>
                <a:lnTo>
                  <a:pt x="90" y="14"/>
                </a:lnTo>
                <a:lnTo>
                  <a:pt x="90" y="13"/>
                </a:lnTo>
                <a:lnTo>
                  <a:pt x="90" y="11"/>
                </a:lnTo>
                <a:lnTo>
                  <a:pt x="83" y="26"/>
                </a:lnTo>
                <a:lnTo>
                  <a:pt x="81" y="26"/>
                </a:lnTo>
                <a:lnTo>
                  <a:pt x="74" y="11"/>
                </a:lnTo>
                <a:lnTo>
                  <a:pt x="74" y="13"/>
                </a:lnTo>
                <a:lnTo>
                  <a:pt x="74" y="14"/>
                </a:lnTo>
                <a:lnTo>
                  <a:pt x="74" y="26"/>
                </a:lnTo>
                <a:lnTo>
                  <a:pt x="72" y="26"/>
                </a:lnTo>
                <a:lnTo>
                  <a:pt x="72" y="7"/>
                </a:lnTo>
                <a:lnTo>
                  <a:pt x="75" y="7"/>
                </a:lnTo>
                <a:lnTo>
                  <a:pt x="83" y="22"/>
                </a:lnTo>
                <a:close/>
                <a:moveTo>
                  <a:pt x="98" y="13"/>
                </a:moveTo>
                <a:lnTo>
                  <a:pt x="98" y="9"/>
                </a:lnTo>
                <a:lnTo>
                  <a:pt x="99" y="7"/>
                </a:lnTo>
                <a:lnTo>
                  <a:pt x="103" y="7"/>
                </a:lnTo>
                <a:lnTo>
                  <a:pt x="107" y="5"/>
                </a:lnTo>
                <a:lnTo>
                  <a:pt x="107" y="7"/>
                </a:lnTo>
                <a:lnTo>
                  <a:pt x="109" y="7"/>
                </a:lnTo>
                <a:lnTo>
                  <a:pt x="111" y="7"/>
                </a:lnTo>
                <a:lnTo>
                  <a:pt x="112" y="9"/>
                </a:lnTo>
                <a:lnTo>
                  <a:pt x="112" y="11"/>
                </a:lnTo>
                <a:lnTo>
                  <a:pt x="112" y="24"/>
                </a:lnTo>
                <a:lnTo>
                  <a:pt x="114" y="24"/>
                </a:lnTo>
                <a:lnTo>
                  <a:pt x="116" y="24"/>
                </a:lnTo>
                <a:lnTo>
                  <a:pt x="116" y="26"/>
                </a:lnTo>
                <a:lnTo>
                  <a:pt x="114" y="26"/>
                </a:lnTo>
                <a:lnTo>
                  <a:pt x="114" y="27"/>
                </a:lnTo>
                <a:lnTo>
                  <a:pt x="112" y="26"/>
                </a:lnTo>
                <a:lnTo>
                  <a:pt x="111" y="26"/>
                </a:lnTo>
                <a:lnTo>
                  <a:pt x="111" y="24"/>
                </a:lnTo>
                <a:lnTo>
                  <a:pt x="109" y="26"/>
                </a:lnTo>
                <a:lnTo>
                  <a:pt x="107" y="26"/>
                </a:lnTo>
                <a:lnTo>
                  <a:pt x="105" y="27"/>
                </a:lnTo>
                <a:lnTo>
                  <a:pt x="103" y="27"/>
                </a:lnTo>
                <a:lnTo>
                  <a:pt x="101" y="27"/>
                </a:lnTo>
                <a:lnTo>
                  <a:pt x="99" y="26"/>
                </a:lnTo>
                <a:lnTo>
                  <a:pt x="98" y="24"/>
                </a:lnTo>
                <a:lnTo>
                  <a:pt x="98" y="22"/>
                </a:lnTo>
                <a:lnTo>
                  <a:pt x="98" y="20"/>
                </a:lnTo>
                <a:lnTo>
                  <a:pt x="98" y="18"/>
                </a:lnTo>
                <a:lnTo>
                  <a:pt x="99" y="16"/>
                </a:lnTo>
                <a:lnTo>
                  <a:pt x="103" y="14"/>
                </a:lnTo>
                <a:lnTo>
                  <a:pt x="109" y="14"/>
                </a:lnTo>
                <a:lnTo>
                  <a:pt x="111" y="14"/>
                </a:lnTo>
                <a:lnTo>
                  <a:pt x="111" y="13"/>
                </a:lnTo>
                <a:lnTo>
                  <a:pt x="109" y="9"/>
                </a:lnTo>
                <a:lnTo>
                  <a:pt x="105" y="9"/>
                </a:lnTo>
                <a:lnTo>
                  <a:pt x="103" y="9"/>
                </a:lnTo>
                <a:lnTo>
                  <a:pt x="101" y="11"/>
                </a:lnTo>
                <a:lnTo>
                  <a:pt x="101" y="13"/>
                </a:lnTo>
                <a:lnTo>
                  <a:pt x="98" y="13"/>
                </a:lnTo>
                <a:close/>
                <a:moveTo>
                  <a:pt x="111" y="16"/>
                </a:moveTo>
                <a:lnTo>
                  <a:pt x="109" y="16"/>
                </a:lnTo>
                <a:lnTo>
                  <a:pt x="107" y="16"/>
                </a:lnTo>
                <a:lnTo>
                  <a:pt x="105" y="18"/>
                </a:lnTo>
                <a:lnTo>
                  <a:pt x="103" y="18"/>
                </a:lnTo>
                <a:lnTo>
                  <a:pt x="101" y="18"/>
                </a:lnTo>
                <a:lnTo>
                  <a:pt x="101" y="20"/>
                </a:lnTo>
                <a:lnTo>
                  <a:pt x="99" y="20"/>
                </a:lnTo>
                <a:lnTo>
                  <a:pt x="101" y="24"/>
                </a:lnTo>
                <a:lnTo>
                  <a:pt x="103" y="24"/>
                </a:lnTo>
                <a:lnTo>
                  <a:pt x="105" y="24"/>
                </a:lnTo>
                <a:lnTo>
                  <a:pt x="107" y="24"/>
                </a:lnTo>
                <a:lnTo>
                  <a:pt x="109" y="22"/>
                </a:lnTo>
                <a:lnTo>
                  <a:pt x="111" y="20"/>
                </a:lnTo>
                <a:lnTo>
                  <a:pt x="111" y="16"/>
                </a:lnTo>
                <a:close/>
                <a:moveTo>
                  <a:pt x="131" y="7"/>
                </a:moveTo>
                <a:lnTo>
                  <a:pt x="135" y="7"/>
                </a:lnTo>
                <a:lnTo>
                  <a:pt x="135" y="26"/>
                </a:lnTo>
                <a:lnTo>
                  <a:pt x="131" y="26"/>
                </a:lnTo>
                <a:lnTo>
                  <a:pt x="131" y="18"/>
                </a:lnTo>
                <a:lnTo>
                  <a:pt x="122" y="18"/>
                </a:lnTo>
                <a:lnTo>
                  <a:pt x="122" y="26"/>
                </a:lnTo>
                <a:lnTo>
                  <a:pt x="120" y="26"/>
                </a:lnTo>
                <a:lnTo>
                  <a:pt x="120" y="7"/>
                </a:lnTo>
                <a:lnTo>
                  <a:pt x="122" y="7"/>
                </a:lnTo>
                <a:lnTo>
                  <a:pt x="122" y="14"/>
                </a:lnTo>
                <a:lnTo>
                  <a:pt x="131" y="14"/>
                </a:lnTo>
                <a:lnTo>
                  <a:pt x="131" y="7"/>
                </a:lnTo>
                <a:close/>
                <a:moveTo>
                  <a:pt x="151" y="13"/>
                </a:moveTo>
                <a:lnTo>
                  <a:pt x="151" y="11"/>
                </a:lnTo>
                <a:lnTo>
                  <a:pt x="148" y="9"/>
                </a:lnTo>
                <a:lnTo>
                  <a:pt x="146" y="9"/>
                </a:lnTo>
                <a:lnTo>
                  <a:pt x="144" y="11"/>
                </a:lnTo>
                <a:lnTo>
                  <a:pt x="142" y="14"/>
                </a:lnTo>
                <a:lnTo>
                  <a:pt x="142" y="16"/>
                </a:lnTo>
                <a:lnTo>
                  <a:pt x="142" y="20"/>
                </a:lnTo>
                <a:lnTo>
                  <a:pt x="144" y="22"/>
                </a:lnTo>
                <a:lnTo>
                  <a:pt x="146" y="24"/>
                </a:lnTo>
                <a:lnTo>
                  <a:pt x="148" y="24"/>
                </a:lnTo>
                <a:lnTo>
                  <a:pt x="149" y="24"/>
                </a:lnTo>
                <a:lnTo>
                  <a:pt x="149" y="22"/>
                </a:lnTo>
                <a:lnTo>
                  <a:pt x="151" y="22"/>
                </a:lnTo>
                <a:lnTo>
                  <a:pt x="151" y="20"/>
                </a:lnTo>
                <a:lnTo>
                  <a:pt x="155" y="20"/>
                </a:lnTo>
                <a:lnTo>
                  <a:pt x="155" y="22"/>
                </a:lnTo>
                <a:lnTo>
                  <a:pt x="153" y="24"/>
                </a:lnTo>
                <a:lnTo>
                  <a:pt x="151" y="26"/>
                </a:lnTo>
                <a:lnTo>
                  <a:pt x="148" y="27"/>
                </a:lnTo>
                <a:lnTo>
                  <a:pt x="144" y="27"/>
                </a:lnTo>
                <a:lnTo>
                  <a:pt x="142" y="26"/>
                </a:lnTo>
                <a:lnTo>
                  <a:pt x="140" y="24"/>
                </a:lnTo>
                <a:lnTo>
                  <a:pt x="140" y="22"/>
                </a:lnTo>
                <a:lnTo>
                  <a:pt x="138" y="20"/>
                </a:lnTo>
                <a:lnTo>
                  <a:pt x="138" y="16"/>
                </a:lnTo>
                <a:lnTo>
                  <a:pt x="138" y="14"/>
                </a:lnTo>
                <a:lnTo>
                  <a:pt x="140" y="11"/>
                </a:lnTo>
                <a:lnTo>
                  <a:pt x="140" y="9"/>
                </a:lnTo>
                <a:lnTo>
                  <a:pt x="142" y="7"/>
                </a:lnTo>
                <a:lnTo>
                  <a:pt x="146" y="7"/>
                </a:lnTo>
                <a:lnTo>
                  <a:pt x="148" y="5"/>
                </a:lnTo>
                <a:lnTo>
                  <a:pt x="149" y="7"/>
                </a:lnTo>
                <a:lnTo>
                  <a:pt x="151" y="7"/>
                </a:lnTo>
                <a:lnTo>
                  <a:pt x="153" y="9"/>
                </a:lnTo>
                <a:lnTo>
                  <a:pt x="155" y="9"/>
                </a:lnTo>
                <a:lnTo>
                  <a:pt x="155" y="11"/>
                </a:lnTo>
                <a:lnTo>
                  <a:pt x="155" y="13"/>
                </a:lnTo>
                <a:lnTo>
                  <a:pt x="151" y="13"/>
                </a:lnTo>
                <a:close/>
                <a:moveTo>
                  <a:pt x="175" y="26"/>
                </a:moveTo>
                <a:lnTo>
                  <a:pt x="170" y="26"/>
                </a:lnTo>
                <a:lnTo>
                  <a:pt x="164" y="16"/>
                </a:lnTo>
                <a:lnTo>
                  <a:pt x="162" y="18"/>
                </a:lnTo>
                <a:lnTo>
                  <a:pt x="162" y="26"/>
                </a:lnTo>
                <a:lnTo>
                  <a:pt x="159" y="26"/>
                </a:lnTo>
                <a:lnTo>
                  <a:pt x="159" y="7"/>
                </a:lnTo>
                <a:lnTo>
                  <a:pt x="162" y="7"/>
                </a:lnTo>
                <a:lnTo>
                  <a:pt x="162" y="14"/>
                </a:lnTo>
                <a:lnTo>
                  <a:pt x="170" y="7"/>
                </a:lnTo>
                <a:lnTo>
                  <a:pt x="175" y="7"/>
                </a:lnTo>
                <a:lnTo>
                  <a:pt x="166" y="14"/>
                </a:lnTo>
                <a:lnTo>
                  <a:pt x="175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2" name="Freeform 136"/>
          <p:cNvSpPr>
            <a:spLocks noEditPoints="1"/>
          </p:cNvSpPr>
          <p:nvPr/>
        </p:nvSpPr>
        <p:spPr bwMode="auto">
          <a:xfrm>
            <a:off x="2709004" y="2323659"/>
            <a:ext cx="417794" cy="65869"/>
          </a:xfrm>
          <a:custGeom>
            <a:avLst/>
            <a:gdLst>
              <a:gd name="T0" fmla="*/ 0 w 240"/>
              <a:gd name="T1" fmla="*/ 0 h 35"/>
              <a:gd name="T2" fmla="*/ 51395 w 240"/>
              <a:gd name="T3" fmla="*/ 44450 h 35"/>
              <a:gd name="T4" fmla="*/ 41116 w 240"/>
              <a:gd name="T5" fmla="*/ 20638 h 35"/>
              <a:gd name="T6" fmla="*/ 61674 w 240"/>
              <a:gd name="T7" fmla="*/ 20638 h 35"/>
              <a:gd name="T8" fmla="*/ 54332 w 240"/>
              <a:gd name="T9" fmla="*/ 38100 h 35"/>
              <a:gd name="T10" fmla="*/ 60206 w 240"/>
              <a:gd name="T11" fmla="*/ 20638 h 35"/>
              <a:gd name="T12" fmla="*/ 42585 w 240"/>
              <a:gd name="T13" fmla="*/ 23813 h 35"/>
              <a:gd name="T14" fmla="*/ 64611 w 240"/>
              <a:gd name="T15" fmla="*/ 11113 h 35"/>
              <a:gd name="T16" fmla="*/ 96917 w 240"/>
              <a:gd name="T17" fmla="*/ 14288 h 35"/>
              <a:gd name="T18" fmla="*/ 116007 w 240"/>
              <a:gd name="T19" fmla="*/ 23813 h 35"/>
              <a:gd name="T20" fmla="*/ 102791 w 240"/>
              <a:gd name="T21" fmla="*/ 44450 h 35"/>
              <a:gd name="T22" fmla="*/ 105728 w 240"/>
              <a:gd name="T23" fmla="*/ 38100 h 35"/>
              <a:gd name="T24" fmla="*/ 111601 w 240"/>
              <a:gd name="T25" fmla="*/ 20638 h 35"/>
              <a:gd name="T26" fmla="*/ 96917 w 240"/>
              <a:gd name="T27" fmla="*/ 28575 h 35"/>
              <a:gd name="T28" fmla="*/ 143907 w 240"/>
              <a:gd name="T29" fmla="*/ 14288 h 35"/>
              <a:gd name="T30" fmla="*/ 138033 w 240"/>
              <a:gd name="T31" fmla="*/ 44450 h 35"/>
              <a:gd name="T32" fmla="*/ 121880 w 240"/>
              <a:gd name="T33" fmla="*/ 23813 h 35"/>
              <a:gd name="T34" fmla="*/ 138033 w 240"/>
              <a:gd name="T35" fmla="*/ 38100 h 35"/>
              <a:gd name="T36" fmla="*/ 138033 w 240"/>
              <a:gd name="T37" fmla="*/ 17463 h 35"/>
              <a:gd name="T38" fmla="*/ 127754 w 240"/>
              <a:gd name="T39" fmla="*/ 26988 h 35"/>
              <a:gd name="T40" fmla="*/ 165933 w 240"/>
              <a:gd name="T41" fmla="*/ 23813 h 35"/>
              <a:gd name="T42" fmla="*/ 151249 w 240"/>
              <a:gd name="T43" fmla="*/ 20638 h 35"/>
              <a:gd name="T44" fmla="*/ 170339 w 240"/>
              <a:gd name="T45" fmla="*/ 11113 h 35"/>
              <a:gd name="T46" fmla="*/ 167402 w 240"/>
              <a:gd name="T47" fmla="*/ 26988 h 35"/>
              <a:gd name="T48" fmla="*/ 162997 w 240"/>
              <a:gd name="T49" fmla="*/ 44450 h 35"/>
              <a:gd name="T50" fmla="*/ 157123 w 240"/>
              <a:gd name="T51" fmla="*/ 34925 h 35"/>
              <a:gd name="T52" fmla="*/ 170339 w 240"/>
              <a:gd name="T53" fmla="*/ 31750 h 35"/>
              <a:gd name="T54" fmla="*/ 160060 w 240"/>
              <a:gd name="T55" fmla="*/ 23813 h 35"/>
              <a:gd name="T56" fmla="*/ 186492 w 240"/>
              <a:gd name="T57" fmla="*/ 11113 h 35"/>
              <a:gd name="T58" fmla="*/ 202644 w 240"/>
              <a:gd name="T59" fmla="*/ 38100 h 35"/>
              <a:gd name="T60" fmla="*/ 205581 w 240"/>
              <a:gd name="T61" fmla="*/ 44450 h 35"/>
              <a:gd name="T62" fmla="*/ 198239 w 240"/>
              <a:gd name="T63" fmla="*/ 41275 h 35"/>
              <a:gd name="T64" fmla="*/ 179149 w 240"/>
              <a:gd name="T65" fmla="*/ 38100 h 35"/>
              <a:gd name="T66" fmla="*/ 198239 w 240"/>
              <a:gd name="T67" fmla="*/ 20638 h 35"/>
              <a:gd name="T68" fmla="*/ 198239 w 240"/>
              <a:gd name="T69" fmla="*/ 26988 h 35"/>
              <a:gd name="T70" fmla="*/ 185023 w 240"/>
              <a:gd name="T71" fmla="*/ 31750 h 35"/>
              <a:gd name="T72" fmla="*/ 198239 w 240"/>
              <a:gd name="T73" fmla="*/ 34925 h 35"/>
              <a:gd name="T74" fmla="*/ 233482 w 240"/>
              <a:gd name="T75" fmla="*/ 17463 h 35"/>
              <a:gd name="T76" fmla="*/ 236418 w 240"/>
              <a:gd name="T77" fmla="*/ 28575 h 35"/>
              <a:gd name="T78" fmla="*/ 211455 w 240"/>
              <a:gd name="T79" fmla="*/ 44450 h 35"/>
              <a:gd name="T80" fmla="*/ 230545 w 240"/>
              <a:gd name="T81" fmla="*/ 20638 h 35"/>
              <a:gd name="T82" fmla="*/ 217329 w 240"/>
              <a:gd name="T83" fmla="*/ 38100 h 35"/>
              <a:gd name="T84" fmla="*/ 227608 w 240"/>
              <a:gd name="T85" fmla="*/ 28575 h 35"/>
              <a:gd name="T86" fmla="*/ 265787 w 240"/>
              <a:gd name="T87" fmla="*/ 20638 h 35"/>
              <a:gd name="T88" fmla="*/ 255508 w 240"/>
              <a:gd name="T89" fmla="*/ 44450 h 35"/>
              <a:gd name="T90" fmla="*/ 240824 w 240"/>
              <a:gd name="T91" fmla="*/ 20638 h 35"/>
              <a:gd name="T92" fmla="*/ 259913 w 240"/>
              <a:gd name="T93" fmla="*/ 34925 h 35"/>
              <a:gd name="T94" fmla="*/ 256977 w 240"/>
              <a:gd name="T95" fmla="*/ 14288 h 35"/>
              <a:gd name="T96" fmla="*/ 246698 w 240"/>
              <a:gd name="T97" fmla="*/ 28575 h 35"/>
              <a:gd name="T98" fmla="*/ 268724 w 240"/>
              <a:gd name="T99" fmla="*/ 49213 h 35"/>
              <a:gd name="T100" fmla="*/ 292219 w 240"/>
              <a:gd name="T101" fmla="*/ 11113 h 35"/>
              <a:gd name="T102" fmla="*/ 287814 w 240"/>
              <a:gd name="T103" fmla="*/ 14288 h 35"/>
              <a:gd name="T104" fmla="*/ 311309 w 240"/>
              <a:gd name="T105" fmla="*/ 14288 h 35"/>
              <a:gd name="T106" fmla="*/ 311309 w 240"/>
              <a:gd name="T107" fmla="*/ 38100 h 35"/>
              <a:gd name="T108" fmla="*/ 317183 w 240"/>
              <a:gd name="T109" fmla="*/ 44450 h 35"/>
              <a:gd name="T110" fmla="*/ 298093 w 240"/>
              <a:gd name="T111" fmla="*/ 23813 h 35"/>
              <a:gd name="T112" fmla="*/ 320119 w 240"/>
              <a:gd name="T113" fmla="*/ 14288 h 35"/>
              <a:gd name="T114" fmla="*/ 333335 w 240"/>
              <a:gd name="T115" fmla="*/ 31750 h 35"/>
              <a:gd name="T116" fmla="*/ 339209 w 240"/>
              <a:gd name="T117" fmla="*/ 23813 h 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0"/>
              <a:gd name="T178" fmla="*/ 0 h 35"/>
              <a:gd name="T179" fmla="*/ 240 w 240"/>
              <a:gd name="T180" fmla="*/ 35 h 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0" h="35">
                <a:moveTo>
                  <a:pt x="22" y="0"/>
                </a:moveTo>
                <a:lnTo>
                  <a:pt x="22" y="28"/>
                </a:lnTo>
                <a:lnTo>
                  <a:pt x="18" y="28"/>
                </a:lnTo>
                <a:lnTo>
                  <a:pt x="18" y="4"/>
                </a:lnTo>
                <a:lnTo>
                  <a:pt x="4" y="4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2" y="22"/>
                </a:lnTo>
                <a:lnTo>
                  <a:pt x="42" y="24"/>
                </a:lnTo>
                <a:lnTo>
                  <a:pt x="41" y="24"/>
                </a:lnTo>
                <a:lnTo>
                  <a:pt x="41" y="26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6"/>
                </a:lnTo>
                <a:lnTo>
                  <a:pt x="28" y="24"/>
                </a:lnTo>
                <a:lnTo>
                  <a:pt x="28" y="22"/>
                </a:lnTo>
                <a:lnTo>
                  <a:pt x="26" y="20"/>
                </a:lnTo>
                <a:lnTo>
                  <a:pt x="26" y="18"/>
                </a:lnTo>
                <a:lnTo>
                  <a:pt x="26" y="15"/>
                </a:lnTo>
                <a:lnTo>
                  <a:pt x="28" y="13"/>
                </a:lnTo>
                <a:lnTo>
                  <a:pt x="28" y="9"/>
                </a:lnTo>
                <a:lnTo>
                  <a:pt x="29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41" y="7"/>
                </a:lnTo>
                <a:lnTo>
                  <a:pt x="42" y="9"/>
                </a:lnTo>
                <a:lnTo>
                  <a:pt x="42" y="13"/>
                </a:lnTo>
                <a:lnTo>
                  <a:pt x="44" y="15"/>
                </a:lnTo>
                <a:lnTo>
                  <a:pt x="44" y="18"/>
                </a:lnTo>
                <a:lnTo>
                  <a:pt x="29" y="18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4" y="20"/>
                </a:lnTo>
                <a:close/>
                <a:moveTo>
                  <a:pt x="41" y="15"/>
                </a:moveTo>
                <a:lnTo>
                  <a:pt x="41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9" y="15"/>
                </a:lnTo>
                <a:lnTo>
                  <a:pt x="41" y="15"/>
                </a:lnTo>
                <a:close/>
                <a:moveTo>
                  <a:pt x="53" y="9"/>
                </a:moveTo>
                <a:lnTo>
                  <a:pt x="53" y="28"/>
                </a:lnTo>
                <a:lnTo>
                  <a:pt x="50" y="28"/>
                </a:lnTo>
                <a:lnTo>
                  <a:pt x="50" y="9"/>
                </a:lnTo>
                <a:lnTo>
                  <a:pt x="44" y="9"/>
                </a:lnTo>
                <a:lnTo>
                  <a:pt x="44" y="7"/>
                </a:lnTo>
                <a:lnTo>
                  <a:pt x="61" y="7"/>
                </a:lnTo>
                <a:lnTo>
                  <a:pt x="61" y="9"/>
                </a:lnTo>
                <a:lnTo>
                  <a:pt x="53" y="9"/>
                </a:lnTo>
                <a:close/>
                <a:moveTo>
                  <a:pt x="63" y="7"/>
                </a:moveTo>
                <a:lnTo>
                  <a:pt x="66" y="7"/>
                </a:lnTo>
                <a:lnTo>
                  <a:pt x="66" y="9"/>
                </a:lnTo>
                <a:lnTo>
                  <a:pt x="68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9"/>
                </a:lnTo>
                <a:lnTo>
                  <a:pt x="79" y="11"/>
                </a:lnTo>
                <a:lnTo>
                  <a:pt x="79" y="15"/>
                </a:lnTo>
                <a:lnTo>
                  <a:pt x="79" y="17"/>
                </a:lnTo>
                <a:lnTo>
                  <a:pt x="79" y="18"/>
                </a:lnTo>
                <a:lnTo>
                  <a:pt x="79" y="22"/>
                </a:lnTo>
                <a:lnTo>
                  <a:pt x="78" y="24"/>
                </a:lnTo>
                <a:lnTo>
                  <a:pt x="76" y="26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35"/>
                </a:lnTo>
                <a:lnTo>
                  <a:pt x="63" y="35"/>
                </a:lnTo>
                <a:lnTo>
                  <a:pt x="63" y="7"/>
                </a:lnTo>
                <a:close/>
                <a:moveTo>
                  <a:pt x="72" y="24"/>
                </a:moveTo>
                <a:lnTo>
                  <a:pt x="74" y="24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8" y="17"/>
                </a:lnTo>
                <a:lnTo>
                  <a:pt x="76" y="15"/>
                </a:lnTo>
                <a:lnTo>
                  <a:pt x="76" y="13"/>
                </a:lnTo>
                <a:lnTo>
                  <a:pt x="76" y="11"/>
                </a:lnTo>
                <a:lnTo>
                  <a:pt x="74" y="9"/>
                </a:lnTo>
                <a:lnTo>
                  <a:pt x="72" y="9"/>
                </a:lnTo>
                <a:lnTo>
                  <a:pt x="68" y="11"/>
                </a:lnTo>
                <a:lnTo>
                  <a:pt x="66" y="11"/>
                </a:lnTo>
                <a:lnTo>
                  <a:pt x="66" y="15"/>
                </a:lnTo>
                <a:lnTo>
                  <a:pt x="66" y="18"/>
                </a:lnTo>
                <a:lnTo>
                  <a:pt x="66" y="20"/>
                </a:lnTo>
                <a:lnTo>
                  <a:pt x="68" y="22"/>
                </a:lnTo>
                <a:lnTo>
                  <a:pt x="70" y="24"/>
                </a:lnTo>
                <a:lnTo>
                  <a:pt x="72" y="24"/>
                </a:lnTo>
                <a:close/>
                <a:moveTo>
                  <a:pt x="92" y="7"/>
                </a:moveTo>
                <a:lnTo>
                  <a:pt x="94" y="7"/>
                </a:lnTo>
                <a:lnTo>
                  <a:pt x="96" y="7"/>
                </a:lnTo>
                <a:lnTo>
                  <a:pt x="98" y="9"/>
                </a:lnTo>
                <a:lnTo>
                  <a:pt x="100" y="13"/>
                </a:lnTo>
                <a:lnTo>
                  <a:pt x="100" y="15"/>
                </a:lnTo>
                <a:lnTo>
                  <a:pt x="102" y="17"/>
                </a:lnTo>
                <a:lnTo>
                  <a:pt x="100" y="20"/>
                </a:lnTo>
                <a:lnTo>
                  <a:pt x="100" y="22"/>
                </a:lnTo>
                <a:lnTo>
                  <a:pt x="98" y="24"/>
                </a:lnTo>
                <a:lnTo>
                  <a:pt x="96" y="26"/>
                </a:lnTo>
                <a:lnTo>
                  <a:pt x="94" y="28"/>
                </a:lnTo>
                <a:lnTo>
                  <a:pt x="92" y="28"/>
                </a:lnTo>
                <a:lnTo>
                  <a:pt x="89" y="28"/>
                </a:lnTo>
                <a:lnTo>
                  <a:pt x="87" y="26"/>
                </a:lnTo>
                <a:lnTo>
                  <a:pt x="85" y="24"/>
                </a:lnTo>
                <a:lnTo>
                  <a:pt x="83" y="22"/>
                </a:lnTo>
                <a:lnTo>
                  <a:pt x="83" y="20"/>
                </a:lnTo>
                <a:lnTo>
                  <a:pt x="83" y="17"/>
                </a:lnTo>
                <a:lnTo>
                  <a:pt x="83" y="15"/>
                </a:lnTo>
                <a:lnTo>
                  <a:pt x="83" y="13"/>
                </a:lnTo>
                <a:lnTo>
                  <a:pt x="85" y="9"/>
                </a:lnTo>
                <a:lnTo>
                  <a:pt x="87" y="7"/>
                </a:lnTo>
                <a:lnTo>
                  <a:pt x="89" y="7"/>
                </a:lnTo>
                <a:lnTo>
                  <a:pt x="92" y="7"/>
                </a:lnTo>
                <a:close/>
                <a:moveTo>
                  <a:pt x="92" y="24"/>
                </a:moveTo>
                <a:lnTo>
                  <a:pt x="94" y="24"/>
                </a:lnTo>
                <a:lnTo>
                  <a:pt x="96" y="22"/>
                </a:lnTo>
                <a:lnTo>
                  <a:pt x="96" y="20"/>
                </a:lnTo>
                <a:lnTo>
                  <a:pt x="98" y="18"/>
                </a:lnTo>
                <a:lnTo>
                  <a:pt x="98" y="17"/>
                </a:lnTo>
                <a:lnTo>
                  <a:pt x="98" y="15"/>
                </a:lnTo>
                <a:lnTo>
                  <a:pt x="96" y="13"/>
                </a:lnTo>
                <a:lnTo>
                  <a:pt x="94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89" y="11"/>
                </a:lnTo>
                <a:lnTo>
                  <a:pt x="87" y="13"/>
                </a:lnTo>
                <a:lnTo>
                  <a:pt x="87" y="15"/>
                </a:lnTo>
                <a:lnTo>
                  <a:pt x="87" y="17"/>
                </a:lnTo>
                <a:lnTo>
                  <a:pt x="87" y="18"/>
                </a:lnTo>
                <a:lnTo>
                  <a:pt x="87" y="20"/>
                </a:lnTo>
                <a:lnTo>
                  <a:pt x="87" y="22"/>
                </a:lnTo>
                <a:lnTo>
                  <a:pt x="89" y="24"/>
                </a:lnTo>
                <a:lnTo>
                  <a:pt x="90" y="24"/>
                </a:lnTo>
                <a:lnTo>
                  <a:pt x="92" y="24"/>
                </a:lnTo>
                <a:close/>
                <a:moveTo>
                  <a:pt x="111" y="15"/>
                </a:moveTo>
                <a:lnTo>
                  <a:pt x="113" y="15"/>
                </a:lnTo>
                <a:lnTo>
                  <a:pt x="114" y="15"/>
                </a:lnTo>
                <a:lnTo>
                  <a:pt x="114" y="13"/>
                </a:lnTo>
                <a:lnTo>
                  <a:pt x="114" y="11"/>
                </a:lnTo>
                <a:lnTo>
                  <a:pt x="111" y="9"/>
                </a:lnTo>
                <a:lnTo>
                  <a:pt x="107" y="11"/>
                </a:lnTo>
                <a:lnTo>
                  <a:pt x="107" y="13"/>
                </a:lnTo>
                <a:lnTo>
                  <a:pt x="103" y="13"/>
                </a:lnTo>
                <a:lnTo>
                  <a:pt x="103" y="11"/>
                </a:lnTo>
                <a:lnTo>
                  <a:pt x="105" y="9"/>
                </a:lnTo>
                <a:lnTo>
                  <a:pt x="107" y="7"/>
                </a:lnTo>
                <a:lnTo>
                  <a:pt x="109" y="7"/>
                </a:lnTo>
                <a:lnTo>
                  <a:pt x="111" y="7"/>
                </a:lnTo>
                <a:lnTo>
                  <a:pt x="114" y="7"/>
                </a:lnTo>
                <a:lnTo>
                  <a:pt x="116" y="7"/>
                </a:lnTo>
                <a:lnTo>
                  <a:pt x="116" y="9"/>
                </a:lnTo>
                <a:lnTo>
                  <a:pt x="118" y="9"/>
                </a:lnTo>
                <a:lnTo>
                  <a:pt x="118" y="11"/>
                </a:lnTo>
                <a:lnTo>
                  <a:pt x="118" y="13"/>
                </a:lnTo>
                <a:lnTo>
                  <a:pt x="118" y="15"/>
                </a:lnTo>
                <a:lnTo>
                  <a:pt x="116" y="17"/>
                </a:lnTo>
                <a:lnTo>
                  <a:pt x="114" y="17"/>
                </a:lnTo>
                <a:lnTo>
                  <a:pt x="118" y="18"/>
                </a:lnTo>
                <a:lnTo>
                  <a:pt x="120" y="20"/>
                </a:lnTo>
                <a:lnTo>
                  <a:pt x="120" y="22"/>
                </a:lnTo>
                <a:lnTo>
                  <a:pt x="118" y="24"/>
                </a:lnTo>
                <a:lnTo>
                  <a:pt x="118" y="26"/>
                </a:lnTo>
                <a:lnTo>
                  <a:pt x="116" y="26"/>
                </a:lnTo>
                <a:lnTo>
                  <a:pt x="114" y="28"/>
                </a:lnTo>
                <a:lnTo>
                  <a:pt x="111" y="28"/>
                </a:lnTo>
                <a:lnTo>
                  <a:pt x="109" y="28"/>
                </a:lnTo>
                <a:lnTo>
                  <a:pt x="107" y="26"/>
                </a:lnTo>
                <a:lnTo>
                  <a:pt x="105" y="24"/>
                </a:lnTo>
                <a:lnTo>
                  <a:pt x="103" y="24"/>
                </a:lnTo>
                <a:lnTo>
                  <a:pt x="103" y="22"/>
                </a:lnTo>
                <a:lnTo>
                  <a:pt x="103" y="20"/>
                </a:lnTo>
                <a:lnTo>
                  <a:pt x="107" y="20"/>
                </a:lnTo>
                <a:lnTo>
                  <a:pt x="107" y="22"/>
                </a:lnTo>
                <a:lnTo>
                  <a:pt x="107" y="24"/>
                </a:lnTo>
                <a:lnTo>
                  <a:pt x="109" y="24"/>
                </a:lnTo>
                <a:lnTo>
                  <a:pt x="111" y="24"/>
                </a:lnTo>
                <a:lnTo>
                  <a:pt x="114" y="24"/>
                </a:lnTo>
                <a:lnTo>
                  <a:pt x="116" y="20"/>
                </a:lnTo>
                <a:lnTo>
                  <a:pt x="114" y="18"/>
                </a:lnTo>
                <a:lnTo>
                  <a:pt x="113" y="18"/>
                </a:lnTo>
                <a:lnTo>
                  <a:pt x="111" y="18"/>
                </a:lnTo>
                <a:lnTo>
                  <a:pt x="109" y="18"/>
                </a:lnTo>
                <a:lnTo>
                  <a:pt x="109" y="15"/>
                </a:lnTo>
                <a:lnTo>
                  <a:pt x="111" y="15"/>
                </a:lnTo>
                <a:close/>
                <a:moveTo>
                  <a:pt x="124" y="13"/>
                </a:moveTo>
                <a:lnTo>
                  <a:pt x="124" y="11"/>
                </a:lnTo>
                <a:lnTo>
                  <a:pt x="126" y="7"/>
                </a:lnTo>
                <a:lnTo>
                  <a:pt x="127" y="7"/>
                </a:lnTo>
                <a:lnTo>
                  <a:pt x="131" y="7"/>
                </a:lnTo>
                <a:lnTo>
                  <a:pt x="133" y="7"/>
                </a:lnTo>
                <a:lnTo>
                  <a:pt x="135" y="7"/>
                </a:lnTo>
                <a:lnTo>
                  <a:pt x="137" y="9"/>
                </a:lnTo>
                <a:lnTo>
                  <a:pt x="138" y="11"/>
                </a:lnTo>
                <a:lnTo>
                  <a:pt x="138" y="13"/>
                </a:lnTo>
                <a:lnTo>
                  <a:pt x="138" y="24"/>
                </a:lnTo>
                <a:lnTo>
                  <a:pt x="140" y="24"/>
                </a:lnTo>
                <a:lnTo>
                  <a:pt x="140" y="28"/>
                </a:lnTo>
                <a:lnTo>
                  <a:pt x="138" y="28"/>
                </a:lnTo>
                <a:lnTo>
                  <a:pt x="137" y="28"/>
                </a:lnTo>
                <a:lnTo>
                  <a:pt x="137" y="26"/>
                </a:lnTo>
                <a:lnTo>
                  <a:pt x="135" y="26"/>
                </a:lnTo>
                <a:lnTo>
                  <a:pt x="135" y="24"/>
                </a:lnTo>
                <a:lnTo>
                  <a:pt x="135" y="26"/>
                </a:lnTo>
                <a:lnTo>
                  <a:pt x="133" y="26"/>
                </a:lnTo>
                <a:lnTo>
                  <a:pt x="131" y="28"/>
                </a:lnTo>
                <a:lnTo>
                  <a:pt x="127" y="28"/>
                </a:lnTo>
                <a:lnTo>
                  <a:pt x="126" y="26"/>
                </a:lnTo>
                <a:lnTo>
                  <a:pt x="124" y="26"/>
                </a:lnTo>
                <a:lnTo>
                  <a:pt x="124" y="24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4" y="18"/>
                </a:lnTo>
                <a:lnTo>
                  <a:pt x="126" y="17"/>
                </a:lnTo>
                <a:lnTo>
                  <a:pt x="127" y="15"/>
                </a:lnTo>
                <a:lnTo>
                  <a:pt x="133" y="15"/>
                </a:lnTo>
                <a:lnTo>
                  <a:pt x="135" y="15"/>
                </a:lnTo>
                <a:lnTo>
                  <a:pt x="135" y="13"/>
                </a:lnTo>
                <a:lnTo>
                  <a:pt x="135" y="11"/>
                </a:lnTo>
                <a:lnTo>
                  <a:pt x="131" y="9"/>
                </a:lnTo>
                <a:lnTo>
                  <a:pt x="129" y="9"/>
                </a:lnTo>
                <a:lnTo>
                  <a:pt x="127" y="11"/>
                </a:lnTo>
                <a:lnTo>
                  <a:pt x="126" y="13"/>
                </a:lnTo>
                <a:lnTo>
                  <a:pt x="124" y="13"/>
                </a:lnTo>
                <a:close/>
                <a:moveTo>
                  <a:pt x="135" y="17"/>
                </a:moveTo>
                <a:lnTo>
                  <a:pt x="135" y="17"/>
                </a:lnTo>
                <a:lnTo>
                  <a:pt x="133" y="17"/>
                </a:lnTo>
                <a:lnTo>
                  <a:pt x="133" y="18"/>
                </a:lnTo>
                <a:lnTo>
                  <a:pt x="129" y="18"/>
                </a:lnTo>
                <a:lnTo>
                  <a:pt x="127" y="18"/>
                </a:lnTo>
                <a:lnTo>
                  <a:pt x="126" y="20"/>
                </a:lnTo>
                <a:lnTo>
                  <a:pt x="126" y="22"/>
                </a:lnTo>
                <a:lnTo>
                  <a:pt x="126" y="24"/>
                </a:lnTo>
                <a:lnTo>
                  <a:pt x="129" y="24"/>
                </a:lnTo>
                <a:lnTo>
                  <a:pt x="131" y="24"/>
                </a:lnTo>
                <a:lnTo>
                  <a:pt x="133" y="24"/>
                </a:lnTo>
                <a:lnTo>
                  <a:pt x="135" y="22"/>
                </a:lnTo>
                <a:lnTo>
                  <a:pt x="135" y="20"/>
                </a:lnTo>
                <a:lnTo>
                  <a:pt x="135" y="17"/>
                </a:lnTo>
                <a:close/>
                <a:moveTo>
                  <a:pt x="144" y="7"/>
                </a:moveTo>
                <a:lnTo>
                  <a:pt x="153" y="7"/>
                </a:lnTo>
                <a:lnTo>
                  <a:pt x="157" y="7"/>
                </a:lnTo>
                <a:lnTo>
                  <a:pt x="159" y="9"/>
                </a:lnTo>
                <a:lnTo>
                  <a:pt x="159" y="11"/>
                </a:lnTo>
                <a:lnTo>
                  <a:pt x="159" y="13"/>
                </a:lnTo>
                <a:lnTo>
                  <a:pt x="159" y="15"/>
                </a:lnTo>
                <a:lnTo>
                  <a:pt x="157" y="17"/>
                </a:lnTo>
                <a:lnTo>
                  <a:pt x="159" y="17"/>
                </a:lnTo>
                <a:lnTo>
                  <a:pt x="159" y="18"/>
                </a:lnTo>
                <a:lnTo>
                  <a:pt x="161" y="18"/>
                </a:lnTo>
                <a:lnTo>
                  <a:pt x="161" y="20"/>
                </a:lnTo>
                <a:lnTo>
                  <a:pt x="161" y="22"/>
                </a:lnTo>
                <a:lnTo>
                  <a:pt x="161" y="24"/>
                </a:lnTo>
                <a:lnTo>
                  <a:pt x="159" y="26"/>
                </a:lnTo>
                <a:lnTo>
                  <a:pt x="157" y="26"/>
                </a:lnTo>
                <a:lnTo>
                  <a:pt x="155" y="26"/>
                </a:lnTo>
                <a:lnTo>
                  <a:pt x="153" y="28"/>
                </a:lnTo>
                <a:lnTo>
                  <a:pt x="144" y="28"/>
                </a:lnTo>
                <a:lnTo>
                  <a:pt x="144" y="7"/>
                </a:lnTo>
                <a:close/>
                <a:moveTo>
                  <a:pt x="148" y="15"/>
                </a:moveTo>
                <a:lnTo>
                  <a:pt x="151" y="15"/>
                </a:lnTo>
                <a:lnTo>
                  <a:pt x="153" y="15"/>
                </a:lnTo>
                <a:lnTo>
                  <a:pt x="155" y="15"/>
                </a:lnTo>
                <a:lnTo>
                  <a:pt x="157" y="13"/>
                </a:lnTo>
                <a:lnTo>
                  <a:pt x="157" y="11"/>
                </a:lnTo>
                <a:lnTo>
                  <a:pt x="155" y="11"/>
                </a:lnTo>
                <a:lnTo>
                  <a:pt x="151" y="9"/>
                </a:lnTo>
                <a:lnTo>
                  <a:pt x="148" y="9"/>
                </a:lnTo>
                <a:lnTo>
                  <a:pt x="148" y="15"/>
                </a:lnTo>
                <a:close/>
                <a:moveTo>
                  <a:pt x="148" y="24"/>
                </a:moveTo>
                <a:lnTo>
                  <a:pt x="153" y="24"/>
                </a:lnTo>
                <a:lnTo>
                  <a:pt x="155" y="24"/>
                </a:lnTo>
                <a:lnTo>
                  <a:pt x="157" y="24"/>
                </a:lnTo>
                <a:lnTo>
                  <a:pt x="157" y="22"/>
                </a:lnTo>
                <a:lnTo>
                  <a:pt x="157" y="20"/>
                </a:lnTo>
                <a:lnTo>
                  <a:pt x="157" y="18"/>
                </a:lnTo>
                <a:lnTo>
                  <a:pt x="155" y="18"/>
                </a:lnTo>
                <a:lnTo>
                  <a:pt x="153" y="18"/>
                </a:lnTo>
                <a:lnTo>
                  <a:pt x="148" y="18"/>
                </a:lnTo>
                <a:lnTo>
                  <a:pt x="148" y="24"/>
                </a:lnTo>
                <a:close/>
                <a:moveTo>
                  <a:pt x="174" y="7"/>
                </a:moveTo>
                <a:lnTo>
                  <a:pt x="175" y="7"/>
                </a:lnTo>
                <a:lnTo>
                  <a:pt x="177" y="7"/>
                </a:lnTo>
                <a:lnTo>
                  <a:pt x="179" y="9"/>
                </a:lnTo>
                <a:lnTo>
                  <a:pt x="181" y="13"/>
                </a:lnTo>
                <a:lnTo>
                  <a:pt x="181" y="15"/>
                </a:lnTo>
                <a:lnTo>
                  <a:pt x="181" y="17"/>
                </a:lnTo>
                <a:lnTo>
                  <a:pt x="181" y="20"/>
                </a:lnTo>
                <a:lnTo>
                  <a:pt x="181" y="22"/>
                </a:lnTo>
                <a:lnTo>
                  <a:pt x="179" y="24"/>
                </a:lnTo>
                <a:lnTo>
                  <a:pt x="177" y="26"/>
                </a:lnTo>
                <a:lnTo>
                  <a:pt x="175" y="28"/>
                </a:lnTo>
                <a:lnTo>
                  <a:pt x="174" y="28"/>
                </a:lnTo>
                <a:lnTo>
                  <a:pt x="170" y="28"/>
                </a:lnTo>
                <a:lnTo>
                  <a:pt x="168" y="26"/>
                </a:lnTo>
                <a:lnTo>
                  <a:pt x="166" y="24"/>
                </a:lnTo>
                <a:lnTo>
                  <a:pt x="164" y="22"/>
                </a:lnTo>
                <a:lnTo>
                  <a:pt x="164" y="20"/>
                </a:lnTo>
                <a:lnTo>
                  <a:pt x="164" y="17"/>
                </a:lnTo>
                <a:lnTo>
                  <a:pt x="164" y="15"/>
                </a:lnTo>
                <a:lnTo>
                  <a:pt x="164" y="13"/>
                </a:lnTo>
                <a:lnTo>
                  <a:pt x="166" y="9"/>
                </a:lnTo>
                <a:lnTo>
                  <a:pt x="168" y="7"/>
                </a:lnTo>
                <a:lnTo>
                  <a:pt x="170" y="7"/>
                </a:lnTo>
                <a:lnTo>
                  <a:pt x="174" y="7"/>
                </a:lnTo>
                <a:close/>
                <a:moveTo>
                  <a:pt x="174" y="24"/>
                </a:moveTo>
                <a:lnTo>
                  <a:pt x="175" y="24"/>
                </a:lnTo>
                <a:lnTo>
                  <a:pt x="177" y="22"/>
                </a:lnTo>
                <a:lnTo>
                  <a:pt x="177" y="20"/>
                </a:lnTo>
                <a:lnTo>
                  <a:pt x="179" y="18"/>
                </a:lnTo>
                <a:lnTo>
                  <a:pt x="179" y="17"/>
                </a:lnTo>
                <a:lnTo>
                  <a:pt x="179" y="15"/>
                </a:lnTo>
                <a:lnTo>
                  <a:pt x="177" y="13"/>
                </a:lnTo>
                <a:lnTo>
                  <a:pt x="175" y="11"/>
                </a:lnTo>
                <a:lnTo>
                  <a:pt x="175" y="9"/>
                </a:lnTo>
                <a:lnTo>
                  <a:pt x="174" y="9"/>
                </a:lnTo>
                <a:lnTo>
                  <a:pt x="170" y="9"/>
                </a:lnTo>
                <a:lnTo>
                  <a:pt x="170" y="11"/>
                </a:lnTo>
                <a:lnTo>
                  <a:pt x="168" y="13"/>
                </a:lnTo>
                <a:lnTo>
                  <a:pt x="168" y="15"/>
                </a:lnTo>
                <a:lnTo>
                  <a:pt x="166" y="17"/>
                </a:lnTo>
                <a:lnTo>
                  <a:pt x="168" y="18"/>
                </a:lnTo>
                <a:lnTo>
                  <a:pt x="168" y="20"/>
                </a:lnTo>
                <a:lnTo>
                  <a:pt x="168" y="22"/>
                </a:lnTo>
                <a:lnTo>
                  <a:pt x="170" y="24"/>
                </a:lnTo>
                <a:lnTo>
                  <a:pt x="174" y="24"/>
                </a:lnTo>
                <a:close/>
                <a:moveTo>
                  <a:pt x="187" y="28"/>
                </a:moveTo>
                <a:lnTo>
                  <a:pt x="187" y="31"/>
                </a:lnTo>
                <a:lnTo>
                  <a:pt x="183" y="31"/>
                </a:lnTo>
                <a:lnTo>
                  <a:pt x="183" y="24"/>
                </a:lnTo>
                <a:lnTo>
                  <a:pt x="185" y="24"/>
                </a:lnTo>
                <a:lnTo>
                  <a:pt x="185" y="22"/>
                </a:lnTo>
                <a:lnTo>
                  <a:pt x="187" y="22"/>
                </a:lnTo>
                <a:lnTo>
                  <a:pt x="187" y="20"/>
                </a:lnTo>
                <a:lnTo>
                  <a:pt x="187" y="7"/>
                </a:lnTo>
                <a:lnTo>
                  <a:pt x="199" y="7"/>
                </a:lnTo>
                <a:lnTo>
                  <a:pt x="199" y="24"/>
                </a:lnTo>
                <a:lnTo>
                  <a:pt x="201" y="24"/>
                </a:lnTo>
                <a:lnTo>
                  <a:pt x="201" y="31"/>
                </a:lnTo>
                <a:lnTo>
                  <a:pt x="199" y="31"/>
                </a:lnTo>
                <a:lnTo>
                  <a:pt x="199" y="28"/>
                </a:lnTo>
                <a:lnTo>
                  <a:pt x="187" y="28"/>
                </a:lnTo>
                <a:close/>
                <a:moveTo>
                  <a:pt x="196" y="24"/>
                </a:moveTo>
                <a:lnTo>
                  <a:pt x="196" y="9"/>
                </a:lnTo>
                <a:lnTo>
                  <a:pt x="188" y="9"/>
                </a:lnTo>
                <a:lnTo>
                  <a:pt x="188" y="20"/>
                </a:lnTo>
                <a:lnTo>
                  <a:pt x="188" y="22"/>
                </a:lnTo>
                <a:lnTo>
                  <a:pt x="188" y="24"/>
                </a:lnTo>
                <a:lnTo>
                  <a:pt x="196" y="24"/>
                </a:lnTo>
                <a:close/>
                <a:moveTo>
                  <a:pt x="218" y="15"/>
                </a:moveTo>
                <a:lnTo>
                  <a:pt x="216" y="11"/>
                </a:lnTo>
                <a:lnTo>
                  <a:pt x="212" y="9"/>
                </a:lnTo>
                <a:lnTo>
                  <a:pt x="211" y="11"/>
                </a:lnTo>
                <a:lnTo>
                  <a:pt x="209" y="11"/>
                </a:lnTo>
                <a:lnTo>
                  <a:pt x="207" y="15"/>
                </a:lnTo>
                <a:lnTo>
                  <a:pt x="207" y="17"/>
                </a:lnTo>
                <a:lnTo>
                  <a:pt x="207" y="20"/>
                </a:lnTo>
                <a:lnTo>
                  <a:pt x="209" y="22"/>
                </a:lnTo>
                <a:lnTo>
                  <a:pt x="211" y="24"/>
                </a:lnTo>
                <a:lnTo>
                  <a:pt x="212" y="24"/>
                </a:lnTo>
                <a:lnTo>
                  <a:pt x="214" y="24"/>
                </a:lnTo>
                <a:lnTo>
                  <a:pt x="216" y="24"/>
                </a:lnTo>
                <a:lnTo>
                  <a:pt x="216" y="22"/>
                </a:lnTo>
                <a:lnTo>
                  <a:pt x="218" y="20"/>
                </a:lnTo>
                <a:lnTo>
                  <a:pt x="220" y="20"/>
                </a:lnTo>
                <a:lnTo>
                  <a:pt x="220" y="22"/>
                </a:lnTo>
                <a:lnTo>
                  <a:pt x="218" y="26"/>
                </a:lnTo>
                <a:lnTo>
                  <a:pt x="216" y="28"/>
                </a:lnTo>
                <a:lnTo>
                  <a:pt x="212" y="28"/>
                </a:lnTo>
                <a:lnTo>
                  <a:pt x="211" y="28"/>
                </a:lnTo>
                <a:lnTo>
                  <a:pt x="207" y="26"/>
                </a:lnTo>
                <a:lnTo>
                  <a:pt x="205" y="24"/>
                </a:lnTo>
                <a:lnTo>
                  <a:pt x="205" y="22"/>
                </a:lnTo>
                <a:lnTo>
                  <a:pt x="203" y="20"/>
                </a:lnTo>
                <a:lnTo>
                  <a:pt x="203" y="18"/>
                </a:lnTo>
                <a:lnTo>
                  <a:pt x="203" y="15"/>
                </a:lnTo>
                <a:lnTo>
                  <a:pt x="205" y="13"/>
                </a:lnTo>
                <a:lnTo>
                  <a:pt x="205" y="9"/>
                </a:lnTo>
                <a:lnTo>
                  <a:pt x="207" y="7"/>
                </a:lnTo>
                <a:lnTo>
                  <a:pt x="211" y="7"/>
                </a:lnTo>
                <a:lnTo>
                  <a:pt x="212" y="7"/>
                </a:lnTo>
                <a:lnTo>
                  <a:pt x="214" y="7"/>
                </a:lnTo>
                <a:lnTo>
                  <a:pt x="216" y="7"/>
                </a:lnTo>
                <a:lnTo>
                  <a:pt x="218" y="9"/>
                </a:lnTo>
                <a:lnTo>
                  <a:pt x="220" y="11"/>
                </a:lnTo>
                <a:lnTo>
                  <a:pt x="220" y="13"/>
                </a:lnTo>
                <a:lnTo>
                  <a:pt x="220" y="15"/>
                </a:lnTo>
                <a:lnTo>
                  <a:pt x="218" y="15"/>
                </a:lnTo>
                <a:close/>
                <a:moveTo>
                  <a:pt x="240" y="28"/>
                </a:moveTo>
                <a:lnTo>
                  <a:pt x="236" y="28"/>
                </a:lnTo>
                <a:lnTo>
                  <a:pt x="229" y="18"/>
                </a:lnTo>
                <a:lnTo>
                  <a:pt x="227" y="20"/>
                </a:lnTo>
                <a:lnTo>
                  <a:pt x="227" y="28"/>
                </a:lnTo>
                <a:lnTo>
                  <a:pt x="223" y="28"/>
                </a:lnTo>
                <a:lnTo>
                  <a:pt x="223" y="7"/>
                </a:lnTo>
                <a:lnTo>
                  <a:pt x="227" y="7"/>
                </a:lnTo>
                <a:lnTo>
                  <a:pt x="227" y="15"/>
                </a:lnTo>
                <a:lnTo>
                  <a:pt x="235" y="7"/>
                </a:lnTo>
                <a:lnTo>
                  <a:pt x="240" y="7"/>
                </a:lnTo>
                <a:lnTo>
                  <a:pt x="231" y="15"/>
                </a:lnTo>
                <a:lnTo>
                  <a:pt x="240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3" name="Freeform 137"/>
          <p:cNvSpPr>
            <a:spLocks noEditPoints="1"/>
          </p:cNvSpPr>
          <p:nvPr/>
        </p:nvSpPr>
        <p:spPr bwMode="auto">
          <a:xfrm>
            <a:off x="1015243" y="4235727"/>
            <a:ext cx="319933" cy="65869"/>
          </a:xfrm>
          <a:custGeom>
            <a:avLst/>
            <a:gdLst>
              <a:gd name="T0" fmla="*/ 23467 w 184"/>
              <a:gd name="T1" fmla="*/ 0 h 35"/>
              <a:gd name="T2" fmla="*/ 4400 w 184"/>
              <a:gd name="T3" fmla="*/ 30163 h 35"/>
              <a:gd name="T4" fmla="*/ 42535 w 184"/>
              <a:gd name="T5" fmla="*/ 14288 h 35"/>
              <a:gd name="T6" fmla="*/ 58668 w 184"/>
              <a:gd name="T7" fmla="*/ 17463 h 35"/>
              <a:gd name="T8" fmla="*/ 58668 w 184"/>
              <a:gd name="T9" fmla="*/ 38100 h 35"/>
              <a:gd name="T10" fmla="*/ 42535 w 184"/>
              <a:gd name="T11" fmla="*/ 41275 h 35"/>
              <a:gd name="T12" fmla="*/ 48402 w 184"/>
              <a:gd name="T13" fmla="*/ 41275 h 35"/>
              <a:gd name="T14" fmla="*/ 55735 w 184"/>
              <a:gd name="T15" fmla="*/ 30163 h 35"/>
              <a:gd name="T16" fmla="*/ 48402 w 184"/>
              <a:gd name="T17" fmla="*/ 17463 h 35"/>
              <a:gd name="T18" fmla="*/ 42535 w 184"/>
              <a:gd name="T19" fmla="*/ 38100 h 35"/>
              <a:gd name="T20" fmla="*/ 71869 w 184"/>
              <a:gd name="T21" fmla="*/ 12700 h 35"/>
              <a:gd name="T22" fmla="*/ 89469 w 184"/>
              <a:gd name="T23" fmla="*/ 17463 h 35"/>
              <a:gd name="T24" fmla="*/ 90936 w 184"/>
              <a:gd name="T25" fmla="*/ 41275 h 35"/>
              <a:gd name="T26" fmla="*/ 89469 w 184"/>
              <a:gd name="T27" fmla="*/ 44450 h 35"/>
              <a:gd name="T28" fmla="*/ 83603 w 184"/>
              <a:gd name="T29" fmla="*/ 41275 h 35"/>
              <a:gd name="T30" fmla="*/ 67469 w 184"/>
              <a:gd name="T31" fmla="*/ 41275 h 35"/>
              <a:gd name="T32" fmla="*/ 70402 w 184"/>
              <a:gd name="T33" fmla="*/ 26988 h 35"/>
              <a:gd name="T34" fmla="*/ 77736 w 184"/>
              <a:gd name="T35" fmla="*/ 17463 h 35"/>
              <a:gd name="T36" fmla="*/ 83603 w 184"/>
              <a:gd name="T37" fmla="*/ 30163 h 35"/>
              <a:gd name="T38" fmla="*/ 71869 w 184"/>
              <a:gd name="T39" fmla="*/ 30163 h 35"/>
              <a:gd name="T40" fmla="*/ 74802 w 184"/>
              <a:gd name="T41" fmla="*/ 41275 h 35"/>
              <a:gd name="T42" fmla="*/ 83603 w 184"/>
              <a:gd name="T43" fmla="*/ 33338 h 35"/>
              <a:gd name="T44" fmla="*/ 102670 w 184"/>
              <a:gd name="T45" fmla="*/ 20638 h 35"/>
              <a:gd name="T46" fmla="*/ 107070 w 184"/>
              <a:gd name="T47" fmla="*/ 41275 h 35"/>
              <a:gd name="T48" fmla="*/ 118804 w 184"/>
              <a:gd name="T49" fmla="*/ 38100 h 35"/>
              <a:gd name="T50" fmla="*/ 99736 w 184"/>
              <a:gd name="T51" fmla="*/ 41275 h 35"/>
              <a:gd name="T52" fmla="*/ 99736 w 184"/>
              <a:gd name="T53" fmla="*/ 17463 h 35"/>
              <a:gd name="T54" fmla="*/ 115870 w 184"/>
              <a:gd name="T55" fmla="*/ 14288 h 35"/>
              <a:gd name="T56" fmla="*/ 148138 w 184"/>
              <a:gd name="T57" fmla="*/ 12700 h 35"/>
              <a:gd name="T58" fmla="*/ 124671 w 184"/>
              <a:gd name="T59" fmla="*/ 44450 h 35"/>
              <a:gd name="T60" fmla="*/ 167205 w 184"/>
              <a:gd name="T61" fmla="*/ 12700 h 35"/>
              <a:gd name="T62" fmla="*/ 180406 w 184"/>
              <a:gd name="T63" fmla="*/ 30163 h 35"/>
              <a:gd name="T64" fmla="*/ 167205 w 184"/>
              <a:gd name="T65" fmla="*/ 44450 h 35"/>
              <a:gd name="T66" fmla="*/ 154005 w 184"/>
              <a:gd name="T67" fmla="*/ 30163 h 35"/>
              <a:gd name="T68" fmla="*/ 167205 w 184"/>
              <a:gd name="T69" fmla="*/ 12700 h 35"/>
              <a:gd name="T70" fmla="*/ 176005 w 184"/>
              <a:gd name="T71" fmla="*/ 33338 h 35"/>
              <a:gd name="T72" fmla="*/ 170139 w 184"/>
              <a:gd name="T73" fmla="*/ 17463 h 35"/>
              <a:gd name="T74" fmla="*/ 159872 w 184"/>
              <a:gd name="T75" fmla="*/ 26988 h 35"/>
              <a:gd name="T76" fmla="*/ 164272 w 184"/>
              <a:gd name="T77" fmla="*/ 41275 h 35"/>
              <a:gd name="T78" fmla="*/ 183339 w 184"/>
              <a:gd name="T79" fmla="*/ 38100 h 35"/>
              <a:gd name="T80" fmla="*/ 205340 w 184"/>
              <a:gd name="T81" fmla="*/ 12700 h 35"/>
              <a:gd name="T82" fmla="*/ 186272 w 184"/>
              <a:gd name="T83" fmla="*/ 44450 h 35"/>
              <a:gd name="T84" fmla="*/ 189206 w 184"/>
              <a:gd name="T85" fmla="*/ 38100 h 35"/>
              <a:gd name="T86" fmla="*/ 224407 w 184"/>
              <a:gd name="T87" fmla="*/ 12700 h 35"/>
              <a:gd name="T88" fmla="*/ 234674 w 184"/>
              <a:gd name="T89" fmla="*/ 20638 h 35"/>
              <a:gd name="T90" fmla="*/ 240541 w 184"/>
              <a:gd name="T91" fmla="*/ 44450 h 35"/>
              <a:gd name="T92" fmla="*/ 237607 w 184"/>
              <a:gd name="T93" fmla="*/ 44450 h 35"/>
              <a:gd name="T94" fmla="*/ 227340 w 184"/>
              <a:gd name="T95" fmla="*/ 44450 h 35"/>
              <a:gd name="T96" fmla="*/ 212673 w 184"/>
              <a:gd name="T97" fmla="*/ 41275 h 35"/>
              <a:gd name="T98" fmla="*/ 221474 w 184"/>
              <a:gd name="T99" fmla="*/ 26988 h 35"/>
              <a:gd name="T100" fmla="*/ 221474 w 184"/>
              <a:gd name="T101" fmla="*/ 17463 h 35"/>
              <a:gd name="T102" fmla="*/ 230274 w 184"/>
              <a:gd name="T103" fmla="*/ 30163 h 35"/>
              <a:gd name="T104" fmla="*/ 218540 w 184"/>
              <a:gd name="T105" fmla="*/ 33338 h 35"/>
              <a:gd name="T106" fmla="*/ 224407 w 184"/>
              <a:gd name="T107" fmla="*/ 41275 h 35"/>
              <a:gd name="T108" fmla="*/ 231741 w 184"/>
              <a:gd name="T109" fmla="*/ 30163 h 35"/>
              <a:gd name="T110" fmla="*/ 250808 w 184"/>
              <a:gd name="T111" fmla="*/ 14288 h 35"/>
              <a:gd name="T112" fmla="*/ 266942 w 184"/>
              <a:gd name="T113" fmla="*/ 20638 h 35"/>
              <a:gd name="T114" fmla="*/ 265475 w 184"/>
              <a:gd name="T115" fmla="*/ 41275 h 35"/>
              <a:gd name="T116" fmla="*/ 249341 w 184"/>
              <a:gd name="T117" fmla="*/ 41275 h 35"/>
              <a:gd name="T118" fmla="*/ 259608 w 184"/>
              <a:gd name="T119" fmla="*/ 41275 h 35"/>
              <a:gd name="T120" fmla="*/ 265475 w 184"/>
              <a:gd name="T121" fmla="*/ 26988 h 35"/>
              <a:gd name="T122" fmla="*/ 253741 w 184"/>
              <a:gd name="T123" fmla="*/ 17463 h 35"/>
              <a:gd name="T124" fmla="*/ 253741 w 184"/>
              <a:gd name="T125" fmla="*/ 41275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4"/>
              <a:gd name="T190" fmla="*/ 0 h 35"/>
              <a:gd name="T191" fmla="*/ 184 w 184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4" h="35">
                <a:moveTo>
                  <a:pt x="3" y="28"/>
                </a:move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6" y="28"/>
                </a:lnTo>
                <a:lnTo>
                  <a:pt x="7" y="15"/>
                </a:lnTo>
                <a:lnTo>
                  <a:pt x="3" y="19"/>
                </a:lnTo>
                <a:lnTo>
                  <a:pt x="3" y="28"/>
                </a:lnTo>
                <a:close/>
                <a:moveTo>
                  <a:pt x="24" y="8"/>
                </a:moveTo>
                <a:lnTo>
                  <a:pt x="27" y="8"/>
                </a:lnTo>
                <a:lnTo>
                  <a:pt x="27" y="11"/>
                </a:lnTo>
                <a:lnTo>
                  <a:pt x="29" y="9"/>
                </a:lnTo>
                <a:lnTo>
                  <a:pt x="31" y="8"/>
                </a:lnTo>
                <a:lnTo>
                  <a:pt x="33" y="8"/>
                </a:lnTo>
                <a:lnTo>
                  <a:pt x="37" y="8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2" y="15"/>
                </a:lnTo>
                <a:lnTo>
                  <a:pt x="42" y="17"/>
                </a:lnTo>
                <a:lnTo>
                  <a:pt x="42" y="21"/>
                </a:lnTo>
                <a:lnTo>
                  <a:pt x="40" y="22"/>
                </a:lnTo>
                <a:lnTo>
                  <a:pt x="40" y="24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9" y="26"/>
                </a:lnTo>
                <a:lnTo>
                  <a:pt x="27" y="26"/>
                </a:lnTo>
                <a:lnTo>
                  <a:pt x="27" y="35"/>
                </a:lnTo>
                <a:lnTo>
                  <a:pt x="24" y="35"/>
                </a:lnTo>
                <a:lnTo>
                  <a:pt x="24" y="8"/>
                </a:lnTo>
                <a:close/>
                <a:moveTo>
                  <a:pt x="33" y="26"/>
                </a:moveTo>
                <a:lnTo>
                  <a:pt x="35" y="26"/>
                </a:lnTo>
                <a:lnTo>
                  <a:pt x="37" y="24"/>
                </a:ln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7"/>
                </a:lnTo>
                <a:lnTo>
                  <a:pt x="38" y="15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29" y="13"/>
                </a:lnTo>
                <a:lnTo>
                  <a:pt x="27" y="15"/>
                </a:lnTo>
                <a:lnTo>
                  <a:pt x="27" y="19"/>
                </a:lnTo>
                <a:lnTo>
                  <a:pt x="27" y="22"/>
                </a:lnTo>
                <a:lnTo>
                  <a:pt x="29" y="24"/>
                </a:lnTo>
                <a:lnTo>
                  <a:pt x="31" y="26"/>
                </a:lnTo>
                <a:lnTo>
                  <a:pt x="33" y="26"/>
                </a:lnTo>
                <a:close/>
                <a:moveTo>
                  <a:pt x="46" y="15"/>
                </a:moveTo>
                <a:lnTo>
                  <a:pt x="46" y="11"/>
                </a:lnTo>
                <a:lnTo>
                  <a:pt x="48" y="9"/>
                </a:lnTo>
                <a:lnTo>
                  <a:pt x="49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9"/>
                </a:lnTo>
                <a:lnTo>
                  <a:pt x="59" y="9"/>
                </a:lnTo>
                <a:lnTo>
                  <a:pt x="61" y="11"/>
                </a:lnTo>
                <a:lnTo>
                  <a:pt x="61" y="13"/>
                </a:lnTo>
                <a:lnTo>
                  <a:pt x="61" y="24"/>
                </a:lnTo>
                <a:lnTo>
                  <a:pt x="61" y="26"/>
                </a:lnTo>
                <a:lnTo>
                  <a:pt x="62" y="26"/>
                </a:lnTo>
                <a:lnTo>
                  <a:pt x="62" y="28"/>
                </a:lnTo>
                <a:lnTo>
                  <a:pt x="61" y="28"/>
                </a:lnTo>
                <a:lnTo>
                  <a:pt x="59" y="28"/>
                </a:lnTo>
                <a:lnTo>
                  <a:pt x="57" y="26"/>
                </a:lnTo>
                <a:lnTo>
                  <a:pt x="55" y="28"/>
                </a:lnTo>
                <a:lnTo>
                  <a:pt x="53" y="28"/>
                </a:lnTo>
                <a:lnTo>
                  <a:pt x="49" y="28"/>
                </a:lnTo>
                <a:lnTo>
                  <a:pt x="48" y="28"/>
                </a:lnTo>
                <a:lnTo>
                  <a:pt x="46" y="26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48" y="17"/>
                </a:lnTo>
                <a:lnTo>
                  <a:pt x="49" y="17"/>
                </a:lnTo>
                <a:lnTo>
                  <a:pt x="55" y="15"/>
                </a:lnTo>
                <a:lnTo>
                  <a:pt x="57" y="15"/>
                </a:lnTo>
                <a:lnTo>
                  <a:pt x="57" y="13"/>
                </a:lnTo>
                <a:lnTo>
                  <a:pt x="57" y="11"/>
                </a:lnTo>
                <a:lnTo>
                  <a:pt x="53" y="11"/>
                </a:lnTo>
                <a:lnTo>
                  <a:pt x="51" y="11"/>
                </a:lnTo>
                <a:lnTo>
                  <a:pt x="49" y="11"/>
                </a:lnTo>
                <a:lnTo>
                  <a:pt x="48" y="13"/>
                </a:lnTo>
                <a:lnTo>
                  <a:pt x="48" y="15"/>
                </a:lnTo>
                <a:lnTo>
                  <a:pt x="46" y="15"/>
                </a:lnTo>
                <a:close/>
                <a:moveTo>
                  <a:pt x="57" y="19"/>
                </a:moveTo>
                <a:lnTo>
                  <a:pt x="57" y="19"/>
                </a:ln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9" y="21"/>
                </a:lnTo>
                <a:lnTo>
                  <a:pt x="48" y="21"/>
                </a:lnTo>
                <a:lnTo>
                  <a:pt x="48" y="22"/>
                </a:lnTo>
                <a:lnTo>
                  <a:pt x="48" y="24"/>
                </a:lnTo>
                <a:lnTo>
                  <a:pt x="51" y="26"/>
                </a:lnTo>
                <a:lnTo>
                  <a:pt x="53" y="26"/>
                </a:lnTo>
                <a:lnTo>
                  <a:pt x="53" y="24"/>
                </a:lnTo>
                <a:lnTo>
                  <a:pt x="55" y="24"/>
                </a:lnTo>
                <a:lnTo>
                  <a:pt x="57" y="24"/>
                </a:lnTo>
                <a:lnTo>
                  <a:pt x="57" y="22"/>
                </a:lnTo>
                <a:lnTo>
                  <a:pt x="57" y="21"/>
                </a:lnTo>
                <a:lnTo>
                  <a:pt x="57" y="19"/>
                </a:lnTo>
                <a:close/>
                <a:moveTo>
                  <a:pt x="79" y="15"/>
                </a:moveTo>
                <a:lnTo>
                  <a:pt x="77" y="11"/>
                </a:lnTo>
                <a:lnTo>
                  <a:pt x="73" y="11"/>
                </a:lnTo>
                <a:lnTo>
                  <a:pt x="72" y="11"/>
                </a:lnTo>
                <a:lnTo>
                  <a:pt x="70" y="13"/>
                </a:lnTo>
                <a:lnTo>
                  <a:pt x="68" y="15"/>
                </a:lnTo>
                <a:lnTo>
                  <a:pt x="68" y="19"/>
                </a:lnTo>
                <a:lnTo>
                  <a:pt x="68" y="21"/>
                </a:lnTo>
                <a:lnTo>
                  <a:pt x="70" y="24"/>
                </a:lnTo>
                <a:lnTo>
                  <a:pt x="72" y="24"/>
                </a:lnTo>
                <a:lnTo>
                  <a:pt x="73" y="26"/>
                </a:lnTo>
                <a:lnTo>
                  <a:pt x="75" y="26"/>
                </a:lnTo>
                <a:lnTo>
                  <a:pt x="77" y="24"/>
                </a:lnTo>
                <a:lnTo>
                  <a:pt x="77" y="22"/>
                </a:lnTo>
                <a:lnTo>
                  <a:pt x="79" y="21"/>
                </a:lnTo>
                <a:lnTo>
                  <a:pt x="81" y="21"/>
                </a:lnTo>
                <a:lnTo>
                  <a:pt x="81" y="24"/>
                </a:lnTo>
                <a:lnTo>
                  <a:pt x="79" y="26"/>
                </a:lnTo>
                <a:lnTo>
                  <a:pt x="77" y="28"/>
                </a:lnTo>
                <a:lnTo>
                  <a:pt x="73" y="28"/>
                </a:lnTo>
                <a:lnTo>
                  <a:pt x="72" y="28"/>
                </a:lnTo>
                <a:lnTo>
                  <a:pt x="68" y="28"/>
                </a:lnTo>
                <a:lnTo>
                  <a:pt x="68" y="26"/>
                </a:lnTo>
                <a:lnTo>
                  <a:pt x="66" y="24"/>
                </a:lnTo>
                <a:lnTo>
                  <a:pt x="64" y="21"/>
                </a:lnTo>
                <a:lnTo>
                  <a:pt x="64" y="19"/>
                </a:lnTo>
                <a:lnTo>
                  <a:pt x="64" y="15"/>
                </a:lnTo>
                <a:lnTo>
                  <a:pt x="66" y="13"/>
                </a:lnTo>
                <a:lnTo>
                  <a:pt x="68" y="11"/>
                </a:lnTo>
                <a:lnTo>
                  <a:pt x="68" y="9"/>
                </a:lnTo>
                <a:lnTo>
                  <a:pt x="72" y="8"/>
                </a:lnTo>
                <a:lnTo>
                  <a:pt x="73" y="8"/>
                </a:lnTo>
                <a:lnTo>
                  <a:pt x="77" y="8"/>
                </a:lnTo>
                <a:lnTo>
                  <a:pt x="79" y="9"/>
                </a:lnTo>
                <a:lnTo>
                  <a:pt x="81" y="11"/>
                </a:lnTo>
                <a:lnTo>
                  <a:pt x="81" y="13"/>
                </a:lnTo>
                <a:lnTo>
                  <a:pt x="81" y="15"/>
                </a:lnTo>
                <a:lnTo>
                  <a:pt x="79" y="15"/>
                </a:lnTo>
                <a:close/>
                <a:moveTo>
                  <a:pt x="97" y="8"/>
                </a:moveTo>
                <a:lnTo>
                  <a:pt x="101" y="8"/>
                </a:lnTo>
                <a:lnTo>
                  <a:pt x="101" y="28"/>
                </a:lnTo>
                <a:lnTo>
                  <a:pt x="97" y="28"/>
                </a:lnTo>
                <a:lnTo>
                  <a:pt x="97" y="19"/>
                </a:lnTo>
                <a:lnTo>
                  <a:pt x="88" y="19"/>
                </a:lnTo>
                <a:lnTo>
                  <a:pt x="88" y="28"/>
                </a:lnTo>
                <a:lnTo>
                  <a:pt x="85" y="28"/>
                </a:lnTo>
                <a:lnTo>
                  <a:pt x="85" y="8"/>
                </a:lnTo>
                <a:lnTo>
                  <a:pt x="88" y="8"/>
                </a:lnTo>
                <a:lnTo>
                  <a:pt x="88" y="17"/>
                </a:lnTo>
                <a:lnTo>
                  <a:pt x="97" y="17"/>
                </a:lnTo>
                <a:lnTo>
                  <a:pt x="97" y="8"/>
                </a:lnTo>
                <a:close/>
                <a:moveTo>
                  <a:pt x="114" y="8"/>
                </a:moveTo>
                <a:lnTo>
                  <a:pt x="116" y="8"/>
                </a:lnTo>
                <a:lnTo>
                  <a:pt x="118" y="9"/>
                </a:lnTo>
                <a:lnTo>
                  <a:pt x="120" y="11"/>
                </a:lnTo>
                <a:lnTo>
                  <a:pt x="121" y="13"/>
                </a:lnTo>
                <a:lnTo>
                  <a:pt x="121" y="15"/>
                </a:lnTo>
                <a:lnTo>
                  <a:pt x="123" y="19"/>
                </a:lnTo>
                <a:lnTo>
                  <a:pt x="121" y="21"/>
                </a:lnTo>
                <a:lnTo>
                  <a:pt x="121" y="22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4" y="28"/>
                </a:lnTo>
                <a:lnTo>
                  <a:pt x="110" y="28"/>
                </a:lnTo>
                <a:lnTo>
                  <a:pt x="109" y="26"/>
                </a:lnTo>
                <a:lnTo>
                  <a:pt x="107" y="26"/>
                </a:lnTo>
                <a:lnTo>
                  <a:pt x="105" y="22"/>
                </a:lnTo>
                <a:lnTo>
                  <a:pt x="105" y="21"/>
                </a:lnTo>
                <a:lnTo>
                  <a:pt x="105" y="19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9" y="9"/>
                </a:lnTo>
                <a:lnTo>
                  <a:pt x="110" y="8"/>
                </a:lnTo>
                <a:lnTo>
                  <a:pt x="114" y="8"/>
                </a:lnTo>
                <a:close/>
                <a:moveTo>
                  <a:pt x="114" y="26"/>
                </a:moveTo>
                <a:lnTo>
                  <a:pt x="116" y="26"/>
                </a:lnTo>
                <a:lnTo>
                  <a:pt x="118" y="24"/>
                </a:lnTo>
                <a:lnTo>
                  <a:pt x="118" y="22"/>
                </a:lnTo>
                <a:lnTo>
                  <a:pt x="120" y="21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18" y="13"/>
                </a:lnTo>
                <a:lnTo>
                  <a:pt x="118" y="11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1"/>
                </a:lnTo>
                <a:lnTo>
                  <a:pt x="109" y="13"/>
                </a:lnTo>
                <a:lnTo>
                  <a:pt x="109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1"/>
                </a:lnTo>
                <a:lnTo>
                  <a:pt x="109" y="22"/>
                </a:lnTo>
                <a:lnTo>
                  <a:pt x="110" y="24"/>
                </a:lnTo>
                <a:lnTo>
                  <a:pt x="112" y="26"/>
                </a:lnTo>
                <a:lnTo>
                  <a:pt x="114" y="26"/>
                </a:lnTo>
                <a:close/>
                <a:moveTo>
                  <a:pt x="127" y="28"/>
                </a:moveTo>
                <a:lnTo>
                  <a:pt x="127" y="33"/>
                </a:lnTo>
                <a:lnTo>
                  <a:pt x="123" y="33"/>
                </a:lnTo>
                <a:lnTo>
                  <a:pt x="123" y="24"/>
                </a:lnTo>
                <a:lnTo>
                  <a:pt x="125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21"/>
                </a:lnTo>
                <a:lnTo>
                  <a:pt x="127" y="8"/>
                </a:lnTo>
                <a:lnTo>
                  <a:pt x="140" y="8"/>
                </a:lnTo>
                <a:lnTo>
                  <a:pt x="140" y="24"/>
                </a:lnTo>
                <a:lnTo>
                  <a:pt x="142" y="24"/>
                </a:lnTo>
                <a:lnTo>
                  <a:pt x="142" y="33"/>
                </a:lnTo>
                <a:lnTo>
                  <a:pt x="140" y="33"/>
                </a:lnTo>
                <a:lnTo>
                  <a:pt x="140" y="28"/>
                </a:lnTo>
                <a:lnTo>
                  <a:pt x="127" y="28"/>
                </a:lnTo>
                <a:close/>
                <a:moveTo>
                  <a:pt x="138" y="24"/>
                </a:moveTo>
                <a:lnTo>
                  <a:pt x="138" y="11"/>
                </a:lnTo>
                <a:lnTo>
                  <a:pt x="129" y="11"/>
                </a:lnTo>
                <a:lnTo>
                  <a:pt x="129" y="21"/>
                </a:lnTo>
                <a:lnTo>
                  <a:pt x="129" y="24"/>
                </a:lnTo>
                <a:lnTo>
                  <a:pt x="138" y="24"/>
                </a:lnTo>
                <a:close/>
                <a:moveTo>
                  <a:pt x="145" y="15"/>
                </a:moveTo>
                <a:lnTo>
                  <a:pt x="145" y="11"/>
                </a:lnTo>
                <a:lnTo>
                  <a:pt x="147" y="9"/>
                </a:lnTo>
                <a:lnTo>
                  <a:pt x="151" y="8"/>
                </a:lnTo>
                <a:lnTo>
                  <a:pt x="153" y="8"/>
                </a:lnTo>
                <a:lnTo>
                  <a:pt x="155" y="8"/>
                </a:lnTo>
                <a:lnTo>
                  <a:pt x="157" y="8"/>
                </a:lnTo>
                <a:lnTo>
                  <a:pt x="158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3"/>
                </a:lnTo>
                <a:lnTo>
                  <a:pt x="160" y="24"/>
                </a:lnTo>
                <a:lnTo>
                  <a:pt x="160" y="26"/>
                </a:lnTo>
                <a:lnTo>
                  <a:pt x="162" y="26"/>
                </a:lnTo>
                <a:lnTo>
                  <a:pt x="164" y="26"/>
                </a:lnTo>
                <a:lnTo>
                  <a:pt x="164" y="28"/>
                </a:lnTo>
                <a:lnTo>
                  <a:pt x="162" y="28"/>
                </a:lnTo>
                <a:lnTo>
                  <a:pt x="160" y="28"/>
                </a:lnTo>
                <a:lnTo>
                  <a:pt x="158" y="28"/>
                </a:lnTo>
                <a:lnTo>
                  <a:pt x="158" y="26"/>
                </a:lnTo>
                <a:lnTo>
                  <a:pt x="157" y="26"/>
                </a:lnTo>
                <a:lnTo>
                  <a:pt x="155" y="28"/>
                </a:lnTo>
                <a:lnTo>
                  <a:pt x="153" y="28"/>
                </a:lnTo>
                <a:lnTo>
                  <a:pt x="151" y="28"/>
                </a:lnTo>
                <a:lnTo>
                  <a:pt x="149" y="28"/>
                </a:lnTo>
                <a:lnTo>
                  <a:pt x="147" y="28"/>
                </a:lnTo>
                <a:lnTo>
                  <a:pt x="145" y="26"/>
                </a:lnTo>
                <a:lnTo>
                  <a:pt x="145" y="24"/>
                </a:lnTo>
                <a:lnTo>
                  <a:pt x="144" y="22"/>
                </a:lnTo>
                <a:lnTo>
                  <a:pt x="145" y="21"/>
                </a:lnTo>
                <a:lnTo>
                  <a:pt x="145" y="19"/>
                </a:lnTo>
                <a:lnTo>
                  <a:pt x="147" y="17"/>
                </a:lnTo>
                <a:lnTo>
                  <a:pt x="151" y="17"/>
                </a:lnTo>
                <a:lnTo>
                  <a:pt x="157" y="15"/>
                </a:lnTo>
                <a:lnTo>
                  <a:pt x="158" y="13"/>
                </a:lnTo>
                <a:lnTo>
                  <a:pt x="157" y="11"/>
                </a:lnTo>
                <a:lnTo>
                  <a:pt x="153" y="11"/>
                </a:lnTo>
                <a:lnTo>
                  <a:pt x="151" y="11"/>
                </a:lnTo>
                <a:lnTo>
                  <a:pt x="149" y="11"/>
                </a:lnTo>
                <a:lnTo>
                  <a:pt x="149" y="13"/>
                </a:lnTo>
                <a:lnTo>
                  <a:pt x="149" y="15"/>
                </a:lnTo>
                <a:lnTo>
                  <a:pt x="145" y="15"/>
                </a:lnTo>
                <a:close/>
                <a:moveTo>
                  <a:pt x="158" y="19"/>
                </a:moveTo>
                <a:lnTo>
                  <a:pt x="157" y="19"/>
                </a:lnTo>
                <a:lnTo>
                  <a:pt x="155" y="19"/>
                </a:lnTo>
                <a:lnTo>
                  <a:pt x="153" y="19"/>
                </a:lnTo>
                <a:lnTo>
                  <a:pt x="151" y="19"/>
                </a:lnTo>
                <a:lnTo>
                  <a:pt x="149" y="21"/>
                </a:lnTo>
                <a:lnTo>
                  <a:pt x="147" y="21"/>
                </a:lnTo>
                <a:lnTo>
                  <a:pt x="147" y="22"/>
                </a:lnTo>
                <a:lnTo>
                  <a:pt x="149" y="24"/>
                </a:lnTo>
                <a:lnTo>
                  <a:pt x="151" y="26"/>
                </a:lnTo>
                <a:lnTo>
                  <a:pt x="153" y="26"/>
                </a:lnTo>
                <a:lnTo>
                  <a:pt x="155" y="24"/>
                </a:lnTo>
                <a:lnTo>
                  <a:pt x="157" y="24"/>
                </a:lnTo>
                <a:lnTo>
                  <a:pt x="157" y="22"/>
                </a:lnTo>
                <a:lnTo>
                  <a:pt x="158" y="21"/>
                </a:lnTo>
                <a:lnTo>
                  <a:pt x="158" y="19"/>
                </a:lnTo>
                <a:close/>
                <a:moveTo>
                  <a:pt x="166" y="8"/>
                </a:moveTo>
                <a:lnTo>
                  <a:pt x="170" y="8"/>
                </a:lnTo>
                <a:lnTo>
                  <a:pt x="170" y="11"/>
                </a:lnTo>
                <a:lnTo>
                  <a:pt x="171" y="9"/>
                </a:lnTo>
                <a:lnTo>
                  <a:pt x="173" y="8"/>
                </a:lnTo>
                <a:lnTo>
                  <a:pt x="175" y="8"/>
                </a:lnTo>
                <a:lnTo>
                  <a:pt x="179" y="8"/>
                </a:lnTo>
                <a:lnTo>
                  <a:pt x="181" y="9"/>
                </a:lnTo>
                <a:lnTo>
                  <a:pt x="182" y="11"/>
                </a:lnTo>
                <a:lnTo>
                  <a:pt x="182" y="13"/>
                </a:lnTo>
                <a:lnTo>
                  <a:pt x="184" y="15"/>
                </a:lnTo>
                <a:lnTo>
                  <a:pt x="184" y="17"/>
                </a:lnTo>
                <a:lnTo>
                  <a:pt x="184" y="21"/>
                </a:lnTo>
                <a:lnTo>
                  <a:pt x="182" y="22"/>
                </a:lnTo>
                <a:lnTo>
                  <a:pt x="182" y="24"/>
                </a:lnTo>
                <a:lnTo>
                  <a:pt x="181" y="26"/>
                </a:lnTo>
                <a:lnTo>
                  <a:pt x="179" y="28"/>
                </a:lnTo>
                <a:lnTo>
                  <a:pt x="175" y="28"/>
                </a:lnTo>
                <a:lnTo>
                  <a:pt x="173" y="28"/>
                </a:lnTo>
                <a:lnTo>
                  <a:pt x="171" y="28"/>
                </a:lnTo>
                <a:lnTo>
                  <a:pt x="171" y="26"/>
                </a:lnTo>
                <a:lnTo>
                  <a:pt x="170" y="26"/>
                </a:lnTo>
                <a:lnTo>
                  <a:pt x="170" y="35"/>
                </a:lnTo>
                <a:lnTo>
                  <a:pt x="166" y="35"/>
                </a:lnTo>
                <a:lnTo>
                  <a:pt x="166" y="8"/>
                </a:lnTo>
                <a:close/>
                <a:moveTo>
                  <a:pt x="175" y="26"/>
                </a:moveTo>
                <a:lnTo>
                  <a:pt x="177" y="26"/>
                </a:lnTo>
                <a:lnTo>
                  <a:pt x="179" y="24"/>
                </a:lnTo>
                <a:lnTo>
                  <a:pt x="181" y="22"/>
                </a:lnTo>
                <a:lnTo>
                  <a:pt x="181" y="21"/>
                </a:lnTo>
                <a:lnTo>
                  <a:pt x="181" y="19"/>
                </a:lnTo>
                <a:lnTo>
                  <a:pt x="181" y="17"/>
                </a:lnTo>
                <a:lnTo>
                  <a:pt x="181" y="15"/>
                </a:lnTo>
                <a:lnTo>
                  <a:pt x="179" y="13"/>
                </a:lnTo>
                <a:lnTo>
                  <a:pt x="179" y="11"/>
                </a:lnTo>
                <a:lnTo>
                  <a:pt x="177" y="11"/>
                </a:lnTo>
                <a:lnTo>
                  <a:pt x="175" y="11"/>
                </a:lnTo>
                <a:lnTo>
                  <a:pt x="173" y="11"/>
                </a:lnTo>
                <a:lnTo>
                  <a:pt x="171" y="13"/>
                </a:lnTo>
                <a:lnTo>
                  <a:pt x="170" y="15"/>
                </a:lnTo>
                <a:lnTo>
                  <a:pt x="170" y="19"/>
                </a:lnTo>
                <a:lnTo>
                  <a:pt x="170" y="22"/>
                </a:lnTo>
                <a:lnTo>
                  <a:pt x="171" y="24"/>
                </a:lnTo>
                <a:lnTo>
                  <a:pt x="173" y="26"/>
                </a:lnTo>
                <a:lnTo>
                  <a:pt x="175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4" name="Freeform 138"/>
          <p:cNvSpPr>
            <a:spLocks noEditPoints="1"/>
          </p:cNvSpPr>
          <p:nvPr/>
        </p:nvSpPr>
        <p:spPr bwMode="auto">
          <a:xfrm>
            <a:off x="1050999" y="4391929"/>
            <a:ext cx="220190" cy="52695"/>
          </a:xfrm>
          <a:custGeom>
            <a:avLst/>
            <a:gdLst>
              <a:gd name="T0" fmla="*/ 32175 w 127"/>
              <a:gd name="T1" fmla="*/ 12700 h 28"/>
              <a:gd name="T2" fmla="*/ 21938 w 127"/>
              <a:gd name="T3" fmla="*/ 41275 h 28"/>
              <a:gd name="T4" fmla="*/ 2925 w 127"/>
              <a:gd name="T5" fmla="*/ 9525 h 28"/>
              <a:gd name="T6" fmla="*/ 0 w 127"/>
              <a:gd name="T7" fmla="*/ 0 h 28"/>
              <a:gd name="T8" fmla="*/ 29250 w 127"/>
              <a:gd name="T9" fmla="*/ 0 h 28"/>
              <a:gd name="T10" fmla="*/ 42413 w 127"/>
              <a:gd name="T11" fmla="*/ 20638 h 28"/>
              <a:gd name="T12" fmla="*/ 57038 w 127"/>
              <a:gd name="T13" fmla="*/ 12700 h 28"/>
              <a:gd name="T14" fmla="*/ 64350 w 127"/>
              <a:gd name="T15" fmla="*/ 15875 h 28"/>
              <a:gd name="T16" fmla="*/ 67275 w 127"/>
              <a:gd name="T17" fmla="*/ 38100 h 28"/>
              <a:gd name="T18" fmla="*/ 70200 w 127"/>
              <a:gd name="T19" fmla="*/ 41275 h 28"/>
              <a:gd name="T20" fmla="*/ 67275 w 127"/>
              <a:gd name="T21" fmla="*/ 44450 h 28"/>
              <a:gd name="T22" fmla="*/ 61425 w 127"/>
              <a:gd name="T23" fmla="*/ 41275 h 28"/>
              <a:gd name="T24" fmla="*/ 57038 w 127"/>
              <a:gd name="T25" fmla="*/ 41275 h 28"/>
              <a:gd name="T26" fmla="*/ 45338 w 127"/>
              <a:gd name="T27" fmla="*/ 41275 h 28"/>
              <a:gd name="T28" fmla="*/ 42413 w 127"/>
              <a:gd name="T29" fmla="*/ 36513 h 28"/>
              <a:gd name="T30" fmla="*/ 51188 w 127"/>
              <a:gd name="T31" fmla="*/ 23812 h 28"/>
              <a:gd name="T32" fmla="*/ 59963 w 127"/>
              <a:gd name="T33" fmla="*/ 15875 h 28"/>
              <a:gd name="T34" fmla="*/ 48263 w 127"/>
              <a:gd name="T35" fmla="*/ 17463 h 28"/>
              <a:gd name="T36" fmla="*/ 59963 w 127"/>
              <a:gd name="T37" fmla="*/ 26988 h 28"/>
              <a:gd name="T38" fmla="*/ 51188 w 127"/>
              <a:gd name="T39" fmla="*/ 30163 h 28"/>
              <a:gd name="T40" fmla="*/ 48263 w 127"/>
              <a:gd name="T41" fmla="*/ 33338 h 28"/>
              <a:gd name="T42" fmla="*/ 54113 w 127"/>
              <a:gd name="T43" fmla="*/ 38100 h 28"/>
              <a:gd name="T44" fmla="*/ 61425 w 127"/>
              <a:gd name="T45" fmla="*/ 33338 h 28"/>
              <a:gd name="T46" fmla="*/ 77513 w 127"/>
              <a:gd name="T47" fmla="*/ 36513 h 28"/>
              <a:gd name="T48" fmla="*/ 92138 w 127"/>
              <a:gd name="T49" fmla="*/ 41275 h 28"/>
              <a:gd name="T50" fmla="*/ 76050 w 127"/>
              <a:gd name="T51" fmla="*/ 41275 h 28"/>
              <a:gd name="T52" fmla="*/ 95063 w 127"/>
              <a:gd name="T53" fmla="*/ 0 h 28"/>
              <a:gd name="T54" fmla="*/ 77513 w 127"/>
              <a:gd name="T55" fmla="*/ 0 h 28"/>
              <a:gd name="T56" fmla="*/ 83363 w 127"/>
              <a:gd name="T57" fmla="*/ 3175 h 28"/>
              <a:gd name="T58" fmla="*/ 92138 w 127"/>
              <a:gd name="T59" fmla="*/ 0 h 28"/>
              <a:gd name="T60" fmla="*/ 121388 w 127"/>
              <a:gd name="T61" fmla="*/ 41275 h 28"/>
              <a:gd name="T62" fmla="*/ 105300 w 127"/>
              <a:gd name="T63" fmla="*/ 41275 h 28"/>
              <a:gd name="T64" fmla="*/ 121388 w 127"/>
              <a:gd name="T65" fmla="*/ 12700 h 28"/>
              <a:gd name="T66" fmla="*/ 143325 w 127"/>
              <a:gd name="T67" fmla="*/ 12700 h 28"/>
              <a:gd name="T68" fmla="*/ 156488 w 127"/>
              <a:gd name="T69" fmla="*/ 17463 h 28"/>
              <a:gd name="T70" fmla="*/ 156488 w 127"/>
              <a:gd name="T71" fmla="*/ 36513 h 28"/>
              <a:gd name="T72" fmla="*/ 143325 w 127"/>
              <a:gd name="T73" fmla="*/ 44450 h 28"/>
              <a:gd name="T74" fmla="*/ 131625 w 127"/>
              <a:gd name="T75" fmla="*/ 36513 h 28"/>
              <a:gd name="T76" fmla="*/ 131625 w 127"/>
              <a:gd name="T77" fmla="*/ 17463 h 28"/>
              <a:gd name="T78" fmla="*/ 143325 w 127"/>
              <a:gd name="T79" fmla="*/ 12700 h 28"/>
              <a:gd name="T80" fmla="*/ 150638 w 127"/>
              <a:gd name="T81" fmla="*/ 36513 h 28"/>
              <a:gd name="T82" fmla="*/ 150638 w 127"/>
              <a:gd name="T83" fmla="*/ 23812 h 28"/>
              <a:gd name="T84" fmla="*/ 146250 w 127"/>
              <a:gd name="T85" fmla="*/ 15875 h 28"/>
              <a:gd name="T86" fmla="*/ 137475 w 127"/>
              <a:gd name="T87" fmla="*/ 17463 h 28"/>
              <a:gd name="T88" fmla="*/ 134550 w 127"/>
              <a:gd name="T89" fmla="*/ 30163 h 28"/>
              <a:gd name="T90" fmla="*/ 140400 w 127"/>
              <a:gd name="T91" fmla="*/ 38100 h 28"/>
              <a:gd name="T92" fmla="*/ 181350 w 127"/>
              <a:gd name="T93" fmla="*/ 41275 h 28"/>
              <a:gd name="T94" fmla="*/ 162338 w 127"/>
              <a:gd name="T95" fmla="*/ 41275 h 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7"/>
              <a:gd name="T145" fmla="*/ 0 h 28"/>
              <a:gd name="T146" fmla="*/ 127 w 127"/>
              <a:gd name="T147" fmla="*/ 28 h 2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7" h="28">
                <a:moveTo>
                  <a:pt x="22" y="26"/>
                </a:move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6"/>
                </a:lnTo>
                <a:lnTo>
                  <a:pt x="22" y="4"/>
                </a:lnTo>
                <a:lnTo>
                  <a:pt x="15" y="26"/>
                </a:lnTo>
                <a:lnTo>
                  <a:pt x="11" y="26"/>
                </a:lnTo>
                <a:lnTo>
                  <a:pt x="4" y="4"/>
                </a:lnTo>
                <a:lnTo>
                  <a:pt x="2" y="4"/>
                </a:lnTo>
                <a:lnTo>
                  <a:pt x="2" y="6"/>
                </a:lnTo>
                <a:lnTo>
                  <a:pt x="4" y="11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13" y="23"/>
                </a:lnTo>
                <a:lnTo>
                  <a:pt x="20" y="0"/>
                </a:lnTo>
                <a:lnTo>
                  <a:pt x="26" y="0"/>
                </a:lnTo>
                <a:lnTo>
                  <a:pt x="26" y="26"/>
                </a:lnTo>
                <a:lnTo>
                  <a:pt x="22" y="26"/>
                </a:lnTo>
                <a:close/>
                <a:moveTo>
                  <a:pt x="29" y="13"/>
                </a:moveTo>
                <a:lnTo>
                  <a:pt x="31" y="10"/>
                </a:lnTo>
                <a:lnTo>
                  <a:pt x="31" y="8"/>
                </a:lnTo>
                <a:lnTo>
                  <a:pt x="35" y="8"/>
                </a:lnTo>
                <a:lnTo>
                  <a:pt x="39" y="8"/>
                </a:lnTo>
                <a:lnTo>
                  <a:pt x="41" y="8"/>
                </a:lnTo>
                <a:lnTo>
                  <a:pt x="42" y="8"/>
                </a:lnTo>
                <a:lnTo>
                  <a:pt x="44" y="10"/>
                </a:lnTo>
                <a:lnTo>
                  <a:pt x="46" y="11"/>
                </a:lnTo>
                <a:lnTo>
                  <a:pt x="46" y="24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1" y="26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6"/>
                </a:lnTo>
                <a:lnTo>
                  <a:pt x="29" y="24"/>
                </a:lnTo>
                <a:lnTo>
                  <a:pt x="29" y="23"/>
                </a:lnTo>
                <a:lnTo>
                  <a:pt x="29" y="21"/>
                </a:lnTo>
                <a:lnTo>
                  <a:pt x="29" y="19"/>
                </a:lnTo>
                <a:lnTo>
                  <a:pt x="31" y="17"/>
                </a:lnTo>
                <a:lnTo>
                  <a:pt x="35" y="15"/>
                </a:lnTo>
                <a:lnTo>
                  <a:pt x="41" y="15"/>
                </a:lnTo>
                <a:lnTo>
                  <a:pt x="42" y="15"/>
                </a:lnTo>
                <a:lnTo>
                  <a:pt x="42" y="13"/>
                </a:lnTo>
                <a:lnTo>
                  <a:pt x="41" y="10"/>
                </a:lnTo>
                <a:lnTo>
                  <a:pt x="37" y="10"/>
                </a:lnTo>
                <a:lnTo>
                  <a:pt x="35" y="10"/>
                </a:lnTo>
                <a:lnTo>
                  <a:pt x="33" y="11"/>
                </a:lnTo>
                <a:lnTo>
                  <a:pt x="33" y="13"/>
                </a:lnTo>
                <a:lnTo>
                  <a:pt x="29" y="13"/>
                </a:lnTo>
                <a:close/>
                <a:moveTo>
                  <a:pt x="42" y="17"/>
                </a:moveTo>
                <a:lnTo>
                  <a:pt x="41" y="17"/>
                </a:lnTo>
                <a:lnTo>
                  <a:pt x="39" y="17"/>
                </a:lnTo>
                <a:lnTo>
                  <a:pt x="37" y="19"/>
                </a:lnTo>
                <a:lnTo>
                  <a:pt x="35" y="19"/>
                </a:lnTo>
                <a:lnTo>
                  <a:pt x="33" y="19"/>
                </a:lnTo>
                <a:lnTo>
                  <a:pt x="33" y="21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41" y="23"/>
                </a:lnTo>
                <a:lnTo>
                  <a:pt x="42" y="21"/>
                </a:lnTo>
                <a:lnTo>
                  <a:pt x="42" y="17"/>
                </a:lnTo>
                <a:close/>
                <a:moveTo>
                  <a:pt x="53" y="23"/>
                </a:moveTo>
                <a:lnTo>
                  <a:pt x="53" y="23"/>
                </a:lnTo>
                <a:lnTo>
                  <a:pt x="63" y="8"/>
                </a:lnTo>
                <a:lnTo>
                  <a:pt x="66" y="8"/>
                </a:lnTo>
                <a:lnTo>
                  <a:pt x="66" y="26"/>
                </a:lnTo>
                <a:lnTo>
                  <a:pt x="63" y="26"/>
                </a:lnTo>
                <a:lnTo>
                  <a:pt x="63" y="11"/>
                </a:lnTo>
                <a:lnTo>
                  <a:pt x="55" y="26"/>
                </a:lnTo>
                <a:lnTo>
                  <a:pt x="52" y="26"/>
                </a:lnTo>
                <a:lnTo>
                  <a:pt x="52" y="8"/>
                </a:lnTo>
                <a:lnTo>
                  <a:pt x="53" y="8"/>
                </a:lnTo>
                <a:lnTo>
                  <a:pt x="53" y="23"/>
                </a:lnTo>
                <a:close/>
                <a:moveTo>
                  <a:pt x="65" y="0"/>
                </a:moveTo>
                <a:lnTo>
                  <a:pt x="63" y="4"/>
                </a:lnTo>
                <a:lnTo>
                  <a:pt x="59" y="4"/>
                </a:lnTo>
                <a:lnTo>
                  <a:pt x="55" y="4"/>
                </a:lnTo>
                <a:lnTo>
                  <a:pt x="53" y="0"/>
                </a:lnTo>
                <a:lnTo>
                  <a:pt x="55" y="0"/>
                </a:lnTo>
                <a:lnTo>
                  <a:pt x="55" y="2"/>
                </a:lnTo>
                <a:lnTo>
                  <a:pt x="57" y="2"/>
                </a:lnTo>
                <a:lnTo>
                  <a:pt x="59" y="2"/>
                </a:lnTo>
                <a:lnTo>
                  <a:pt x="61" y="2"/>
                </a:lnTo>
                <a:lnTo>
                  <a:pt x="63" y="0"/>
                </a:lnTo>
                <a:lnTo>
                  <a:pt x="65" y="0"/>
                </a:lnTo>
                <a:close/>
                <a:moveTo>
                  <a:pt x="89" y="26"/>
                </a:moveTo>
                <a:lnTo>
                  <a:pt x="83" y="26"/>
                </a:lnTo>
                <a:lnTo>
                  <a:pt x="76" y="17"/>
                </a:lnTo>
                <a:lnTo>
                  <a:pt x="76" y="19"/>
                </a:lnTo>
                <a:lnTo>
                  <a:pt x="76" y="26"/>
                </a:lnTo>
                <a:lnTo>
                  <a:pt x="72" y="26"/>
                </a:lnTo>
                <a:lnTo>
                  <a:pt x="72" y="8"/>
                </a:lnTo>
                <a:lnTo>
                  <a:pt x="76" y="8"/>
                </a:lnTo>
                <a:lnTo>
                  <a:pt x="76" y="15"/>
                </a:lnTo>
                <a:lnTo>
                  <a:pt x="83" y="8"/>
                </a:lnTo>
                <a:lnTo>
                  <a:pt x="87" y="8"/>
                </a:lnTo>
                <a:lnTo>
                  <a:pt x="79" y="15"/>
                </a:lnTo>
                <a:lnTo>
                  <a:pt x="89" y="26"/>
                </a:lnTo>
                <a:close/>
                <a:moveTo>
                  <a:pt x="98" y="8"/>
                </a:moveTo>
                <a:lnTo>
                  <a:pt x="101" y="8"/>
                </a:lnTo>
                <a:lnTo>
                  <a:pt x="103" y="8"/>
                </a:lnTo>
                <a:lnTo>
                  <a:pt x="105" y="10"/>
                </a:lnTo>
                <a:lnTo>
                  <a:pt x="107" y="11"/>
                </a:lnTo>
                <a:lnTo>
                  <a:pt x="107" y="15"/>
                </a:lnTo>
                <a:lnTo>
                  <a:pt x="107" y="17"/>
                </a:lnTo>
                <a:lnTo>
                  <a:pt x="107" y="19"/>
                </a:lnTo>
                <a:lnTo>
                  <a:pt x="107" y="23"/>
                </a:lnTo>
                <a:lnTo>
                  <a:pt x="105" y="24"/>
                </a:lnTo>
                <a:lnTo>
                  <a:pt x="103" y="26"/>
                </a:lnTo>
                <a:lnTo>
                  <a:pt x="101" y="26"/>
                </a:lnTo>
                <a:lnTo>
                  <a:pt x="98" y="28"/>
                </a:lnTo>
                <a:lnTo>
                  <a:pt x="96" y="26"/>
                </a:lnTo>
                <a:lnTo>
                  <a:pt x="94" y="26"/>
                </a:lnTo>
                <a:lnTo>
                  <a:pt x="92" y="24"/>
                </a:lnTo>
                <a:lnTo>
                  <a:pt x="90" y="23"/>
                </a:lnTo>
                <a:lnTo>
                  <a:pt x="89" y="19"/>
                </a:lnTo>
                <a:lnTo>
                  <a:pt x="89" y="17"/>
                </a:lnTo>
                <a:lnTo>
                  <a:pt x="89" y="15"/>
                </a:lnTo>
                <a:lnTo>
                  <a:pt x="90" y="11"/>
                </a:lnTo>
                <a:lnTo>
                  <a:pt x="92" y="10"/>
                </a:lnTo>
                <a:lnTo>
                  <a:pt x="94" y="8"/>
                </a:lnTo>
                <a:lnTo>
                  <a:pt x="96" y="8"/>
                </a:lnTo>
                <a:lnTo>
                  <a:pt x="98" y="8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1" y="23"/>
                </a:lnTo>
                <a:lnTo>
                  <a:pt x="103" y="23"/>
                </a:lnTo>
                <a:lnTo>
                  <a:pt x="103" y="21"/>
                </a:lnTo>
                <a:lnTo>
                  <a:pt x="103" y="19"/>
                </a:lnTo>
                <a:lnTo>
                  <a:pt x="103" y="17"/>
                </a:lnTo>
                <a:lnTo>
                  <a:pt x="103" y="15"/>
                </a:lnTo>
                <a:lnTo>
                  <a:pt x="103" y="13"/>
                </a:lnTo>
                <a:lnTo>
                  <a:pt x="103" y="11"/>
                </a:lnTo>
                <a:lnTo>
                  <a:pt x="101" y="11"/>
                </a:lnTo>
                <a:lnTo>
                  <a:pt x="100" y="10"/>
                </a:lnTo>
                <a:lnTo>
                  <a:pt x="98" y="10"/>
                </a:lnTo>
                <a:lnTo>
                  <a:pt x="96" y="10"/>
                </a:lnTo>
                <a:lnTo>
                  <a:pt x="94" y="11"/>
                </a:lnTo>
                <a:lnTo>
                  <a:pt x="92" y="13"/>
                </a:lnTo>
                <a:lnTo>
                  <a:pt x="92" y="15"/>
                </a:lnTo>
                <a:lnTo>
                  <a:pt x="92" y="17"/>
                </a:lnTo>
                <a:lnTo>
                  <a:pt x="92" y="19"/>
                </a:lnTo>
                <a:lnTo>
                  <a:pt x="92" y="21"/>
                </a:lnTo>
                <a:lnTo>
                  <a:pt x="94" y="23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27" y="8"/>
                </a:moveTo>
                <a:lnTo>
                  <a:pt x="127" y="26"/>
                </a:lnTo>
                <a:lnTo>
                  <a:pt x="124" y="26"/>
                </a:lnTo>
                <a:lnTo>
                  <a:pt x="124" y="10"/>
                </a:lnTo>
                <a:lnTo>
                  <a:pt x="114" y="10"/>
                </a:lnTo>
                <a:lnTo>
                  <a:pt x="114" y="26"/>
                </a:lnTo>
                <a:lnTo>
                  <a:pt x="111" y="26"/>
                </a:lnTo>
                <a:lnTo>
                  <a:pt x="111" y="8"/>
                </a:lnTo>
                <a:lnTo>
                  <a:pt x="127" y="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5" name="Freeform 139"/>
          <p:cNvSpPr>
            <a:spLocks noEditPoints="1"/>
          </p:cNvSpPr>
          <p:nvPr/>
        </p:nvSpPr>
        <p:spPr bwMode="auto">
          <a:xfrm>
            <a:off x="1092402" y="4709980"/>
            <a:ext cx="278530" cy="65869"/>
          </a:xfrm>
          <a:custGeom>
            <a:avLst/>
            <a:gdLst>
              <a:gd name="T0" fmla="*/ 24808 w 161"/>
              <a:gd name="T1" fmla="*/ 22225 h 35"/>
              <a:gd name="T2" fmla="*/ 5837 w 161"/>
              <a:gd name="T3" fmla="*/ 25400 h 35"/>
              <a:gd name="T4" fmla="*/ 5837 w 161"/>
              <a:gd name="T5" fmla="*/ 0 h 35"/>
              <a:gd name="T6" fmla="*/ 18971 w 161"/>
              <a:gd name="T7" fmla="*/ 19050 h 35"/>
              <a:gd name="T8" fmla="*/ 61291 w 161"/>
              <a:gd name="T9" fmla="*/ 34925 h 35"/>
              <a:gd name="T10" fmla="*/ 48157 w 161"/>
              <a:gd name="T11" fmla="*/ 42863 h 35"/>
              <a:gd name="T12" fmla="*/ 37942 w 161"/>
              <a:gd name="T13" fmla="*/ 31750 h 35"/>
              <a:gd name="T14" fmla="*/ 42320 w 161"/>
              <a:gd name="T15" fmla="*/ 11113 h 35"/>
              <a:gd name="T16" fmla="*/ 59832 w 161"/>
              <a:gd name="T17" fmla="*/ 14288 h 35"/>
              <a:gd name="T18" fmla="*/ 42320 w 161"/>
              <a:gd name="T19" fmla="*/ 31750 h 35"/>
              <a:gd name="T20" fmla="*/ 53995 w 161"/>
              <a:gd name="T21" fmla="*/ 38100 h 35"/>
              <a:gd name="T22" fmla="*/ 61291 w 161"/>
              <a:gd name="T23" fmla="*/ 31750 h 35"/>
              <a:gd name="T24" fmla="*/ 51076 w 161"/>
              <a:gd name="T25" fmla="*/ 14288 h 35"/>
              <a:gd name="T26" fmla="*/ 42320 w 161"/>
              <a:gd name="T27" fmla="*/ 22225 h 35"/>
              <a:gd name="T28" fmla="*/ 72966 w 161"/>
              <a:gd name="T29" fmla="*/ 14288 h 35"/>
              <a:gd name="T30" fmla="*/ 80262 w 161"/>
              <a:gd name="T31" fmla="*/ 11113 h 35"/>
              <a:gd name="T32" fmla="*/ 94856 w 161"/>
              <a:gd name="T33" fmla="*/ 19050 h 35"/>
              <a:gd name="T34" fmla="*/ 89018 w 161"/>
              <a:gd name="T35" fmla="*/ 39688 h 35"/>
              <a:gd name="T36" fmla="*/ 75884 w 161"/>
              <a:gd name="T37" fmla="*/ 39688 h 35"/>
              <a:gd name="T38" fmla="*/ 67129 w 161"/>
              <a:gd name="T39" fmla="*/ 11113 h 35"/>
              <a:gd name="T40" fmla="*/ 89018 w 161"/>
              <a:gd name="T41" fmla="*/ 31750 h 35"/>
              <a:gd name="T42" fmla="*/ 86100 w 161"/>
              <a:gd name="T43" fmla="*/ 19050 h 35"/>
              <a:gd name="T44" fmla="*/ 75884 w 161"/>
              <a:gd name="T45" fmla="*/ 17463 h 35"/>
              <a:gd name="T46" fmla="*/ 77344 w 161"/>
              <a:gd name="T47" fmla="*/ 38100 h 35"/>
              <a:gd name="T48" fmla="*/ 102152 w 161"/>
              <a:gd name="T49" fmla="*/ 31750 h 35"/>
              <a:gd name="T50" fmla="*/ 102152 w 161"/>
              <a:gd name="T51" fmla="*/ 22225 h 35"/>
              <a:gd name="T52" fmla="*/ 150310 w 161"/>
              <a:gd name="T53" fmla="*/ 31750 h 35"/>
              <a:gd name="T54" fmla="*/ 143013 w 161"/>
              <a:gd name="T55" fmla="*/ 42863 h 35"/>
              <a:gd name="T56" fmla="*/ 126961 w 161"/>
              <a:gd name="T57" fmla="*/ 34925 h 35"/>
              <a:gd name="T58" fmla="*/ 129879 w 161"/>
              <a:gd name="T59" fmla="*/ 14288 h 35"/>
              <a:gd name="T60" fmla="*/ 145932 w 161"/>
              <a:gd name="T61" fmla="*/ 11113 h 35"/>
              <a:gd name="T62" fmla="*/ 129879 w 161"/>
              <a:gd name="T63" fmla="*/ 28575 h 35"/>
              <a:gd name="T64" fmla="*/ 140094 w 161"/>
              <a:gd name="T65" fmla="*/ 38100 h 35"/>
              <a:gd name="T66" fmla="*/ 145932 w 161"/>
              <a:gd name="T67" fmla="*/ 31750 h 35"/>
              <a:gd name="T68" fmla="*/ 140094 w 161"/>
              <a:gd name="T69" fmla="*/ 14288 h 35"/>
              <a:gd name="T70" fmla="*/ 131339 w 161"/>
              <a:gd name="T71" fmla="*/ 19050 h 35"/>
              <a:gd name="T72" fmla="*/ 172199 w 161"/>
              <a:gd name="T73" fmla="*/ 17463 h 35"/>
              <a:gd name="T74" fmla="*/ 159066 w 161"/>
              <a:gd name="T75" fmla="*/ 25400 h 35"/>
              <a:gd name="T76" fmla="*/ 169281 w 161"/>
              <a:gd name="T77" fmla="*/ 38100 h 35"/>
              <a:gd name="T78" fmla="*/ 178037 w 161"/>
              <a:gd name="T79" fmla="*/ 34925 h 35"/>
              <a:gd name="T80" fmla="*/ 161984 w 161"/>
              <a:gd name="T81" fmla="*/ 39688 h 35"/>
              <a:gd name="T82" fmla="*/ 156147 w 161"/>
              <a:gd name="T83" fmla="*/ 22225 h 35"/>
              <a:gd name="T84" fmla="*/ 169281 w 161"/>
              <a:gd name="T85" fmla="*/ 11113 h 35"/>
              <a:gd name="T86" fmla="*/ 178037 w 161"/>
              <a:gd name="T87" fmla="*/ 19050 h 35"/>
              <a:gd name="T88" fmla="*/ 194089 w 161"/>
              <a:gd name="T89" fmla="*/ 14288 h 35"/>
              <a:gd name="T90" fmla="*/ 188252 w 161"/>
              <a:gd name="T91" fmla="*/ 31750 h 35"/>
              <a:gd name="T92" fmla="*/ 199926 w 161"/>
              <a:gd name="T93" fmla="*/ 38100 h 35"/>
              <a:gd name="T94" fmla="*/ 201386 w 161"/>
              <a:gd name="T95" fmla="*/ 39688 h 35"/>
              <a:gd name="T96" fmla="*/ 185333 w 161"/>
              <a:gd name="T97" fmla="*/ 38100 h 35"/>
              <a:gd name="T98" fmla="*/ 183874 w 161"/>
              <a:gd name="T99" fmla="*/ 17463 h 35"/>
              <a:gd name="T100" fmla="*/ 199926 w 161"/>
              <a:gd name="T101" fmla="*/ 11113 h 35"/>
              <a:gd name="T102" fmla="*/ 207223 w 161"/>
              <a:gd name="T103" fmla="*/ 19050 h 35"/>
              <a:gd name="T104" fmla="*/ 215979 w 161"/>
              <a:gd name="T105" fmla="*/ 31750 h 35"/>
              <a:gd name="T106" fmla="*/ 215979 w 161"/>
              <a:gd name="T107" fmla="*/ 22225 h 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1"/>
              <a:gd name="T163" fmla="*/ 0 h 35"/>
              <a:gd name="T164" fmla="*/ 161 w 161"/>
              <a:gd name="T165" fmla="*/ 35 h 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1" h="35">
                <a:moveTo>
                  <a:pt x="17" y="0"/>
                </a:moveTo>
                <a:lnTo>
                  <a:pt x="20" y="0"/>
                </a:lnTo>
                <a:lnTo>
                  <a:pt x="20" y="27"/>
                </a:lnTo>
                <a:lnTo>
                  <a:pt x="17" y="27"/>
                </a:lnTo>
                <a:lnTo>
                  <a:pt x="17" y="14"/>
                </a:lnTo>
                <a:lnTo>
                  <a:pt x="15" y="14"/>
                </a:lnTo>
                <a:lnTo>
                  <a:pt x="13" y="14"/>
                </a:lnTo>
                <a:lnTo>
                  <a:pt x="11" y="16"/>
                </a:lnTo>
                <a:lnTo>
                  <a:pt x="7" y="16"/>
                </a:lnTo>
                <a:lnTo>
                  <a:pt x="4" y="16"/>
                </a:lnTo>
                <a:lnTo>
                  <a:pt x="2" y="14"/>
                </a:lnTo>
                <a:lnTo>
                  <a:pt x="0" y="12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lnTo>
                  <a:pt x="4" y="9"/>
                </a:lnTo>
                <a:lnTo>
                  <a:pt x="4" y="11"/>
                </a:lnTo>
                <a:lnTo>
                  <a:pt x="9" y="12"/>
                </a:lnTo>
                <a:lnTo>
                  <a:pt x="11" y="12"/>
                </a:lnTo>
                <a:lnTo>
                  <a:pt x="13" y="12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42" y="20"/>
                </a:moveTo>
                <a:lnTo>
                  <a:pt x="42" y="22"/>
                </a:lnTo>
                <a:lnTo>
                  <a:pt x="42" y="24"/>
                </a:lnTo>
                <a:lnTo>
                  <a:pt x="41" y="24"/>
                </a:lnTo>
                <a:lnTo>
                  <a:pt x="39" y="25"/>
                </a:lnTo>
                <a:lnTo>
                  <a:pt x="37" y="27"/>
                </a:lnTo>
                <a:lnTo>
                  <a:pt x="33" y="27"/>
                </a:lnTo>
                <a:lnTo>
                  <a:pt x="31" y="27"/>
                </a:lnTo>
                <a:lnTo>
                  <a:pt x="29" y="25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6" y="11"/>
                </a:lnTo>
                <a:lnTo>
                  <a:pt x="28" y="9"/>
                </a:lnTo>
                <a:lnTo>
                  <a:pt x="29" y="7"/>
                </a:lnTo>
                <a:lnTo>
                  <a:pt x="31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2"/>
                </a:lnTo>
                <a:lnTo>
                  <a:pt x="42" y="14"/>
                </a:lnTo>
                <a:lnTo>
                  <a:pt x="42" y="18"/>
                </a:lnTo>
                <a:lnTo>
                  <a:pt x="29" y="18"/>
                </a:lnTo>
                <a:lnTo>
                  <a:pt x="29" y="20"/>
                </a:lnTo>
                <a:lnTo>
                  <a:pt x="29" y="22"/>
                </a:lnTo>
                <a:lnTo>
                  <a:pt x="31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39" y="20"/>
                </a:lnTo>
                <a:lnTo>
                  <a:pt x="42" y="20"/>
                </a:lnTo>
                <a:close/>
                <a:moveTo>
                  <a:pt x="39" y="14"/>
                </a:moveTo>
                <a:lnTo>
                  <a:pt x="39" y="12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1"/>
                </a:lnTo>
                <a:lnTo>
                  <a:pt x="29" y="12"/>
                </a:lnTo>
                <a:lnTo>
                  <a:pt x="29" y="14"/>
                </a:lnTo>
                <a:lnTo>
                  <a:pt x="39" y="14"/>
                </a:lnTo>
                <a:close/>
                <a:moveTo>
                  <a:pt x="46" y="7"/>
                </a:moveTo>
                <a:lnTo>
                  <a:pt x="50" y="7"/>
                </a:lnTo>
                <a:lnTo>
                  <a:pt x="50" y="9"/>
                </a:lnTo>
                <a:lnTo>
                  <a:pt x="52" y="9"/>
                </a:lnTo>
                <a:lnTo>
                  <a:pt x="52" y="7"/>
                </a:lnTo>
                <a:lnTo>
                  <a:pt x="53" y="7"/>
                </a:lnTo>
                <a:lnTo>
                  <a:pt x="55" y="7"/>
                </a:lnTo>
                <a:lnTo>
                  <a:pt x="59" y="7"/>
                </a:lnTo>
                <a:lnTo>
                  <a:pt x="61" y="7"/>
                </a:lnTo>
                <a:lnTo>
                  <a:pt x="63" y="9"/>
                </a:lnTo>
                <a:lnTo>
                  <a:pt x="63" y="11"/>
                </a:lnTo>
                <a:lnTo>
                  <a:pt x="65" y="12"/>
                </a:lnTo>
                <a:lnTo>
                  <a:pt x="65" y="16"/>
                </a:lnTo>
                <a:lnTo>
                  <a:pt x="65" y="18"/>
                </a:lnTo>
                <a:lnTo>
                  <a:pt x="63" y="22"/>
                </a:lnTo>
                <a:lnTo>
                  <a:pt x="63" y="24"/>
                </a:lnTo>
                <a:lnTo>
                  <a:pt x="61" y="25"/>
                </a:lnTo>
                <a:lnTo>
                  <a:pt x="59" y="27"/>
                </a:lnTo>
                <a:lnTo>
                  <a:pt x="55" y="27"/>
                </a:lnTo>
                <a:lnTo>
                  <a:pt x="53" y="27"/>
                </a:lnTo>
                <a:lnTo>
                  <a:pt x="52" y="25"/>
                </a:lnTo>
                <a:lnTo>
                  <a:pt x="50" y="24"/>
                </a:lnTo>
                <a:lnTo>
                  <a:pt x="50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5" y="24"/>
                </a:move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1" y="20"/>
                </a:lnTo>
                <a:lnTo>
                  <a:pt x="61" y="18"/>
                </a:lnTo>
                <a:lnTo>
                  <a:pt x="61" y="16"/>
                </a:lnTo>
                <a:lnTo>
                  <a:pt x="61" y="14"/>
                </a:lnTo>
                <a:lnTo>
                  <a:pt x="61" y="12"/>
                </a:lnTo>
                <a:lnTo>
                  <a:pt x="59" y="12"/>
                </a:lnTo>
                <a:lnTo>
                  <a:pt x="59" y="11"/>
                </a:lnTo>
                <a:lnTo>
                  <a:pt x="57" y="9"/>
                </a:lnTo>
                <a:lnTo>
                  <a:pt x="55" y="9"/>
                </a:lnTo>
                <a:lnTo>
                  <a:pt x="53" y="9"/>
                </a:lnTo>
                <a:lnTo>
                  <a:pt x="52" y="11"/>
                </a:lnTo>
                <a:lnTo>
                  <a:pt x="50" y="14"/>
                </a:lnTo>
                <a:lnTo>
                  <a:pt x="50" y="18"/>
                </a:lnTo>
                <a:lnTo>
                  <a:pt x="50" y="20"/>
                </a:lnTo>
                <a:lnTo>
                  <a:pt x="52" y="22"/>
                </a:lnTo>
                <a:lnTo>
                  <a:pt x="53" y="24"/>
                </a:lnTo>
                <a:lnTo>
                  <a:pt x="55" y="24"/>
                </a:lnTo>
                <a:close/>
                <a:moveTo>
                  <a:pt x="85" y="27"/>
                </a:moveTo>
                <a:lnTo>
                  <a:pt x="79" y="27"/>
                </a:lnTo>
                <a:lnTo>
                  <a:pt x="72" y="18"/>
                </a:lnTo>
                <a:lnTo>
                  <a:pt x="70" y="20"/>
                </a:lnTo>
                <a:lnTo>
                  <a:pt x="70" y="27"/>
                </a:lnTo>
                <a:lnTo>
                  <a:pt x="68" y="27"/>
                </a:lnTo>
                <a:lnTo>
                  <a:pt x="68" y="7"/>
                </a:lnTo>
                <a:lnTo>
                  <a:pt x="70" y="7"/>
                </a:lnTo>
                <a:lnTo>
                  <a:pt x="70" y="14"/>
                </a:lnTo>
                <a:lnTo>
                  <a:pt x="79" y="7"/>
                </a:lnTo>
                <a:lnTo>
                  <a:pt x="83" y="7"/>
                </a:lnTo>
                <a:lnTo>
                  <a:pt x="76" y="14"/>
                </a:lnTo>
                <a:lnTo>
                  <a:pt x="85" y="27"/>
                </a:lnTo>
                <a:close/>
                <a:moveTo>
                  <a:pt x="103" y="20"/>
                </a:moveTo>
                <a:lnTo>
                  <a:pt x="103" y="22"/>
                </a:lnTo>
                <a:lnTo>
                  <a:pt x="101" y="24"/>
                </a:lnTo>
                <a:lnTo>
                  <a:pt x="100" y="25"/>
                </a:lnTo>
                <a:lnTo>
                  <a:pt x="98" y="27"/>
                </a:lnTo>
                <a:lnTo>
                  <a:pt x="94" y="27"/>
                </a:lnTo>
                <a:lnTo>
                  <a:pt x="92" y="27"/>
                </a:lnTo>
                <a:lnTo>
                  <a:pt x="90" y="25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5" y="18"/>
                </a:lnTo>
                <a:lnTo>
                  <a:pt x="87" y="14"/>
                </a:lnTo>
                <a:lnTo>
                  <a:pt x="87" y="11"/>
                </a:lnTo>
                <a:lnTo>
                  <a:pt x="89" y="9"/>
                </a:lnTo>
                <a:lnTo>
                  <a:pt x="90" y="7"/>
                </a:lnTo>
                <a:lnTo>
                  <a:pt x="92" y="7"/>
                </a:lnTo>
                <a:lnTo>
                  <a:pt x="94" y="7"/>
                </a:lnTo>
                <a:lnTo>
                  <a:pt x="98" y="7"/>
                </a:lnTo>
                <a:lnTo>
                  <a:pt x="100" y="7"/>
                </a:lnTo>
                <a:lnTo>
                  <a:pt x="101" y="9"/>
                </a:lnTo>
                <a:lnTo>
                  <a:pt x="103" y="12"/>
                </a:lnTo>
                <a:lnTo>
                  <a:pt x="103" y="14"/>
                </a:lnTo>
                <a:lnTo>
                  <a:pt x="103" y="18"/>
                </a:lnTo>
                <a:lnTo>
                  <a:pt x="89" y="18"/>
                </a:lnTo>
                <a:lnTo>
                  <a:pt x="89" y="20"/>
                </a:lnTo>
                <a:lnTo>
                  <a:pt x="90" y="22"/>
                </a:ln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100" y="22"/>
                </a:lnTo>
                <a:lnTo>
                  <a:pt x="100" y="20"/>
                </a:lnTo>
                <a:lnTo>
                  <a:pt x="103" y="20"/>
                </a:lnTo>
                <a:close/>
                <a:moveTo>
                  <a:pt x="100" y="14"/>
                </a:moveTo>
                <a:lnTo>
                  <a:pt x="100" y="12"/>
                </a:lnTo>
                <a:lnTo>
                  <a:pt x="98" y="11"/>
                </a:lnTo>
                <a:lnTo>
                  <a:pt x="96" y="9"/>
                </a:lnTo>
                <a:lnTo>
                  <a:pt x="94" y="9"/>
                </a:lnTo>
                <a:lnTo>
                  <a:pt x="92" y="9"/>
                </a:lnTo>
                <a:lnTo>
                  <a:pt x="92" y="11"/>
                </a:lnTo>
                <a:lnTo>
                  <a:pt x="90" y="11"/>
                </a:lnTo>
                <a:lnTo>
                  <a:pt x="90" y="12"/>
                </a:lnTo>
                <a:lnTo>
                  <a:pt x="89" y="14"/>
                </a:lnTo>
                <a:lnTo>
                  <a:pt x="100" y="14"/>
                </a:lnTo>
                <a:close/>
                <a:moveTo>
                  <a:pt x="120" y="12"/>
                </a:moveTo>
                <a:lnTo>
                  <a:pt x="118" y="11"/>
                </a:lnTo>
                <a:lnTo>
                  <a:pt x="114" y="9"/>
                </a:lnTo>
                <a:lnTo>
                  <a:pt x="113" y="11"/>
                </a:lnTo>
                <a:lnTo>
                  <a:pt x="111" y="11"/>
                </a:lnTo>
                <a:lnTo>
                  <a:pt x="111" y="14"/>
                </a:lnTo>
                <a:lnTo>
                  <a:pt x="109" y="16"/>
                </a:lnTo>
                <a:lnTo>
                  <a:pt x="111" y="20"/>
                </a:lnTo>
                <a:lnTo>
                  <a:pt x="111" y="22"/>
                </a:lnTo>
                <a:lnTo>
                  <a:pt x="113" y="24"/>
                </a:lnTo>
                <a:lnTo>
                  <a:pt x="114" y="24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20" y="20"/>
                </a:lnTo>
                <a:lnTo>
                  <a:pt x="124" y="20"/>
                </a:lnTo>
                <a:lnTo>
                  <a:pt x="122" y="22"/>
                </a:lnTo>
                <a:lnTo>
                  <a:pt x="120" y="25"/>
                </a:lnTo>
                <a:lnTo>
                  <a:pt x="118" y="27"/>
                </a:lnTo>
                <a:lnTo>
                  <a:pt x="114" y="27"/>
                </a:lnTo>
                <a:lnTo>
                  <a:pt x="113" y="27"/>
                </a:lnTo>
                <a:lnTo>
                  <a:pt x="111" y="25"/>
                </a:lnTo>
                <a:lnTo>
                  <a:pt x="109" y="24"/>
                </a:lnTo>
                <a:lnTo>
                  <a:pt x="107" y="22"/>
                </a:lnTo>
                <a:lnTo>
                  <a:pt x="107" y="20"/>
                </a:lnTo>
                <a:lnTo>
                  <a:pt x="105" y="18"/>
                </a:lnTo>
                <a:lnTo>
                  <a:pt x="107" y="14"/>
                </a:ln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3" y="7"/>
                </a:lnTo>
                <a:lnTo>
                  <a:pt x="116" y="7"/>
                </a:lnTo>
                <a:lnTo>
                  <a:pt x="118" y="7"/>
                </a:lnTo>
                <a:lnTo>
                  <a:pt x="120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2"/>
                </a:lnTo>
                <a:lnTo>
                  <a:pt x="124" y="12"/>
                </a:lnTo>
                <a:lnTo>
                  <a:pt x="120" y="12"/>
                </a:lnTo>
                <a:close/>
                <a:moveTo>
                  <a:pt x="138" y="12"/>
                </a:moveTo>
                <a:lnTo>
                  <a:pt x="137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4"/>
                </a:lnTo>
                <a:lnTo>
                  <a:pt x="127" y="16"/>
                </a:lnTo>
                <a:lnTo>
                  <a:pt x="129" y="20"/>
                </a:lnTo>
                <a:lnTo>
                  <a:pt x="129" y="22"/>
                </a:lnTo>
                <a:lnTo>
                  <a:pt x="131" y="24"/>
                </a:lnTo>
                <a:lnTo>
                  <a:pt x="133" y="24"/>
                </a:lnTo>
                <a:lnTo>
                  <a:pt x="135" y="24"/>
                </a:lnTo>
                <a:lnTo>
                  <a:pt x="137" y="24"/>
                </a:lnTo>
                <a:lnTo>
                  <a:pt x="138" y="22"/>
                </a:lnTo>
                <a:lnTo>
                  <a:pt x="138" y="20"/>
                </a:lnTo>
                <a:lnTo>
                  <a:pt x="142" y="20"/>
                </a:lnTo>
                <a:lnTo>
                  <a:pt x="140" y="22"/>
                </a:lnTo>
                <a:lnTo>
                  <a:pt x="138" y="25"/>
                </a:lnTo>
                <a:lnTo>
                  <a:pt x="137" y="27"/>
                </a:lnTo>
                <a:lnTo>
                  <a:pt x="133" y="27"/>
                </a:lnTo>
                <a:lnTo>
                  <a:pt x="131" y="27"/>
                </a:lnTo>
                <a:lnTo>
                  <a:pt x="129" y="25"/>
                </a:lnTo>
                <a:lnTo>
                  <a:pt x="127" y="24"/>
                </a:lnTo>
                <a:lnTo>
                  <a:pt x="126" y="22"/>
                </a:lnTo>
                <a:lnTo>
                  <a:pt x="126" y="20"/>
                </a:lnTo>
                <a:lnTo>
                  <a:pt x="126" y="18"/>
                </a:lnTo>
                <a:lnTo>
                  <a:pt x="126" y="14"/>
                </a:lnTo>
                <a:lnTo>
                  <a:pt x="126" y="11"/>
                </a:ln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5" y="7"/>
                </a:lnTo>
                <a:lnTo>
                  <a:pt x="137" y="7"/>
                </a:lnTo>
                <a:lnTo>
                  <a:pt x="138" y="7"/>
                </a:lnTo>
                <a:lnTo>
                  <a:pt x="140" y="9"/>
                </a:lnTo>
                <a:lnTo>
                  <a:pt x="140" y="11"/>
                </a:lnTo>
                <a:lnTo>
                  <a:pt x="140" y="12"/>
                </a:lnTo>
                <a:lnTo>
                  <a:pt x="142" y="12"/>
                </a:lnTo>
                <a:lnTo>
                  <a:pt x="138" y="12"/>
                </a:lnTo>
                <a:close/>
                <a:moveTo>
                  <a:pt x="161" y="27"/>
                </a:moveTo>
                <a:lnTo>
                  <a:pt x="157" y="27"/>
                </a:lnTo>
                <a:lnTo>
                  <a:pt x="150" y="18"/>
                </a:lnTo>
                <a:lnTo>
                  <a:pt x="148" y="20"/>
                </a:lnTo>
                <a:lnTo>
                  <a:pt x="148" y="27"/>
                </a:lnTo>
                <a:lnTo>
                  <a:pt x="144" y="27"/>
                </a:lnTo>
                <a:lnTo>
                  <a:pt x="144" y="7"/>
                </a:lnTo>
                <a:lnTo>
                  <a:pt x="148" y="7"/>
                </a:lnTo>
                <a:lnTo>
                  <a:pt x="148" y="14"/>
                </a:lnTo>
                <a:lnTo>
                  <a:pt x="157" y="7"/>
                </a:lnTo>
                <a:lnTo>
                  <a:pt x="161" y="7"/>
                </a:lnTo>
                <a:lnTo>
                  <a:pt x="151" y="14"/>
                </a:lnTo>
                <a:lnTo>
                  <a:pt x="161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6" name="Freeform 140"/>
          <p:cNvSpPr>
            <a:spLocks noEditPoints="1"/>
          </p:cNvSpPr>
          <p:nvPr/>
        </p:nvSpPr>
        <p:spPr bwMode="auto">
          <a:xfrm>
            <a:off x="1352113" y="5011092"/>
            <a:ext cx="178786" cy="52695"/>
          </a:xfrm>
          <a:custGeom>
            <a:avLst/>
            <a:gdLst>
              <a:gd name="T0" fmla="*/ 32212 w 103"/>
              <a:gd name="T1" fmla="*/ 12700 h 28"/>
              <a:gd name="T2" fmla="*/ 20499 w 103"/>
              <a:gd name="T3" fmla="*/ 41275 h 28"/>
              <a:gd name="T4" fmla="*/ 4393 w 103"/>
              <a:gd name="T5" fmla="*/ 9525 h 28"/>
              <a:gd name="T6" fmla="*/ 0 w 103"/>
              <a:gd name="T7" fmla="*/ 0 h 28"/>
              <a:gd name="T8" fmla="*/ 29284 w 103"/>
              <a:gd name="T9" fmla="*/ 0 h 28"/>
              <a:gd name="T10" fmla="*/ 45390 w 103"/>
              <a:gd name="T11" fmla="*/ 20638 h 28"/>
              <a:gd name="T12" fmla="*/ 55640 w 103"/>
              <a:gd name="T13" fmla="*/ 9525 h 28"/>
              <a:gd name="T14" fmla="*/ 64425 w 103"/>
              <a:gd name="T15" fmla="*/ 15875 h 28"/>
              <a:gd name="T16" fmla="*/ 67353 w 103"/>
              <a:gd name="T17" fmla="*/ 38100 h 28"/>
              <a:gd name="T18" fmla="*/ 70282 w 103"/>
              <a:gd name="T19" fmla="*/ 41275 h 28"/>
              <a:gd name="T20" fmla="*/ 67353 w 103"/>
              <a:gd name="T21" fmla="*/ 44450 h 28"/>
              <a:gd name="T22" fmla="*/ 64425 w 103"/>
              <a:gd name="T23" fmla="*/ 41275 h 28"/>
              <a:gd name="T24" fmla="*/ 58568 w 103"/>
              <a:gd name="T25" fmla="*/ 41275 h 28"/>
              <a:gd name="T26" fmla="*/ 48319 w 103"/>
              <a:gd name="T27" fmla="*/ 41275 h 28"/>
              <a:gd name="T28" fmla="*/ 42462 w 103"/>
              <a:gd name="T29" fmla="*/ 34925 h 28"/>
              <a:gd name="T30" fmla="*/ 51247 w 103"/>
              <a:gd name="T31" fmla="*/ 23812 h 28"/>
              <a:gd name="T32" fmla="*/ 61497 w 103"/>
              <a:gd name="T33" fmla="*/ 15875 h 28"/>
              <a:gd name="T34" fmla="*/ 48319 w 103"/>
              <a:gd name="T35" fmla="*/ 17463 h 28"/>
              <a:gd name="T36" fmla="*/ 61497 w 103"/>
              <a:gd name="T37" fmla="*/ 26988 h 28"/>
              <a:gd name="T38" fmla="*/ 52711 w 103"/>
              <a:gd name="T39" fmla="*/ 30163 h 28"/>
              <a:gd name="T40" fmla="*/ 48319 w 103"/>
              <a:gd name="T41" fmla="*/ 33338 h 28"/>
              <a:gd name="T42" fmla="*/ 55640 w 103"/>
              <a:gd name="T43" fmla="*/ 38100 h 28"/>
              <a:gd name="T44" fmla="*/ 61497 w 103"/>
              <a:gd name="T45" fmla="*/ 33338 h 28"/>
              <a:gd name="T46" fmla="*/ 80531 w 103"/>
              <a:gd name="T47" fmla="*/ 41275 h 28"/>
              <a:gd name="T48" fmla="*/ 93709 w 103"/>
              <a:gd name="T49" fmla="*/ 15875 h 28"/>
              <a:gd name="T50" fmla="*/ 99566 w 103"/>
              <a:gd name="T51" fmla="*/ 12700 h 28"/>
              <a:gd name="T52" fmla="*/ 112744 w 103"/>
              <a:gd name="T53" fmla="*/ 12700 h 28"/>
              <a:gd name="T54" fmla="*/ 118601 w 103"/>
              <a:gd name="T55" fmla="*/ 17463 h 28"/>
              <a:gd name="T56" fmla="*/ 121529 w 103"/>
              <a:gd name="T57" fmla="*/ 38100 h 28"/>
              <a:gd name="T58" fmla="*/ 121529 w 103"/>
              <a:gd name="T59" fmla="*/ 41275 h 28"/>
              <a:gd name="T60" fmla="*/ 121529 w 103"/>
              <a:gd name="T61" fmla="*/ 44450 h 28"/>
              <a:gd name="T62" fmla="*/ 115672 w 103"/>
              <a:gd name="T63" fmla="*/ 38100 h 28"/>
              <a:gd name="T64" fmla="*/ 105423 w 103"/>
              <a:gd name="T65" fmla="*/ 44450 h 28"/>
              <a:gd name="T66" fmla="*/ 96637 w 103"/>
              <a:gd name="T67" fmla="*/ 38100 h 28"/>
              <a:gd name="T68" fmla="*/ 96637 w 103"/>
              <a:gd name="T69" fmla="*/ 30163 h 28"/>
              <a:gd name="T70" fmla="*/ 112744 w 103"/>
              <a:gd name="T71" fmla="*/ 23812 h 28"/>
              <a:gd name="T72" fmla="*/ 105423 w 103"/>
              <a:gd name="T73" fmla="*/ 15875 h 28"/>
              <a:gd name="T74" fmla="*/ 96637 w 103"/>
              <a:gd name="T75" fmla="*/ 20638 h 28"/>
              <a:gd name="T76" fmla="*/ 109815 w 103"/>
              <a:gd name="T77" fmla="*/ 26988 h 28"/>
              <a:gd name="T78" fmla="*/ 102494 w 103"/>
              <a:gd name="T79" fmla="*/ 30163 h 28"/>
              <a:gd name="T80" fmla="*/ 102494 w 103"/>
              <a:gd name="T81" fmla="*/ 38100 h 28"/>
              <a:gd name="T82" fmla="*/ 112744 w 103"/>
              <a:gd name="T83" fmla="*/ 34925 h 28"/>
              <a:gd name="T84" fmla="*/ 115672 w 103"/>
              <a:gd name="T85" fmla="*/ 26988 h 28"/>
              <a:gd name="T86" fmla="*/ 134707 w 103"/>
              <a:gd name="T87" fmla="*/ 15875 h 28"/>
              <a:gd name="T88" fmla="*/ 131778 w 103"/>
              <a:gd name="T89" fmla="*/ 33338 h 28"/>
              <a:gd name="T90" fmla="*/ 140564 w 103"/>
              <a:gd name="T91" fmla="*/ 38100 h 28"/>
              <a:gd name="T92" fmla="*/ 150813 w 103"/>
              <a:gd name="T93" fmla="*/ 33338 h 28"/>
              <a:gd name="T94" fmla="*/ 137635 w 103"/>
              <a:gd name="T95" fmla="*/ 44450 h 28"/>
              <a:gd name="T96" fmla="*/ 125922 w 103"/>
              <a:gd name="T97" fmla="*/ 34925 h 28"/>
              <a:gd name="T98" fmla="*/ 125922 w 103"/>
              <a:gd name="T99" fmla="*/ 17463 h 28"/>
              <a:gd name="T100" fmla="*/ 140564 w 103"/>
              <a:gd name="T101" fmla="*/ 9525 h 28"/>
              <a:gd name="T102" fmla="*/ 147885 w 103"/>
              <a:gd name="T103" fmla="*/ 15875 h 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3"/>
              <a:gd name="T157" fmla="*/ 0 h 28"/>
              <a:gd name="T158" fmla="*/ 103 w 103"/>
              <a:gd name="T159" fmla="*/ 28 h 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3" h="28">
                <a:moveTo>
                  <a:pt x="22" y="26"/>
                </a:moveTo>
                <a:lnTo>
                  <a:pt x="22" y="11"/>
                </a:lnTo>
                <a:lnTo>
                  <a:pt x="22" y="10"/>
                </a:lnTo>
                <a:lnTo>
                  <a:pt x="22" y="8"/>
                </a:lnTo>
                <a:lnTo>
                  <a:pt x="22" y="6"/>
                </a:lnTo>
                <a:lnTo>
                  <a:pt x="22" y="4"/>
                </a:lnTo>
                <a:lnTo>
                  <a:pt x="14" y="26"/>
                </a:lnTo>
                <a:lnTo>
                  <a:pt x="11" y="26"/>
                </a:lnTo>
                <a:lnTo>
                  <a:pt x="3" y="4"/>
                </a:lnTo>
                <a:lnTo>
                  <a:pt x="3" y="6"/>
                </a:lnTo>
                <a:lnTo>
                  <a:pt x="3" y="11"/>
                </a:lnTo>
                <a:lnTo>
                  <a:pt x="3" y="26"/>
                </a:lnTo>
                <a:lnTo>
                  <a:pt x="0" y="26"/>
                </a:lnTo>
                <a:lnTo>
                  <a:pt x="0" y="0"/>
                </a:lnTo>
                <a:lnTo>
                  <a:pt x="5" y="0"/>
                </a:lnTo>
                <a:lnTo>
                  <a:pt x="12" y="22"/>
                </a:lnTo>
                <a:lnTo>
                  <a:pt x="20" y="0"/>
                </a:lnTo>
                <a:lnTo>
                  <a:pt x="25" y="0"/>
                </a:lnTo>
                <a:lnTo>
                  <a:pt x="25" y="26"/>
                </a:lnTo>
                <a:lnTo>
                  <a:pt x="22" y="26"/>
                </a:lnTo>
                <a:close/>
                <a:moveTo>
                  <a:pt x="31" y="13"/>
                </a:moveTo>
                <a:lnTo>
                  <a:pt x="31" y="10"/>
                </a:lnTo>
                <a:lnTo>
                  <a:pt x="33" y="8"/>
                </a:lnTo>
                <a:lnTo>
                  <a:pt x="35" y="8"/>
                </a:lnTo>
                <a:lnTo>
                  <a:pt x="38" y="6"/>
                </a:lnTo>
                <a:lnTo>
                  <a:pt x="40" y="6"/>
                </a:lnTo>
                <a:lnTo>
                  <a:pt x="42" y="8"/>
                </a:lnTo>
                <a:lnTo>
                  <a:pt x="44" y="10"/>
                </a:lnTo>
                <a:lnTo>
                  <a:pt x="46" y="10"/>
                </a:lnTo>
                <a:lnTo>
                  <a:pt x="46" y="11"/>
                </a:lnTo>
                <a:lnTo>
                  <a:pt x="46" y="24"/>
                </a:lnTo>
                <a:lnTo>
                  <a:pt x="48" y="24"/>
                </a:lnTo>
                <a:lnTo>
                  <a:pt x="48" y="26"/>
                </a:lnTo>
                <a:lnTo>
                  <a:pt x="46" y="28"/>
                </a:lnTo>
                <a:lnTo>
                  <a:pt x="44" y="26"/>
                </a:lnTo>
                <a:lnTo>
                  <a:pt x="42" y="26"/>
                </a:lnTo>
                <a:lnTo>
                  <a:pt x="42" y="24"/>
                </a:lnTo>
                <a:lnTo>
                  <a:pt x="40" y="26"/>
                </a:lnTo>
                <a:lnTo>
                  <a:pt x="38" y="28"/>
                </a:lnTo>
                <a:lnTo>
                  <a:pt x="35" y="28"/>
                </a:lnTo>
                <a:lnTo>
                  <a:pt x="33" y="28"/>
                </a:lnTo>
                <a:lnTo>
                  <a:pt x="33" y="26"/>
                </a:lnTo>
                <a:lnTo>
                  <a:pt x="31" y="26"/>
                </a:lnTo>
                <a:lnTo>
                  <a:pt x="29" y="24"/>
                </a:lnTo>
                <a:lnTo>
                  <a:pt x="29" y="22"/>
                </a:lnTo>
                <a:lnTo>
                  <a:pt x="29" y="21"/>
                </a:lnTo>
                <a:lnTo>
                  <a:pt x="31" y="19"/>
                </a:lnTo>
                <a:lnTo>
                  <a:pt x="33" y="17"/>
                </a:lnTo>
                <a:lnTo>
                  <a:pt x="35" y="15"/>
                </a:lnTo>
                <a:lnTo>
                  <a:pt x="40" y="15"/>
                </a:lnTo>
                <a:lnTo>
                  <a:pt x="42" y="15"/>
                </a:lnTo>
                <a:lnTo>
                  <a:pt x="42" y="13"/>
                </a:lnTo>
                <a:lnTo>
                  <a:pt x="42" y="10"/>
                </a:lnTo>
                <a:lnTo>
                  <a:pt x="38" y="10"/>
                </a:lnTo>
                <a:lnTo>
                  <a:pt x="36" y="10"/>
                </a:lnTo>
                <a:lnTo>
                  <a:pt x="35" y="11"/>
                </a:lnTo>
                <a:lnTo>
                  <a:pt x="33" y="11"/>
                </a:lnTo>
                <a:lnTo>
                  <a:pt x="33" y="13"/>
                </a:lnTo>
                <a:lnTo>
                  <a:pt x="31" y="13"/>
                </a:lnTo>
                <a:close/>
                <a:moveTo>
                  <a:pt x="42" y="17"/>
                </a:moveTo>
                <a:lnTo>
                  <a:pt x="42" y="17"/>
                </a:lnTo>
                <a:lnTo>
                  <a:pt x="40" y="17"/>
                </a:lnTo>
                <a:lnTo>
                  <a:pt x="38" y="17"/>
                </a:lnTo>
                <a:lnTo>
                  <a:pt x="36" y="19"/>
                </a:lnTo>
                <a:lnTo>
                  <a:pt x="35" y="19"/>
                </a:lnTo>
                <a:lnTo>
                  <a:pt x="33" y="19"/>
                </a:lnTo>
                <a:lnTo>
                  <a:pt x="33" y="21"/>
                </a:lnTo>
                <a:lnTo>
                  <a:pt x="33" y="24"/>
                </a:lnTo>
                <a:lnTo>
                  <a:pt x="36" y="24"/>
                </a:lnTo>
                <a:lnTo>
                  <a:pt x="38" y="24"/>
                </a:lnTo>
                <a:lnTo>
                  <a:pt x="40" y="22"/>
                </a:lnTo>
                <a:lnTo>
                  <a:pt x="42" y="22"/>
                </a:lnTo>
                <a:lnTo>
                  <a:pt x="42" y="21"/>
                </a:lnTo>
                <a:lnTo>
                  <a:pt x="42" y="17"/>
                </a:lnTo>
                <a:close/>
                <a:moveTo>
                  <a:pt x="55" y="10"/>
                </a:moveTo>
                <a:lnTo>
                  <a:pt x="55" y="26"/>
                </a:lnTo>
                <a:lnTo>
                  <a:pt x="51" y="26"/>
                </a:lnTo>
                <a:lnTo>
                  <a:pt x="51" y="8"/>
                </a:lnTo>
                <a:lnTo>
                  <a:pt x="64" y="8"/>
                </a:lnTo>
                <a:lnTo>
                  <a:pt x="64" y="10"/>
                </a:lnTo>
                <a:lnTo>
                  <a:pt x="55" y="10"/>
                </a:lnTo>
                <a:close/>
                <a:moveTo>
                  <a:pt x="66" y="13"/>
                </a:moveTo>
                <a:lnTo>
                  <a:pt x="66" y="10"/>
                </a:lnTo>
                <a:lnTo>
                  <a:pt x="68" y="8"/>
                </a:lnTo>
                <a:lnTo>
                  <a:pt x="72" y="8"/>
                </a:lnTo>
                <a:lnTo>
                  <a:pt x="73" y="6"/>
                </a:lnTo>
                <a:lnTo>
                  <a:pt x="75" y="6"/>
                </a:lnTo>
                <a:lnTo>
                  <a:pt x="77" y="8"/>
                </a:lnTo>
                <a:lnTo>
                  <a:pt x="79" y="8"/>
                </a:lnTo>
                <a:lnTo>
                  <a:pt x="81" y="10"/>
                </a:lnTo>
                <a:lnTo>
                  <a:pt x="81" y="11"/>
                </a:lnTo>
                <a:lnTo>
                  <a:pt x="81" y="24"/>
                </a:lnTo>
                <a:lnTo>
                  <a:pt x="83" y="24"/>
                </a:lnTo>
                <a:lnTo>
                  <a:pt x="84" y="24"/>
                </a:lnTo>
                <a:lnTo>
                  <a:pt x="84" y="26"/>
                </a:lnTo>
                <a:lnTo>
                  <a:pt x="83" y="26"/>
                </a:lnTo>
                <a:lnTo>
                  <a:pt x="83" y="28"/>
                </a:lnTo>
                <a:lnTo>
                  <a:pt x="81" y="26"/>
                </a:lnTo>
                <a:lnTo>
                  <a:pt x="79" y="26"/>
                </a:lnTo>
                <a:lnTo>
                  <a:pt x="79" y="24"/>
                </a:lnTo>
                <a:lnTo>
                  <a:pt x="77" y="26"/>
                </a:lnTo>
                <a:lnTo>
                  <a:pt x="75" y="26"/>
                </a:lnTo>
                <a:lnTo>
                  <a:pt x="73" y="28"/>
                </a:lnTo>
                <a:lnTo>
                  <a:pt x="72" y="28"/>
                </a:lnTo>
                <a:lnTo>
                  <a:pt x="70" y="28"/>
                </a:lnTo>
                <a:lnTo>
                  <a:pt x="68" y="26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6" y="21"/>
                </a:lnTo>
                <a:lnTo>
                  <a:pt x="66" y="19"/>
                </a:lnTo>
                <a:lnTo>
                  <a:pt x="68" y="17"/>
                </a:lnTo>
                <a:lnTo>
                  <a:pt x="72" y="15"/>
                </a:lnTo>
                <a:lnTo>
                  <a:pt x="77" y="15"/>
                </a:lnTo>
                <a:lnTo>
                  <a:pt x="79" y="13"/>
                </a:lnTo>
                <a:lnTo>
                  <a:pt x="77" y="10"/>
                </a:lnTo>
                <a:lnTo>
                  <a:pt x="73" y="10"/>
                </a:lnTo>
                <a:lnTo>
                  <a:pt x="72" y="10"/>
                </a:lnTo>
                <a:lnTo>
                  <a:pt x="70" y="11"/>
                </a:lnTo>
                <a:lnTo>
                  <a:pt x="70" y="13"/>
                </a:lnTo>
                <a:lnTo>
                  <a:pt x="66" y="13"/>
                </a:lnTo>
                <a:close/>
                <a:moveTo>
                  <a:pt x="79" y="17"/>
                </a:moveTo>
                <a:lnTo>
                  <a:pt x="77" y="17"/>
                </a:lnTo>
                <a:lnTo>
                  <a:pt x="75" y="17"/>
                </a:lnTo>
                <a:lnTo>
                  <a:pt x="73" y="19"/>
                </a:lnTo>
                <a:lnTo>
                  <a:pt x="72" y="19"/>
                </a:lnTo>
                <a:lnTo>
                  <a:pt x="70" y="19"/>
                </a:lnTo>
                <a:lnTo>
                  <a:pt x="68" y="21"/>
                </a:lnTo>
                <a:lnTo>
                  <a:pt x="70" y="24"/>
                </a:lnTo>
                <a:lnTo>
                  <a:pt x="72" y="24"/>
                </a:lnTo>
                <a:lnTo>
                  <a:pt x="73" y="24"/>
                </a:lnTo>
                <a:lnTo>
                  <a:pt x="75" y="24"/>
                </a:lnTo>
                <a:lnTo>
                  <a:pt x="77" y="22"/>
                </a:lnTo>
                <a:lnTo>
                  <a:pt x="77" y="21"/>
                </a:lnTo>
                <a:lnTo>
                  <a:pt x="79" y="21"/>
                </a:lnTo>
                <a:lnTo>
                  <a:pt x="79" y="17"/>
                </a:lnTo>
                <a:close/>
                <a:moveTo>
                  <a:pt x="99" y="13"/>
                </a:moveTo>
                <a:lnTo>
                  <a:pt x="97" y="11"/>
                </a:lnTo>
                <a:lnTo>
                  <a:pt x="96" y="10"/>
                </a:lnTo>
                <a:lnTo>
                  <a:pt x="92" y="10"/>
                </a:lnTo>
                <a:lnTo>
                  <a:pt x="90" y="11"/>
                </a:lnTo>
                <a:lnTo>
                  <a:pt x="90" y="15"/>
                </a:lnTo>
                <a:lnTo>
                  <a:pt x="90" y="17"/>
                </a:lnTo>
                <a:lnTo>
                  <a:pt x="90" y="21"/>
                </a:lnTo>
                <a:lnTo>
                  <a:pt x="90" y="22"/>
                </a:lnTo>
                <a:lnTo>
                  <a:pt x="92" y="24"/>
                </a:lnTo>
                <a:lnTo>
                  <a:pt x="96" y="24"/>
                </a:lnTo>
                <a:lnTo>
                  <a:pt x="97" y="22"/>
                </a:lnTo>
                <a:lnTo>
                  <a:pt x="99" y="22"/>
                </a:lnTo>
                <a:lnTo>
                  <a:pt x="99" y="21"/>
                </a:lnTo>
                <a:lnTo>
                  <a:pt x="103" y="21"/>
                </a:lnTo>
                <a:lnTo>
                  <a:pt x="101" y="22"/>
                </a:lnTo>
                <a:lnTo>
                  <a:pt x="101" y="24"/>
                </a:lnTo>
                <a:lnTo>
                  <a:pt x="97" y="26"/>
                </a:lnTo>
                <a:lnTo>
                  <a:pt x="94" y="28"/>
                </a:lnTo>
                <a:lnTo>
                  <a:pt x="92" y="26"/>
                </a:lnTo>
                <a:lnTo>
                  <a:pt x="90" y="26"/>
                </a:lnTo>
                <a:lnTo>
                  <a:pt x="88" y="24"/>
                </a:lnTo>
                <a:lnTo>
                  <a:pt x="86" y="22"/>
                </a:lnTo>
                <a:lnTo>
                  <a:pt x="86" y="21"/>
                </a:lnTo>
                <a:lnTo>
                  <a:pt x="86" y="17"/>
                </a:lnTo>
                <a:lnTo>
                  <a:pt x="86" y="15"/>
                </a:lnTo>
                <a:lnTo>
                  <a:pt x="86" y="11"/>
                </a:lnTo>
                <a:lnTo>
                  <a:pt x="88" y="10"/>
                </a:lnTo>
                <a:lnTo>
                  <a:pt x="90" y="8"/>
                </a:lnTo>
                <a:lnTo>
                  <a:pt x="92" y="8"/>
                </a:lnTo>
                <a:lnTo>
                  <a:pt x="96" y="6"/>
                </a:lnTo>
                <a:lnTo>
                  <a:pt x="97" y="8"/>
                </a:lnTo>
                <a:lnTo>
                  <a:pt x="99" y="8"/>
                </a:lnTo>
                <a:lnTo>
                  <a:pt x="101" y="10"/>
                </a:lnTo>
                <a:lnTo>
                  <a:pt x="103" y="11"/>
                </a:lnTo>
                <a:lnTo>
                  <a:pt x="103" y="13"/>
                </a:lnTo>
                <a:lnTo>
                  <a:pt x="99" y="13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7" name="Freeform 141"/>
          <p:cNvSpPr>
            <a:spLocks noEditPoints="1"/>
          </p:cNvSpPr>
          <p:nvPr/>
        </p:nvSpPr>
        <p:spPr bwMode="auto">
          <a:xfrm>
            <a:off x="1229785" y="4510493"/>
            <a:ext cx="353808" cy="65869"/>
          </a:xfrm>
          <a:custGeom>
            <a:avLst/>
            <a:gdLst>
              <a:gd name="T0" fmla="*/ 16093 w 204"/>
              <a:gd name="T1" fmla="*/ 6350 h 35"/>
              <a:gd name="T2" fmla="*/ 8778 w 204"/>
              <a:gd name="T3" fmla="*/ 30163 h 35"/>
              <a:gd name="T4" fmla="*/ 24871 w 204"/>
              <a:gd name="T5" fmla="*/ 38100 h 35"/>
              <a:gd name="T6" fmla="*/ 32186 w 204"/>
              <a:gd name="T7" fmla="*/ 41275 h 35"/>
              <a:gd name="T8" fmla="*/ 11704 w 204"/>
              <a:gd name="T9" fmla="*/ 44450 h 35"/>
              <a:gd name="T10" fmla="*/ 0 w 204"/>
              <a:gd name="T11" fmla="*/ 23813 h 35"/>
              <a:gd name="T12" fmla="*/ 11704 w 204"/>
              <a:gd name="T13" fmla="*/ 3175 h 35"/>
              <a:gd name="T14" fmla="*/ 32186 w 204"/>
              <a:gd name="T15" fmla="*/ 9525 h 35"/>
              <a:gd name="T16" fmla="*/ 49742 w 204"/>
              <a:gd name="T17" fmla="*/ 44450 h 35"/>
              <a:gd name="T18" fmla="*/ 51205 w 204"/>
              <a:gd name="T19" fmla="*/ 17463 h 35"/>
              <a:gd name="T20" fmla="*/ 79001 w 204"/>
              <a:gd name="T21" fmla="*/ 12700 h 35"/>
              <a:gd name="T22" fmla="*/ 89242 w 204"/>
              <a:gd name="T23" fmla="*/ 38100 h 35"/>
              <a:gd name="T24" fmla="*/ 92168 w 204"/>
              <a:gd name="T25" fmla="*/ 44450 h 35"/>
              <a:gd name="T26" fmla="*/ 86316 w 204"/>
              <a:gd name="T27" fmla="*/ 44450 h 35"/>
              <a:gd name="T28" fmla="*/ 76075 w 204"/>
              <a:gd name="T29" fmla="*/ 44450 h 35"/>
              <a:gd name="T30" fmla="*/ 65835 w 204"/>
              <a:gd name="T31" fmla="*/ 38100 h 35"/>
              <a:gd name="T32" fmla="*/ 81927 w 204"/>
              <a:gd name="T33" fmla="*/ 26988 h 35"/>
              <a:gd name="T34" fmla="*/ 73150 w 204"/>
              <a:gd name="T35" fmla="*/ 17463 h 35"/>
              <a:gd name="T36" fmla="*/ 81927 w 204"/>
              <a:gd name="T37" fmla="*/ 30163 h 35"/>
              <a:gd name="T38" fmla="*/ 70224 w 204"/>
              <a:gd name="T39" fmla="*/ 33338 h 35"/>
              <a:gd name="T40" fmla="*/ 79001 w 204"/>
              <a:gd name="T41" fmla="*/ 41275 h 35"/>
              <a:gd name="T42" fmla="*/ 98020 w 204"/>
              <a:gd name="T43" fmla="*/ 14288 h 35"/>
              <a:gd name="T44" fmla="*/ 119965 w 204"/>
              <a:gd name="T45" fmla="*/ 23813 h 35"/>
              <a:gd name="T46" fmla="*/ 119965 w 204"/>
              <a:gd name="T47" fmla="*/ 33338 h 35"/>
              <a:gd name="T48" fmla="*/ 114113 w 204"/>
              <a:gd name="T49" fmla="*/ 44450 h 35"/>
              <a:gd name="T50" fmla="*/ 111187 w 204"/>
              <a:gd name="T51" fmla="*/ 26988 h 35"/>
              <a:gd name="T52" fmla="*/ 114113 w 204"/>
              <a:gd name="T53" fmla="*/ 20638 h 35"/>
              <a:gd name="T54" fmla="*/ 100946 w 204"/>
              <a:gd name="T55" fmla="*/ 41275 h 35"/>
              <a:gd name="T56" fmla="*/ 117039 w 204"/>
              <a:gd name="T57" fmla="*/ 33338 h 35"/>
              <a:gd name="T58" fmla="*/ 127280 w 204"/>
              <a:gd name="T59" fmla="*/ 14288 h 35"/>
              <a:gd name="T60" fmla="*/ 138984 w 204"/>
              <a:gd name="T61" fmla="*/ 12700 h 35"/>
              <a:gd name="T62" fmla="*/ 152151 w 204"/>
              <a:gd name="T63" fmla="*/ 23813 h 35"/>
              <a:gd name="T64" fmla="*/ 143373 w 204"/>
              <a:gd name="T65" fmla="*/ 44450 h 35"/>
              <a:gd name="T66" fmla="*/ 133132 w 204"/>
              <a:gd name="T67" fmla="*/ 41275 h 35"/>
              <a:gd name="T68" fmla="*/ 143373 w 204"/>
              <a:gd name="T69" fmla="*/ 38100 h 35"/>
              <a:gd name="T70" fmla="*/ 146299 w 204"/>
              <a:gd name="T71" fmla="*/ 23813 h 35"/>
              <a:gd name="T72" fmla="*/ 133132 w 204"/>
              <a:gd name="T73" fmla="*/ 20638 h 35"/>
              <a:gd name="T74" fmla="*/ 138984 w 204"/>
              <a:gd name="T75" fmla="*/ 41275 h 35"/>
              <a:gd name="T76" fmla="*/ 181411 w 204"/>
              <a:gd name="T77" fmla="*/ 26988 h 35"/>
              <a:gd name="T78" fmla="*/ 174096 w 204"/>
              <a:gd name="T79" fmla="*/ 44450 h 35"/>
              <a:gd name="T80" fmla="*/ 156540 w 204"/>
              <a:gd name="T81" fmla="*/ 33338 h 35"/>
              <a:gd name="T82" fmla="*/ 165318 w 204"/>
              <a:gd name="T83" fmla="*/ 14288 h 35"/>
              <a:gd name="T84" fmla="*/ 175559 w 204"/>
              <a:gd name="T85" fmla="*/ 34925 h 35"/>
              <a:gd name="T86" fmla="*/ 174096 w 204"/>
              <a:gd name="T87" fmla="*/ 20638 h 35"/>
              <a:gd name="T88" fmla="*/ 162392 w 204"/>
              <a:gd name="T89" fmla="*/ 23813 h 35"/>
              <a:gd name="T90" fmla="*/ 165318 w 204"/>
              <a:gd name="T91" fmla="*/ 38100 h 35"/>
              <a:gd name="T92" fmla="*/ 206282 w 204"/>
              <a:gd name="T93" fmla="*/ 17463 h 35"/>
              <a:gd name="T94" fmla="*/ 229689 w 204"/>
              <a:gd name="T95" fmla="*/ 12700 h 35"/>
              <a:gd name="T96" fmla="*/ 244319 w 204"/>
              <a:gd name="T97" fmla="*/ 30163 h 35"/>
              <a:gd name="T98" fmla="*/ 229689 w 204"/>
              <a:gd name="T99" fmla="*/ 47625 h 35"/>
              <a:gd name="T100" fmla="*/ 216523 w 204"/>
              <a:gd name="T101" fmla="*/ 30163 h 35"/>
              <a:gd name="T102" fmla="*/ 229689 w 204"/>
              <a:gd name="T103" fmla="*/ 12700 h 35"/>
              <a:gd name="T104" fmla="*/ 238467 w 204"/>
              <a:gd name="T105" fmla="*/ 33338 h 35"/>
              <a:gd name="T106" fmla="*/ 232615 w 204"/>
              <a:gd name="T107" fmla="*/ 17463 h 35"/>
              <a:gd name="T108" fmla="*/ 222375 w 204"/>
              <a:gd name="T109" fmla="*/ 26988 h 35"/>
              <a:gd name="T110" fmla="*/ 226764 w 204"/>
              <a:gd name="T111" fmla="*/ 41275 h 35"/>
              <a:gd name="T112" fmla="*/ 248708 w 204"/>
              <a:gd name="T113" fmla="*/ 44450 h 35"/>
              <a:gd name="T114" fmla="*/ 248708 w 204"/>
              <a:gd name="T115" fmla="*/ 34925 h 35"/>
              <a:gd name="T116" fmla="*/ 254560 w 204"/>
              <a:gd name="T117" fmla="*/ 17463 h 35"/>
              <a:gd name="T118" fmla="*/ 292598 w 204"/>
              <a:gd name="T119" fmla="*/ 44450 h 35"/>
              <a:gd name="T120" fmla="*/ 286746 w 204"/>
              <a:gd name="T121" fmla="*/ 26988 h 35"/>
              <a:gd name="T122" fmla="*/ 286746 w 204"/>
              <a:gd name="T123" fmla="*/ 41275 h 35"/>
              <a:gd name="T124" fmla="*/ 292598 w 204"/>
              <a:gd name="T125" fmla="*/ 33338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4"/>
              <a:gd name="T190" fmla="*/ 0 h 35"/>
              <a:gd name="T191" fmla="*/ 204 w 204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4" h="35">
                <a:moveTo>
                  <a:pt x="21" y="9"/>
                </a:moveTo>
                <a:lnTo>
                  <a:pt x="21" y="8"/>
                </a:lnTo>
                <a:lnTo>
                  <a:pt x="19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10" y="6"/>
                </a:lnTo>
                <a:lnTo>
                  <a:pt x="8" y="8"/>
                </a:lnTo>
                <a:lnTo>
                  <a:pt x="6" y="9"/>
                </a:lnTo>
                <a:lnTo>
                  <a:pt x="4" y="11"/>
                </a:lnTo>
                <a:lnTo>
                  <a:pt x="4" y="15"/>
                </a:lnTo>
                <a:lnTo>
                  <a:pt x="6" y="19"/>
                </a:lnTo>
                <a:lnTo>
                  <a:pt x="6" y="22"/>
                </a:lnTo>
                <a:lnTo>
                  <a:pt x="10" y="24"/>
                </a:lnTo>
                <a:lnTo>
                  <a:pt x="13" y="26"/>
                </a:lnTo>
                <a:lnTo>
                  <a:pt x="15" y="26"/>
                </a:lnTo>
                <a:lnTo>
                  <a:pt x="17" y="26"/>
                </a:lnTo>
                <a:lnTo>
                  <a:pt x="17" y="24"/>
                </a:lnTo>
                <a:lnTo>
                  <a:pt x="19" y="22"/>
                </a:lnTo>
                <a:lnTo>
                  <a:pt x="21" y="21"/>
                </a:lnTo>
                <a:lnTo>
                  <a:pt x="21" y="19"/>
                </a:lnTo>
                <a:lnTo>
                  <a:pt x="24" y="19"/>
                </a:lnTo>
                <a:lnTo>
                  <a:pt x="24" y="22"/>
                </a:lnTo>
                <a:lnTo>
                  <a:pt x="22" y="26"/>
                </a:lnTo>
                <a:lnTo>
                  <a:pt x="19" y="28"/>
                </a:lnTo>
                <a:lnTo>
                  <a:pt x="17" y="28"/>
                </a:lnTo>
                <a:lnTo>
                  <a:pt x="15" y="30"/>
                </a:lnTo>
                <a:lnTo>
                  <a:pt x="13" y="30"/>
                </a:lnTo>
                <a:lnTo>
                  <a:pt x="11" y="30"/>
                </a:lnTo>
                <a:lnTo>
                  <a:pt x="8" y="28"/>
                </a:lnTo>
                <a:lnTo>
                  <a:pt x="6" y="28"/>
                </a:lnTo>
                <a:lnTo>
                  <a:pt x="4" y="26"/>
                </a:lnTo>
                <a:lnTo>
                  <a:pt x="2" y="24"/>
                </a:lnTo>
                <a:lnTo>
                  <a:pt x="2" y="21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8"/>
                </a:lnTo>
                <a:lnTo>
                  <a:pt x="4" y="4"/>
                </a:lnTo>
                <a:lnTo>
                  <a:pt x="6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2" y="6"/>
                </a:lnTo>
                <a:lnTo>
                  <a:pt x="24" y="8"/>
                </a:lnTo>
                <a:lnTo>
                  <a:pt x="24" y="9"/>
                </a:lnTo>
                <a:lnTo>
                  <a:pt x="21" y="9"/>
                </a:lnTo>
                <a:close/>
                <a:moveTo>
                  <a:pt x="35" y="11"/>
                </a:moveTo>
                <a:lnTo>
                  <a:pt x="35" y="28"/>
                </a:lnTo>
                <a:lnTo>
                  <a:pt x="34" y="28"/>
                </a:lnTo>
                <a:lnTo>
                  <a:pt x="34" y="11"/>
                </a:lnTo>
                <a:lnTo>
                  <a:pt x="26" y="11"/>
                </a:lnTo>
                <a:lnTo>
                  <a:pt x="26" y="9"/>
                </a:lnTo>
                <a:lnTo>
                  <a:pt x="43" y="9"/>
                </a:lnTo>
                <a:lnTo>
                  <a:pt x="43" y="11"/>
                </a:lnTo>
                <a:lnTo>
                  <a:pt x="35" y="11"/>
                </a:lnTo>
                <a:close/>
                <a:moveTo>
                  <a:pt x="45" y="15"/>
                </a:moveTo>
                <a:lnTo>
                  <a:pt x="47" y="11"/>
                </a:lnTo>
                <a:lnTo>
                  <a:pt x="47" y="9"/>
                </a:lnTo>
                <a:lnTo>
                  <a:pt x="50" y="9"/>
                </a:lnTo>
                <a:lnTo>
                  <a:pt x="54" y="8"/>
                </a:lnTo>
                <a:lnTo>
                  <a:pt x="56" y="9"/>
                </a:lnTo>
                <a:lnTo>
                  <a:pt x="58" y="9"/>
                </a:lnTo>
                <a:lnTo>
                  <a:pt x="59" y="9"/>
                </a:lnTo>
                <a:lnTo>
                  <a:pt x="59" y="11"/>
                </a:lnTo>
                <a:lnTo>
                  <a:pt x="61" y="13"/>
                </a:lnTo>
                <a:lnTo>
                  <a:pt x="61" y="24"/>
                </a:lnTo>
                <a:lnTo>
                  <a:pt x="61" y="26"/>
                </a:lnTo>
                <a:lnTo>
                  <a:pt x="63" y="26"/>
                </a:lnTo>
                <a:lnTo>
                  <a:pt x="63" y="28"/>
                </a:lnTo>
                <a:lnTo>
                  <a:pt x="61" y="28"/>
                </a:lnTo>
                <a:lnTo>
                  <a:pt x="59" y="28"/>
                </a:lnTo>
                <a:lnTo>
                  <a:pt x="58" y="28"/>
                </a:lnTo>
                <a:lnTo>
                  <a:pt x="58" y="26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50" y="30"/>
                </a:lnTo>
                <a:lnTo>
                  <a:pt x="48" y="28"/>
                </a:lnTo>
                <a:lnTo>
                  <a:pt x="47" y="28"/>
                </a:lnTo>
                <a:lnTo>
                  <a:pt x="45" y="26"/>
                </a:lnTo>
                <a:lnTo>
                  <a:pt x="45" y="24"/>
                </a:lnTo>
                <a:lnTo>
                  <a:pt x="45" y="22"/>
                </a:lnTo>
                <a:lnTo>
                  <a:pt x="45" y="21"/>
                </a:lnTo>
                <a:lnTo>
                  <a:pt x="45" y="19"/>
                </a:lnTo>
                <a:lnTo>
                  <a:pt x="47" y="19"/>
                </a:lnTo>
                <a:lnTo>
                  <a:pt x="50" y="17"/>
                </a:lnTo>
                <a:lnTo>
                  <a:pt x="56" y="17"/>
                </a:lnTo>
                <a:lnTo>
                  <a:pt x="58" y="15"/>
                </a:lnTo>
                <a:lnTo>
                  <a:pt x="56" y="11"/>
                </a:lnTo>
                <a:lnTo>
                  <a:pt x="52" y="11"/>
                </a:lnTo>
                <a:lnTo>
                  <a:pt x="50" y="11"/>
                </a:lnTo>
                <a:lnTo>
                  <a:pt x="48" y="13"/>
                </a:lnTo>
                <a:lnTo>
                  <a:pt x="48" y="15"/>
                </a:lnTo>
                <a:lnTo>
                  <a:pt x="45" y="15"/>
                </a:lnTo>
                <a:close/>
                <a:moveTo>
                  <a:pt x="58" y="19"/>
                </a:moveTo>
                <a:lnTo>
                  <a:pt x="56" y="19"/>
                </a:lnTo>
                <a:lnTo>
                  <a:pt x="54" y="19"/>
                </a:lnTo>
                <a:lnTo>
                  <a:pt x="52" y="21"/>
                </a:lnTo>
                <a:lnTo>
                  <a:pt x="50" y="21"/>
                </a:lnTo>
                <a:lnTo>
                  <a:pt x="48" y="21"/>
                </a:lnTo>
                <a:lnTo>
                  <a:pt x="48" y="22"/>
                </a:lnTo>
                <a:lnTo>
                  <a:pt x="48" y="26"/>
                </a:lnTo>
                <a:lnTo>
                  <a:pt x="52" y="26"/>
                </a:lnTo>
                <a:lnTo>
                  <a:pt x="54" y="26"/>
                </a:lnTo>
                <a:lnTo>
                  <a:pt x="56" y="24"/>
                </a:lnTo>
                <a:lnTo>
                  <a:pt x="58" y="22"/>
                </a:lnTo>
                <a:lnTo>
                  <a:pt x="58" y="19"/>
                </a:lnTo>
                <a:close/>
                <a:moveTo>
                  <a:pt x="67" y="9"/>
                </a:moveTo>
                <a:lnTo>
                  <a:pt x="76" y="9"/>
                </a:lnTo>
                <a:lnTo>
                  <a:pt x="78" y="9"/>
                </a:lnTo>
                <a:lnTo>
                  <a:pt x="80" y="9"/>
                </a:lnTo>
                <a:lnTo>
                  <a:pt x="82" y="11"/>
                </a:lnTo>
                <a:lnTo>
                  <a:pt x="82" y="13"/>
                </a:lnTo>
                <a:lnTo>
                  <a:pt x="82" y="15"/>
                </a:lnTo>
                <a:lnTo>
                  <a:pt x="82" y="17"/>
                </a:lnTo>
                <a:lnTo>
                  <a:pt x="80" y="17"/>
                </a:lnTo>
                <a:lnTo>
                  <a:pt x="78" y="19"/>
                </a:lnTo>
                <a:lnTo>
                  <a:pt x="80" y="19"/>
                </a:lnTo>
                <a:lnTo>
                  <a:pt x="82" y="19"/>
                </a:lnTo>
                <a:lnTo>
                  <a:pt x="82" y="21"/>
                </a:lnTo>
                <a:lnTo>
                  <a:pt x="83" y="22"/>
                </a:lnTo>
                <a:lnTo>
                  <a:pt x="83" y="24"/>
                </a:lnTo>
                <a:lnTo>
                  <a:pt x="82" y="26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67" y="28"/>
                </a:lnTo>
                <a:lnTo>
                  <a:pt x="67" y="9"/>
                </a:lnTo>
                <a:close/>
                <a:moveTo>
                  <a:pt x="69" y="17"/>
                </a:moveTo>
                <a:lnTo>
                  <a:pt x="74" y="17"/>
                </a:lnTo>
                <a:lnTo>
                  <a:pt x="76" y="17"/>
                </a:lnTo>
                <a:lnTo>
                  <a:pt x="78" y="17"/>
                </a:lnTo>
                <a:lnTo>
                  <a:pt x="78" y="15"/>
                </a:lnTo>
                <a:lnTo>
                  <a:pt x="78" y="13"/>
                </a:lnTo>
                <a:lnTo>
                  <a:pt x="78" y="11"/>
                </a:lnTo>
                <a:lnTo>
                  <a:pt x="76" y="11"/>
                </a:lnTo>
                <a:lnTo>
                  <a:pt x="74" y="11"/>
                </a:lnTo>
                <a:lnTo>
                  <a:pt x="69" y="11"/>
                </a:lnTo>
                <a:lnTo>
                  <a:pt x="69" y="17"/>
                </a:lnTo>
                <a:close/>
                <a:moveTo>
                  <a:pt x="69" y="26"/>
                </a:moveTo>
                <a:lnTo>
                  <a:pt x="76" y="26"/>
                </a:lnTo>
                <a:lnTo>
                  <a:pt x="78" y="26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0" y="21"/>
                </a:lnTo>
                <a:lnTo>
                  <a:pt x="78" y="21"/>
                </a:lnTo>
                <a:lnTo>
                  <a:pt x="74" y="21"/>
                </a:lnTo>
                <a:lnTo>
                  <a:pt x="69" y="21"/>
                </a:lnTo>
                <a:lnTo>
                  <a:pt x="69" y="26"/>
                </a:lnTo>
                <a:close/>
                <a:moveTo>
                  <a:pt x="87" y="9"/>
                </a:moveTo>
                <a:lnTo>
                  <a:pt x="89" y="9"/>
                </a:lnTo>
                <a:lnTo>
                  <a:pt x="89" y="11"/>
                </a:lnTo>
                <a:lnTo>
                  <a:pt x="91" y="11"/>
                </a:lnTo>
                <a:lnTo>
                  <a:pt x="91" y="9"/>
                </a:lnTo>
                <a:lnTo>
                  <a:pt x="93" y="9"/>
                </a:lnTo>
                <a:lnTo>
                  <a:pt x="95" y="8"/>
                </a:lnTo>
                <a:lnTo>
                  <a:pt x="96" y="8"/>
                </a:lnTo>
                <a:lnTo>
                  <a:pt x="98" y="9"/>
                </a:lnTo>
                <a:lnTo>
                  <a:pt x="100" y="9"/>
                </a:lnTo>
                <a:lnTo>
                  <a:pt x="102" y="11"/>
                </a:lnTo>
                <a:lnTo>
                  <a:pt x="104" y="13"/>
                </a:lnTo>
                <a:lnTo>
                  <a:pt x="104" y="15"/>
                </a:lnTo>
                <a:lnTo>
                  <a:pt x="104" y="19"/>
                </a:lnTo>
                <a:lnTo>
                  <a:pt x="104" y="21"/>
                </a:lnTo>
                <a:lnTo>
                  <a:pt x="104" y="22"/>
                </a:lnTo>
                <a:lnTo>
                  <a:pt x="102" y="26"/>
                </a:lnTo>
                <a:lnTo>
                  <a:pt x="100" y="28"/>
                </a:lnTo>
                <a:lnTo>
                  <a:pt x="98" y="28"/>
                </a:lnTo>
                <a:lnTo>
                  <a:pt x="95" y="30"/>
                </a:lnTo>
                <a:lnTo>
                  <a:pt x="95" y="28"/>
                </a:lnTo>
                <a:lnTo>
                  <a:pt x="93" y="28"/>
                </a:lnTo>
                <a:lnTo>
                  <a:pt x="91" y="28"/>
                </a:lnTo>
                <a:lnTo>
                  <a:pt x="91" y="26"/>
                </a:lnTo>
                <a:lnTo>
                  <a:pt x="91" y="35"/>
                </a:lnTo>
                <a:lnTo>
                  <a:pt x="87" y="35"/>
                </a:lnTo>
                <a:lnTo>
                  <a:pt x="87" y="9"/>
                </a:lnTo>
                <a:close/>
                <a:moveTo>
                  <a:pt x="95" y="26"/>
                </a:moveTo>
                <a:lnTo>
                  <a:pt x="96" y="26"/>
                </a:ln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0" y="21"/>
                </a:lnTo>
                <a:lnTo>
                  <a:pt x="100" y="19"/>
                </a:lnTo>
                <a:lnTo>
                  <a:pt x="100" y="17"/>
                </a:lnTo>
                <a:lnTo>
                  <a:pt x="100" y="15"/>
                </a:lnTo>
                <a:lnTo>
                  <a:pt x="100" y="13"/>
                </a:lnTo>
                <a:lnTo>
                  <a:pt x="98" y="13"/>
                </a:lnTo>
                <a:lnTo>
                  <a:pt x="96" y="11"/>
                </a:lnTo>
                <a:lnTo>
                  <a:pt x="95" y="11"/>
                </a:lnTo>
                <a:lnTo>
                  <a:pt x="93" y="11"/>
                </a:lnTo>
                <a:lnTo>
                  <a:pt x="91" y="13"/>
                </a:lnTo>
                <a:lnTo>
                  <a:pt x="91" y="15"/>
                </a:lnTo>
                <a:lnTo>
                  <a:pt x="91" y="19"/>
                </a:lnTo>
                <a:lnTo>
                  <a:pt x="91" y="22"/>
                </a:lnTo>
                <a:lnTo>
                  <a:pt x="91" y="24"/>
                </a:lnTo>
                <a:lnTo>
                  <a:pt x="93" y="26"/>
                </a:lnTo>
                <a:lnTo>
                  <a:pt x="95" y="26"/>
                </a:lnTo>
                <a:close/>
                <a:moveTo>
                  <a:pt x="115" y="8"/>
                </a:moveTo>
                <a:lnTo>
                  <a:pt x="119" y="9"/>
                </a:lnTo>
                <a:lnTo>
                  <a:pt x="120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7"/>
                </a:lnTo>
                <a:lnTo>
                  <a:pt x="124" y="19"/>
                </a:lnTo>
                <a:lnTo>
                  <a:pt x="124" y="21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9" y="28"/>
                </a:lnTo>
                <a:lnTo>
                  <a:pt x="115" y="30"/>
                </a:lnTo>
                <a:lnTo>
                  <a:pt x="113" y="28"/>
                </a:lnTo>
                <a:lnTo>
                  <a:pt x="111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1"/>
                </a:lnTo>
                <a:lnTo>
                  <a:pt x="106" y="19"/>
                </a:lnTo>
                <a:lnTo>
                  <a:pt x="107" y="17"/>
                </a:lnTo>
                <a:lnTo>
                  <a:pt x="107" y="13"/>
                </a:lnTo>
                <a:lnTo>
                  <a:pt x="109" y="11"/>
                </a:lnTo>
                <a:lnTo>
                  <a:pt x="111" y="9"/>
                </a:lnTo>
                <a:lnTo>
                  <a:pt x="113" y="9"/>
                </a:lnTo>
                <a:lnTo>
                  <a:pt x="115" y="8"/>
                </a:lnTo>
                <a:close/>
                <a:moveTo>
                  <a:pt x="115" y="26"/>
                </a:moveTo>
                <a:lnTo>
                  <a:pt x="117" y="26"/>
                </a:lnTo>
                <a:lnTo>
                  <a:pt x="119" y="24"/>
                </a:lnTo>
                <a:lnTo>
                  <a:pt x="120" y="24"/>
                </a:lnTo>
                <a:lnTo>
                  <a:pt x="120" y="22"/>
                </a:lnTo>
                <a:lnTo>
                  <a:pt x="120" y="21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19" y="13"/>
                </a:lnTo>
                <a:lnTo>
                  <a:pt x="117" y="11"/>
                </a:lnTo>
                <a:lnTo>
                  <a:pt x="115" y="11"/>
                </a:lnTo>
                <a:lnTo>
                  <a:pt x="113" y="11"/>
                </a:lnTo>
                <a:lnTo>
                  <a:pt x="113" y="13"/>
                </a:lnTo>
                <a:lnTo>
                  <a:pt x="111" y="13"/>
                </a:lnTo>
                <a:lnTo>
                  <a:pt x="111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1"/>
                </a:lnTo>
                <a:lnTo>
                  <a:pt x="111" y="22"/>
                </a:lnTo>
                <a:lnTo>
                  <a:pt x="111" y="24"/>
                </a:lnTo>
                <a:lnTo>
                  <a:pt x="113" y="24"/>
                </a:lnTo>
                <a:lnTo>
                  <a:pt x="113" y="26"/>
                </a:lnTo>
                <a:lnTo>
                  <a:pt x="115" y="26"/>
                </a:lnTo>
                <a:close/>
                <a:moveTo>
                  <a:pt x="144" y="9"/>
                </a:moveTo>
                <a:lnTo>
                  <a:pt x="144" y="28"/>
                </a:lnTo>
                <a:lnTo>
                  <a:pt x="141" y="28"/>
                </a:lnTo>
                <a:lnTo>
                  <a:pt x="141" y="11"/>
                </a:lnTo>
                <a:lnTo>
                  <a:pt x="131" y="11"/>
                </a:lnTo>
                <a:lnTo>
                  <a:pt x="131" y="28"/>
                </a:lnTo>
                <a:lnTo>
                  <a:pt x="128" y="28"/>
                </a:lnTo>
                <a:lnTo>
                  <a:pt x="128" y="9"/>
                </a:lnTo>
                <a:lnTo>
                  <a:pt x="144" y="9"/>
                </a:lnTo>
                <a:close/>
                <a:moveTo>
                  <a:pt x="157" y="8"/>
                </a:moveTo>
                <a:lnTo>
                  <a:pt x="159" y="9"/>
                </a:lnTo>
                <a:lnTo>
                  <a:pt x="163" y="9"/>
                </a:lnTo>
                <a:lnTo>
                  <a:pt x="165" y="11"/>
                </a:lnTo>
                <a:lnTo>
                  <a:pt x="165" y="13"/>
                </a:lnTo>
                <a:lnTo>
                  <a:pt x="167" y="17"/>
                </a:lnTo>
                <a:lnTo>
                  <a:pt x="167" y="19"/>
                </a:lnTo>
                <a:lnTo>
                  <a:pt x="167" y="21"/>
                </a:lnTo>
                <a:lnTo>
                  <a:pt x="165" y="24"/>
                </a:lnTo>
                <a:lnTo>
                  <a:pt x="165" y="26"/>
                </a:lnTo>
                <a:lnTo>
                  <a:pt x="163" y="28"/>
                </a:lnTo>
                <a:lnTo>
                  <a:pt x="159" y="28"/>
                </a:lnTo>
                <a:lnTo>
                  <a:pt x="157" y="30"/>
                </a:lnTo>
                <a:lnTo>
                  <a:pt x="154" y="28"/>
                </a:lnTo>
                <a:lnTo>
                  <a:pt x="152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1"/>
                </a:lnTo>
                <a:lnTo>
                  <a:pt x="148" y="19"/>
                </a:lnTo>
                <a:lnTo>
                  <a:pt x="148" y="17"/>
                </a:lnTo>
                <a:lnTo>
                  <a:pt x="150" y="13"/>
                </a:lnTo>
                <a:lnTo>
                  <a:pt x="150" y="11"/>
                </a:lnTo>
                <a:lnTo>
                  <a:pt x="152" y="9"/>
                </a:lnTo>
                <a:lnTo>
                  <a:pt x="154" y="9"/>
                </a:lnTo>
                <a:lnTo>
                  <a:pt x="157" y="8"/>
                </a:lnTo>
                <a:close/>
                <a:moveTo>
                  <a:pt x="157" y="26"/>
                </a:moveTo>
                <a:lnTo>
                  <a:pt x="159" y="26"/>
                </a:lnTo>
                <a:lnTo>
                  <a:pt x="161" y="24"/>
                </a:lnTo>
                <a:lnTo>
                  <a:pt x="163" y="22"/>
                </a:lnTo>
                <a:lnTo>
                  <a:pt x="163" y="21"/>
                </a:lnTo>
                <a:lnTo>
                  <a:pt x="163" y="19"/>
                </a:lnTo>
                <a:lnTo>
                  <a:pt x="163" y="17"/>
                </a:lnTo>
                <a:lnTo>
                  <a:pt x="163" y="15"/>
                </a:lnTo>
                <a:lnTo>
                  <a:pt x="161" y="13"/>
                </a:lnTo>
                <a:lnTo>
                  <a:pt x="159" y="11"/>
                </a:lnTo>
                <a:lnTo>
                  <a:pt x="157" y="11"/>
                </a:lnTo>
                <a:lnTo>
                  <a:pt x="155" y="11"/>
                </a:lnTo>
                <a:lnTo>
                  <a:pt x="154" y="13"/>
                </a:lnTo>
                <a:lnTo>
                  <a:pt x="152" y="13"/>
                </a:lnTo>
                <a:lnTo>
                  <a:pt x="152" y="15"/>
                </a:lnTo>
                <a:lnTo>
                  <a:pt x="152" y="17"/>
                </a:lnTo>
                <a:lnTo>
                  <a:pt x="152" y="19"/>
                </a:lnTo>
                <a:lnTo>
                  <a:pt x="152" y="21"/>
                </a:lnTo>
                <a:lnTo>
                  <a:pt x="152" y="22"/>
                </a:lnTo>
                <a:lnTo>
                  <a:pt x="152" y="24"/>
                </a:lnTo>
                <a:lnTo>
                  <a:pt x="154" y="24"/>
                </a:lnTo>
                <a:lnTo>
                  <a:pt x="155" y="26"/>
                </a:lnTo>
                <a:lnTo>
                  <a:pt x="157" y="26"/>
                </a:lnTo>
                <a:close/>
                <a:moveTo>
                  <a:pt x="174" y="11"/>
                </a:moveTo>
                <a:lnTo>
                  <a:pt x="174" y="22"/>
                </a:lnTo>
                <a:lnTo>
                  <a:pt x="174" y="24"/>
                </a:lnTo>
                <a:lnTo>
                  <a:pt x="172" y="26"/>
                </a:lnTo>
                <a:lnTo>
                  <a:pt x="170" y="28"/>
                </a:lnTo>
                <a:lnTo>
                  <a:pt x="168" y="28"/>
                </a:lnTo>
                <a:lnTo>
                  <a:pt x="168" y="26"/>
                </a:lnTo>
                <a:lnTo>
                  <a:pt x="170" y="24"/>
                </a:lnTo>
                <a:lnTo>
                  <a:pt x="170" y="22"/>
                </a:lnTo>
                <a:lnTo>
                  <a:pt x="170" y="9"/>
                </a:lnTo>
                <a:lnTo>
                  <a:pt x="185" y="9"/>
                </a:lnTo>
                <a:lnTo>
                  <a:pt x="185" y="28"/>
                </a:lnTo>
                <a:lnTo>
                  <a:pt x="181" y="28"/>
                </a:lnTo>
                <a:lnTo>
                  <a:pt x="181" y="11"/>
                </a:lnTo>
                <a:lnTo>
                  <a:pt x="174" y="11"/>
                </a:lnTo>
                <a:close/>
                <a:moveTo>
                  <a:pt x="204" y="22"/>
                </a:moveTo>
                <a:lnTo>
                  <a:pt x="204" y="24"/>
                </a:lnTo>
                <a:lnTo>
                  <a:pt x="204" y="26"/>
                </a:lnTo>
                <a:lnTo>
                  <a:pt x="202" y="26"/>
                </a:lnTo>
                <a:lnTo>
                  <a:pt x="202" y="28"/>
                </a:lnTo>
                <a:lnTo>
                  <a:pt x="200" y="28"/>
                </a:lnTo>
                <a:lnTo>
                  <a:pt x="196" y="28"/>
                </a:lnTo>
                <a:lnTo>
                  <a:pt x="189" y="28"/>
                </a:lnTo>
                <a:lnTo>
                  <a:pt x="189" y="9"/>
                </a:lnTo>
                <a:lnTo>
                  <a:pt x="192" y="9"/>
                </a:lnTo>
                <a:lnTo>
                  <a:pt x="192" y="17"/>
                </a:lnTo>
                <a:lnTo>
                  <a:pt x="196" y="17"/>
                </a:lnTo>
                <a:lnTo>
                  <a:pt x="200" y="17"/>
                </a:lnTo>
                <a:lnTo>
                  <a:pt x="202" y="19"/>
                </a:lnTo>
                <a:lnTo>
                  <a:pt x="204" y="21"/>
                </a:lnTo>
                <a:lnTo>
                  <a:pt x="204" y="22"/>
                </a:lnTo>
                <a:close/>
                <a:moveTo>
                  <a:pt x="192" y="26"/>
                </a:moveTo>
                <a:lnTo>
                  <a:pt x="196" y="26"/>
                </a:lnTo>
                <a:lnTo>
                  <a:pt x="198" y="26"/>
                </a:lnTo>
                <a:lnTo>
                  <a:pt x="200" y="24"/>
                </a:lnTo>
                <a:lnTo>
                  <a:pt x="202" y="22"/>
                </a:lnTo>
                <a:lnTo>
                  <a:pt x="200" y="21"/>
                </a:lnTo>
                <a:lnTo>
                  <a:pt x="198" y="21"/>
                </a:lnTo>
                <a:lnTo>
                  <a:pt x="196" y="21"/>
                </a:lnTo>
                <a:lnTo>
                  <a:pt x="192" y="21"/>
                </a:lnTo>
                <a:lnTo>
                  <a:pt x="192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8" name="Freeform 142"/>
          <p:cNvSpPr>
            <a:spLocks noEditPoints="1"/>
          </p:cNvSpPr>
          <p:nvPr/>
        </p:nvSpPr>
        <p:spPr bwMode="auto">
          <a:xfrm>
            <a:off x="1205320" y="4937696"/>
            <a:ext cx="380155" cy="60223"/>
          </a:xfrm>
          <a:custGeom>
            <a:avLst/>
            <a:gdLst>
              <a:gd name="T0" fmla="*/ 29285 w 219"/>
              <a:gd name="T1" fmla="*/ 9525 h 32"/>
              <a:gd name="T2" fmla="*/ 32214 w 219"/>
              <a:gd name="T3" fmla="*/ 30162 h 32"/>
              <a:gd name="T4" fmla="*/ 0 w 219"/>
              <a:gd name="T5" fmla="*/ 44450 h 32"/>
              <a:gd name="T6" fmla="*/ 23428 w 219"/>
              <a:gd name="T7" fmla="*/ 12700 h 32"/>
              <a:gd name="T8" fmla="*/ 4393 w 219"/>
              <a:gd name="T9" fmla="*/ 38100 h 32"/>
              <a:gd name="T10" fmla="*/ 16107 w 219"/>
              <a:gd name="T11" fmla="*/ 23812 h 32"/>
              <a:gd name="T12" fmla="*/ 36607 w 219"/>
              <a:gd name="T13" fmla="*/ 44450 h 32"/>
              <a:gd name="T14" fmla="*/ 36607 w 219"/>
              <a:gd name="T15" fmla="*/ 12700 h 32"/>
              <a:gd name="T16" fmla="*/ 64428 w 219"/>
              <a:gd name="T17" fmla="*/ 19050 h 32"/>
              <a:gd name="T18" fmla="*/ 86392 w 219"/>
              <a:gd name="T19" fmla="*/ 15875 h 32"/>
              <a:gd name="T20" fmla="*/ 90785 w 219"/>
              <a:gd name="T21" fmla="*/ 38100 h 32"/>
              <a:gd name="T22" fmla="*/ 89320 w 219"/>
              <a:gd name="T23" fmla="*/ 44450 h 32"/>
              <a:gd name="T24" fmla="*/ 74678 w 219"/>
              <a:gd name="T25" fmla="*/ 44450 h 32"/>
              <a:gd name="T26" fmla="*/ 64428 w 219"/>
              <a:gd name="T27" fmla="*/ 36512 h 32"/>
              <a:gd name="T28" fmla="*/ 83463 w 219"/>
              <a:gd name="T29" fmla="*/ 20637 h 32"/>
              <a:gd name="T30" fmla="*/ 64428 w 219"/>
              <a:gd name="T31" fmla="*/ 20637 h 32"/>
              <a:gd name="T32" fmla="*/ 71749 w 219"/>
              <a:gd name="T33" fmla="*/ 30162 h 32"/>
              <a:gd name="T34" fmla="*/ 74678 w 219"/>
              <a:gd name="T35" fmla="*/ 38100 h 32"/>
              <a:gd name="T36" fmla="*/ 96642 w 219"/>
              <a:gd name="T37" fmla="*/ 44450 h 32"/>
              <a:gd name="T38" fmla="*/ 93713 w 219"/>
              <a:gd name="T39" fmla="*/ 36512 h 32"/>
              <a:gd name="T40" fmla="*/ 112749 w 219"/>
              <a:gd name="T41" fmla="*/ 50800 h 32"/>
              <a:gd name="T42" fmla="*/ 99570 w 219"/>
              <a:gd name="T43" fmla="*/ 36512 h 32"/>
              <a:gd name="T44" fmla="*/ 144963 w 219"/>
              <a:gd name="T45" fmla="*/ 44450 h 32"/>
              <a:gd name="T46" fmla="*/ 128856 w 219"/>
              <a:gd name="T47" fmla="*/ 12700 h 32"/>
              <a:gd name="T48" fmla="*/ 153748 w 219"/>
              <a:gd name="T49" fmla="*/ 44450 h 32"/>
              <a:gd name="T50" fmla="*/ 177177 w 219"/>
              <a:gd name="T51" fmla="*/ 44450 h 32"/>
              <a:gd name="T52" fmla="*/ 196212 w 219"/>
              <a:gd name="T53" fmla="*/ 12700 h 32"/>
              <a:gd name="T54" fmla="*/ 204998 w 219"/>
              <a:gd name="T55" fmla="*/ 41275 h 32"/>
              <a:gd name="T56" fmla="*/ 204998 w 219"/>
              <a:gd name="T57" fmla="*/ 44450 h 32"/>
              <a:gd name="T58" fmla="*/ 196212 w 219"/>
              <a:gd name="T59" fmla="*/ 41275 h 32"/>
              <a:gd name="T60" fmla="*/ 180105 w 219"/>
              <a:gd name="T61" fmla="*/ 41275 h 32"/>
              <a:gd name="T62" fmla="*/ 196212 w 219"/>
              <a:gd name="T63" fmla="*/ 23812 h 32"/>
              <a:gd name="T64" fmla="*/ 185962 w 219"/>
              <a:gd name="T65" fmla="*/ 20637 h 32"/>
              <a:gd name="T66" fmla="*/ 191819 w 219"/>
              <a:gd name="T67" fmla="*/ 30162 h 32"/>
              <a:gd name="T68" fmla="*/ 185962 w 219"/>
              <a:gd name="T69" fmla="*/ 38100 h 32"/>
              <a:gd name="T70" fmla="*/ 199141 w 219"/>
              <a:gd name="T71" fmla="*/ 33337 h 32"/>
              <a:gd name="T72" fmla="*/ 234283 w 219"/>
              <a:gd name="T73" fmla="*/ 20637 h 32"/>
              <a:gd name="T74" fmla="*/ 234283 w 219"/>
              <a:gd name="T75" fmla="*/ 33337 h 32"/>
              <a:gd name="T76" fmla="*/ 226962 w 219"/>
              <a:gd name="T77" fmla="*/ 44450 h 32"/>
              <a:gd name="T78" fmla="*/ 229890 w 219"/>
              <a:gd name="T79" fmla="*/ 23812 h 32"/>
              <a:gd name="T80" fmla="*/ 224033 w 219"/>
              <a:gd name="T81" fmla="*/ 19050 h 32"/>
              <a:gd name="T82" fmla="*/ 231355 w 219"/>
              <a:gd name="T83" fmla="*/ 36512 h 32"/>
              <a:gd name="T84" fmla="*/ 215248 w 219"/>
              <a:gd name="T85" fmla="*/ 38100 h 32"/>
              <a:gd name="T86" fmla="*/ 243069 w 219"/>
              <a:gd name="T87" fmla="*/ 12700 h 32"/>
              <a:gd name="T88" fmla="*/ 269426 w 219"/>
              <a:gd name="T89" fmla="*/ 20637 h 32"/>
              <a:gd name="T90" fmla="*/ 288461 w 219"/>
              <a:gd name="T91" fmla="*/ 12700 h 32"/>
              <a:gd name="T92" fmla="*/ 294318 w 219"/>
              <a:gd name="T93" fmla="*/ 41275 h 32"/>
              <a:gd name="T94" fmla="*/ 291390 w 219"/>
              <a:gd name="T95" fmla="*/ 44450 h 32"/>
              <a:gd name="T96" fmla="*/ 284068 w 219"/>
              <a:gd name="T97" fmla="*/ 44450 h 32"/>
              <a:gd name="T98" fmla="*/ 266497 w 219"/>
              <a:gd name="T99" fmla="*/ 38100 h 32"/>
              <a:gd name="T100" fmla="*/ 285533 w 219"/>
              <a:gd name="T101" fmla="*/ 23812 h 32"/>
              <a:gd name="T102" fmla="*/ 272354 w 219"/>
              <a:gd name="T103" fmla="*/ 20637 h 32"/>
              <a:gd name="T104" fmla="*/ 278211 w 219"/>
              <a:gd name="T105" fmla="*/ 30162 h 32"/>
              <a:gd name="T106" fmla="*/ 278211 w 219"/>
              <a:gd name="T107" fmla="*/ 41275 h 32"/>
              <a:gd name="T108" fmla="*/ 285533 w 219"/>
              <a:gd name="T109" fmla="*/ 26987 h 32"/>
              <a:gd name="T110" fmla="*/ 310425 w 219"/>
              <a:gd name="T111" fmla="*/ 15875 h 32"/>
              <a:gd name="T112" fmla="*/ 301640 w 219"/>
              <a:gd name="T113" fmla="*/ 12700 h 32"/>
              <a:gd name="T114" fmla="*/ 320675 w 219"/>
              <a:gd name="T115" fmla="*/ 19050 h 32"/>
              <a:gd name="T116" fmla="*/ 320675 w 219"/>
              <a:gd name="T117" fmla="*/ 36512 h 32"/>
              <a:gd name="T118" fmla="*/ 304568 w 219"/>
              <a:gd name="T119" fmla="*/ 44450 h 32"/>
              <a:gd name="T120" fmla="*/ 301640 w 219"/>
              <a:gd name="T121" fmla="*/ 36512 h 32"/>
              <a:gd name="T122" fmla="*/ 316282 w 219"/>
              <a:gd name="T123" fmla="*/ 36512 h 32"/>
              <a:gd name="T124" fmla="*/ 307497 w 219"/>
              <a:gd name="T125" fmla="*/ 30162 h 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9"/>
              <a:gd name="T190" fmla="*/ 0 h 32"/>
              <a:gd name="T191" fmla="*/ 219 w 219"/>
              <a:gd name="T192" fmla="*/ 32 h 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9" h="32">
                <a:moveTo>
                  <a:pt x="0" y="0"/>
                </a:moveTo>
                <a:lnTo>
                  <a:pt x="12" y="0"/>
                </a:lnTo>
                <a:lnTo>
                  <a:pt x="14" y="0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lnTo>
                  <a:pt x="18" y="12"/>
                </a:lnTo>
                <a:lnTo>
                  <a:pt x="16" y="13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2" y="19"/>
                </a:lnTo>
                <a:lnTo>
                  <a:pt x="20" y="23"/>
                </a:lnTo>
                <a:lnTo>
                  <a:pt x="20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2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3" y="12"/>
                </a:move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6" y="10"/>
                </a:lnTo>
                <a:lnTo>
                  <a:pt x="16" y="8"/>
                </a:lnTo>
                <a:lnTo>
                  <a:pt x="16" y="6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3" y="4"/>
                </a:lnTo>
                <a:lnTo>
                  <a:pt x="3" y="12"/>
                </a:lnTo>
                <a:close/>
                <a:moveTo>
                  <a:pt x="3" y="24"/>
                </a:moveTo>
                <a:lnTo>
                  <a:pt x="12" y="24"/>
                </a:lnTo>
                <a:lnTo>
                  <a:pt x="14" y="24"/>
                </a:lnTo>
                <a:lnTo>
                  <a:pt x="16" y="23"/>
                </a:lnTo>
                <a:lnTo>
                  <a:pt x="18" y="19"/>
                </a:lnTo>
                <a:lnTo>
                  <a:pt x="16" y="17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9" y="12"/>
                </a:moveTo>
                <a:lnTo>
                  <a:pt x="29" y="23"/>
                </a:lnTo>
                <a:lnTo>
                  <a:pt x="27" y="24"/>
                </a:lnTo>
                <a:lnTo>
                  <a:pt x="27" y="26"/>
                </a:lnTo>
                <a:lnTo>
                  <a:pt x="25" y="28"/>
                </a:lnTo>
                <a:lnTo>
                  <a:pt x="24" y="28"/>
                </a:lnTo>
                <a:lnTo>
                  <a:pt x="24" y="24"/>
                </a:lnTo>
                <a:lnTo>
                  <a:pt x="25" y="24"/>
                </a:lnTo>
                <a:lnTo>
                  <a:pt x="25" y="23"/>
                </a:lnTo>
                <a:lnTo>
                  <a:pt x="25" y="8"/>
                </a:lnTo>
                <a:lnTo>
                  <a:pt x="38" y="8"/>
                </a:lnTo>
                <a:lnTo>
                  <a:pt x="38" y="28"/>
                </a:lnTo>
                <a:lnTo>
                  <a:pt x="36" y="28"/>
                </a:lnTo>
                <a:lnTo>
                  <a:pt x="36" y="12"/>
                </a:lnTo>
                <a:lnTo>
                  <a:pt x="29" y="12"/>
                </a:lnTo>
                <a:close/>
                <a:moveTo>
                  <a:pt x="44" y="13"/>
                </a:moveTo>
                <a:lnTo>
                  <a:pt x="44" y="12"/>
                </a:lnTo>
                <a:lnTo>
                  <a:pt x="46" y="10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9" y="10"/>
                </a:lnTo>
                <a:lnTo>
                  <a:pt x="59" y="12"/>
                </a:lnTo>
                <a:lnTo>
                  <a:pt x="59" y="13"/>
                </a:lnTo>
                <a:lnTo>
                  <a:pt x="59" y="24"/>
                </a:lnTo>
                <a:lnTo>
                  <a:pt x="61" y="26"/>
                </a:lnTo>
                <a:lnTo>
                  <a:pt x="62" y="24"/>
                </a:lnTo>
                <a:lnTo>
                  <a:pt x="62" y="28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7" y="26"/>
                </a:lnTo>
                <a:lnTo>
                  <a:pt x="57" y="24"/>
                </a:lnTo>
                <a:lnTo>
                  <a:pt x="55" y="26"/>
                </a:lnTo>
                <a:lnTo>
                  <a:pt x="53" y="28"/>
                </a:lnTo>
                <a:lnTo>
                  <a:pt x="51" y="28"/>
                </a:lnTo>
                <a:lnTo>
                  <a:pt x="49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19"/>
                </a:lnTo>
                <a:lnTo>
                  <a:pt x="46" y="17"/>
                </a:lnTo>
                <a:lnTo>
                  <a:pt x="49" y="17"/>
                </a:lnTo>
                <a:lnTo>
                  <a:pt x="55" y="15"/>
                </a:lnTo>
                <a:lnTo>
                  <a:pt x="57" y="13"/>
                </a:lnTo>
                <a:lnTo>
                  <a:pt x="55" y="12"/>
                </a:lnTo>
                <a:lnTo>
                  <a:pt x="51" y="10"/>
                </a:lnTo>
                <a:lnTo>
                  <a:pt x="49" y="10"/>
                </a:lnTo>
                <a:lnTo>
                  <a:pt x="48" y="12"/>
                </a:lnTo>
                <a:lnTo>
                  <a:pt x="48" y="13"/>
                </a:lnTo>
                <a:lnTo>
                  <a:pt x="44" y="13"/>
                </a:lnTo>
                <a:close/>
                <a:moveTo>
                  <a:pt x="57" y="17"/>
                </a:move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8" y="19"/>
                </a:lnTo>
                <a:lnTo>
                  <a:pt x="48" y="21"/>
                </a:lnTo>
                <a:lnTo>
                  <a:pt x="46" y="21"/>
                </a:lnTo>
                <a:lnTo>
                  <a:pt x="46" y="23"/>
                </a:lnTo>
                <a:lnTo>
                  <a:pt x="48" y="24"/>
                </a:lnTo>
                <a:lnTo>
                  <a:pt x="49" y="26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5" y="23"/>
                </a:lnTo>
                <a:lnTo>
                  <a:pt x="57" y="21"/>
                </a:lnTo>
                <a:lnTo>
                  <a:pt x="57" y="17"/>
                </a:lnTo>
                <a:close/>
                <a:moveTo>
                  <a:pt x="66" y="28"/>
                </a:moveTo>
                <a:lnTo>
                  <a:pt x="66" y="32"/>
                </a:lnTo>
                <a:lnTo>
                  <a:pt x="62" y="32"/>
                </a:lnTo>
                <a:lnTo>
                  <a:pt x="62" y="24"/>
                </a:lnTo>
                <a:lnTo>
                  <a:pt x="64" y="24"/>
                </a:lnTo>
                <a:lnTo>
                  <a:pt x="64" y="23"/>
                </a:lnTo>
                <a:lnTo>
                  <a:pt x="66" y="21"/>
                </a:lnTo>
                <a:lnTo>
                  <a:pt x="66" y="8"/>
                </a:lnTo>
                <a:lnTo>
                  <a:pt x="79" y="8"/>
                </a:lnTo>
                <a:lnTo>
                  <a:pt x="79" y="24"/>
                </a:lnTo>
                <a:lnTo>
                  <a:pt x="81" y="24"/>
                </a:lnTo>
                <a:lnTo>
                  <a:pt x="81" y="32"/>
                </a:lnTo>
                <a:lnTo>
                  <a:pt x="77" y="32"/>
                </a:lnTo>
                <a:lnTo>
                  <a:pt x="77" y="28"/>
                </a:lnTo>
                <a:lnTo>
                  <a:pt x="66" y="28"/>
                </a:lnTo>
                <a:close/>
                <a:moveTo>
                  <a:pt x="75" y="24"/>
                </a:moveTo>
                <a:lnTo>
                  <a:pt x="75" y="12"/>
                </a:lnTo>
                <a:lnTo>
                  <a:pt x="68" y="12"/>
                </a:lnTo>
                <a:lnTo>
                  <a:pt x="68" y="21"/>
                </a:lnTo>
                <a:lnTo>
                  <a:pt x="68" y="23"/>
                </a:lnTo>
                <a:lnTo>
                  <a:pt x="68" y="24"/>
                </a:lnTo>
                <a:lnTo>
                  <a:pt x="75" y="24"/>
                </a:lnTo>
                <a:close/>
                <a:moveTo>
                  <a:pt x="88" y="23"/>
                </a:moveTo>
                <a:lnTo>
                  <a:pt x="88" y="23"/>
                </a:lnTo>
                <a:lnTo>
                  <a:pt x="96" y="8"/>
                </a:lnTo>
                <a:lnTo>
                  <a:pt x="99" y="8"/>
                </a:lnTo>
                <a:lnTo>
                  <a:pt x="99" y="28"/>
                </a:lnTo>
                <a:lnTo>
                  <a:pt x="97" y="28"/>
                </a:lnTo>
                <a:lnTo>
                  <a:pt x="97" y="13"/>
                </a:lnTo>
                <a:lnTo>
                  <a:pt x="88" y="28"/>
                </a:lnTo>
                <a:lnTo>
                  <a:pt x="85" y="28"/>
                </a:lnTo>
                <a:lnTo>
                  <a:pt x="85" y="8"/>
                </a:lnTo>
                <a:lnTo>
                  <a:pt x="88" y="8"/>
                </a:lnTo>
                <a:lnTo>
                  <a:pt x="88" y="23"/>
                </a:lnTo>
                <a:close/>
                <a:moveTo>
                  <a:pt x="121" y="28"/>
                </a:moveTo>
                <a:lnTo>
                  <a:pt x="118" y="28"/>
                </a:lnTo>
                <a:lnTo>
                  <a:pt x="110" y="19"/>
                </a:lnTo>
                <a:lnTo>
                  <a:pt x="109" y="21"/>
                </a:lnTo>
                <a:lnTo>
                  <a:pt x="109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6" y="8"/>
                </a:lnTo>
                <a:lnTo>
                  <a:pt x="121" y="8"/>
                </a:lnTo>
                <a:lnTo>
                  <a:pt x="112" y="17"/>
                </a:lnTo>
                <a:lnTo>
                  <a:pt x="121" y="28"/>
                </a:lnTo>
                <a:close/>
                <a:moveTo>
                  <a:pt x="123" y="13"/>
                </a:moveTo>
                <a:lnTo>
                  <a:pt x="123" y="12"/>
                </a:lnTo>
                <a:lnTo>
                  <a:pt x="125" y="10"/>
                </a:lnTo>
                <a:lnTo>
                  <a:pt x="129" y="8"/>
                </a:lnTo>
                <a:lnTo>
                  <a:pt x="133" y="8"/>
                </a:lnTo>
                <a:lnTo>
                  <a:pt x="134" y="8"/>
                </a:lnTo>
                <a:lnTo>
                  <a:pt x="136" y="8"/>
                </a:lnTo>
                <a:lnTo>
                  <a:pt x="138" y="10"/>
                </a:lnTo>
                <a:lnTo>
                  <a:pt x="138" y="12"/>
                </a:lnTo>
                <a:lnTo>
                  <a:pt x="138" y="13"/>
                </a:lnTo>
                <a:lnTo>
                  <a:pt x="138" y="24"/>
                </a:lnTo>
                <a:lnTo>
                  <a:pt x="140" y="24"/>
                </a:lnTo>
                <a:lnTo>
                  <a:pt x="140" y="26"/>
                </a:lnTo>
                <a:lnTo>
                  <a:pt x="142" y="24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4"/>
                </a:lnTo>
                <a:lnTo>
                  <a:pt x="134" y="26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5" y="28"/>
                </a:lnTo>
                <a:lnTo>
                  <a:pt x="125" y="26"/>
                </a:lnTo>
                <a:lnTo>
                  <a:pt x="123" y="26"/>
                </a:lnTo>
                <a:lnTo>
                  <a:pt x="123" y="24"/>
                </a:lnTo>
                <a:lnTo>
                  <a:pt x="123" y="23"/>
                </a:lnTo>
                <a:lnTo>
                  <a:pt x="123" y="21"/>
                </a:lnTo>
                <a:lnTo>
                  <a:pt x="123" y="19"/>
                </a:lnTo>
                <a:lnTo>
                  <a:pt x="125" y="17"/>
                </a:lnTo>
                <a:lnTo>
                  <a:pt x="129" y="17"/>
                </a:lnTo>
                <a:lnTo>
                  <a:pt x="134" y="15"/>
                </a:lnTo>
                <a:lnTo>
                  <a:pt x="136" y="15"/>
                </a:lnTo>
                <a:lnTo>
                  <a:pt x="136" y="13"/>
                </a:lnTo>
                <a:lnTo>
                  <a:pt x="134" y="12"/>
                </a:lnTo>
                <a:lnTo>
                  <a:pt x="131" y="10"/>
                </a:lnTo>
                <a:lnTo>
                  <a:pt x="129" y="10"/>
                </a:lnTo>
                <a:lnTo>
                  <a:pt x="127" y="12"/>
                </a:lnTo>
                <a:lnTo>
                  <a:pt x="127" y="13"/>
                </a:lnTo>
                <a:lnTo>
                  <a:pt x="123" y="13"/>
                </a:lnTo>
                <a:close/>
                <a:moveTo>
                  <a:pt x="136" y="17"/>
                </a:moveTo>
                <a:lnTo>
                  <a:pt x="134" y="19"/>
                </a:lnTo>
                <a:lnTo>
                  <a:pt x="133" y="19"/>
                </a:lnTo>
                <a:lnTo>
                  <a:pt x="131" y="19"/>
                </a:lnTo>
                <a:lnTo>
                  <a:pt x="129" y="19"/>
                </a:lnTo>
                <a:lnTo>
                  <a:pt x="127" y="19"/>
                </a:lnTo>
                <a:lnTo>
                  <a:pt x="127" y="21"/>
                </a:lnTo>
                <a:lnTo>
                  <a:pt x="125" y="23"/>
                </a:lnTo>
                <a:lnTo>
                  <a:pt x="127" y="24"/>
                </a:lnTo>
                <a:lnTo>
                  <a:pt x="129" y="26"/>
                </a:lnTo>
                <a:lnTo>
                  <a:pt x="131" y="24"/>
                </a:lnTo>
                <a:lnTo>
                  <a:pt x="133" y="24"/>
                </a:lnTo>
                <a:lnTo>
                  <a:pt x="134" y="24"/>
                </a:lnTo>
                <a:lnTo>
                  <a:pt x="134" y="23"/>
                </a:lnTo>
                <a:lnTo>
                  <a:pt x="136" y="23"/>
                </a:lnTo>
                <a:lnTo>
                  <a:pt x="136" y="21"/>
                </a:lnTo>
                <a:lnTo>
                  <a:pt x="136" y="17"/>
                </a:lnTo>
                <a:close/>
                <a:moveTo>
                  <a:pt x="145" y="8"/>
                </a:moveTo>
                <a:lnTo>
                  <a:pt x="155" y="8"/>
                </a:lnTo>
                <a:lnTo>
                  <a:pt x="157" y="8"/>
                </a:lnTo>
                <a:lnTo>
                  <a:pt x="158" y="10"/>
                </a:lnTo>
                <a:lnTo>
                  <a:pt x="160" y="12"/>
                </a:lnTo>
                <a:lnTo>
                  <a:pt x="160" y="13"/>
                </a:lnTo>
                <a:lnTo>
                  <a:pt x="160" y="15"/>
                </a:lnTo>
                <a:lnTo>
                  <a:pt x="158" y="17"/>
                </a:lnTo>
                <a:lnTo>
                  <a:pt x="157" y="17"/>
                </a:lnTo>
                <a:lnTo>
                  <a:pt x="158" y="17"/>
                </a:lnTo>
                <a:lnTo>
                  <a:pt x="160" y="19"/>
                </a:lnTo>
                <a:lnTo>
                  <a:pt x="160" y="21"/>
                </a:lnTo>
                <a:lnTo>
                  <a:pt x="162" y="23"/>
                </a:lnTo>
                <a:lnTo>
                  <a:pt x="160" y="23"/>
                </a:lnTo>
                <a:lnTo>
                  <a:pt x="160" y="24"/>
                </a:lnTo>
                <a:lnTo>
                  <a:pt x="160" y="26"/>
                </a:lnTo>
                <a:lnTo>
                  <a:pt x="158" y="26"/>
                </a:lnTo>
                <a:lnTo>
                  <a:pt x="157" y="28"/>
                </a:lnTo>
                <a:lnTo>
                  <a:pt x="155" y="28"/>
                </a:lnTo>
                <a:lnTo>
                  <a:pt x="145" y="28"/>
                </a:lnTo>
                <a:lnTo>
                  <a:pt x="145" y="8"/>
                </a:lnTo>
                <a:close/>
                <a:moveTo>
                  <a:pt x="147" y="17"/>
                </a:moveTo>
                <a:lnTo>
                  <a:pt x="153" y="17"/>
                </a:lnTo>
                <a:lnTo>
                  <a:pt x="155" y="17"/>
                </a:lnTo>
                <a:lnTo>
                  <a:pt x="155" y="15"/>
                </a:lnTo>
                <a:lnTo>
                  <a:pt x="157" y="15"/>
                </a:lnTo>
                <a:lnTo>
                  <a:pt x="157" y="13"/>
                </a:lnTo>
                <a:lnTo>
                  <a:pt x="157" y="12"/>
                </a:lnTo>
                <a:lnTo>
                  <a:pt x="155" y="12"/>
                </a:lnTo>
                <a:lnTo>
                  <a:pt x="153" y="12"/>
                </a:lnTo>
                <a:lnTo>
                  <a:pt x="147" y="12"/>
                </a:lnTo>
                <a:lnTo>
                  <a:pt x="147" y="17"/>
                </a:lnTo>
                <a:close/>
                <a:moveTo>
                  <a:pt x="147" y="24"/>
                </a:moveTo>
                <a:lnTo>
                  <a:pt x="155" y="24"/>
                </a:lnTo>
                <a:lnTo>
                  <a:pt x="157" y="24"/>
                </a:lnTo>
                <a:lnTo>
                  <a:pt x="158" y="23"/>
                </a:lnTo>
                <a:lnTo>
                  <a:pt x="158" y="21"/>
                </a:lnTo>
                <a:lnTo>
                  <a:pt x="157" y="19"/>
                </a:lnTo>
                <a:lnTo>
                  <a:pt x="155" y="19"/>
                </a:lnTo>
                <a:lnTo>
                  <a:pt x="153" y="19"/>
                </a:lnTo>
                <a:lnTo>
                  <a:pt x="147" y="19"/>
                </a:lnTo>
                <a:lnTo>
                  <a:pt x="147" y="24"/>
                </a:lnTo>
                <a:close/>
                <a:moveTo>
                  <a:pt x="182" y="28"/>
                </a:moveTo>
                <a:lnTo>
                  <a:pt x="177" y="28"/>
                </a:lnTo>
                <a:lnTo>
                  <a:pt x="169" y="19"/>
                </a:lnTo>
                <a:lnTo>
                  <a:pt x="168" y="21"/>
                </a:lnTo>
                <a:lnTo>
                  <a:pt x="168" y="28"/>
                </a:lnTo>
                <a:lnTo>
                  <a:pt x="166" y="28"/>
                </a:lnTo>
                <a:lnTo>
                  <a:pt x="166" y="8"/>
                </a:lnTo>
                <a:lnTo>
                  <a:pt x="168" y="8"/>
                </a:lnTo>
                <a:lnTo>
                  <a:pt x="168" y="17"/>
                </a:lnTo>
                <a:lnTo>
                  <a:pt x="177" y="8"/>
                </a:lnTo>
                <a:lnTo>
                  <a:pt x="181" y="8"/>
                </a:lnTo>
                <a:lnTo>
                  <a:pt x="173" y="17"/>
                </a:lnTo>
                <a:lnTo>
                  <a:pt x="182" y="28"/>
                </a:lnTo>
                <a:close/>
                <a:moveTo>
                  <a:pt x="184" y="13"/>
                </a:moveTo>
                <a:lnTo>
                  <a:pt x="184" y="12"/>
                </a:lnTo>
                <a:lnTo>
                  <a:pt x="186" y="10"/>
                </a:lnTo>
                <a:lnTo>
                  <a:pt x="188" y="8"/>
                </a:lnTo>
                <a:lnTo>
                  <a:pt x="192" y="8"/>
                </a:lnTo>
                <a:lnTo>
                  <a:pt x="194" y="8"/>
                </a:lnTo>
                <a:lnTo>
                  <a:pt x="195" y="8"/>
                </a:lnTo>
                <a:lnTo>
                  <a:pt x="197" y="8"/>
                </a:lnTo>
                <a:lnTo>
                  <a:pt x="197" y="10"/>
                </a:lnTo>
                <a:lnTo>
                  <a:pt x="199" y="12"/>
                </a:lnTo>
                <a:lnTo>
                  <a:pt x="199" y="13"/>
                </a:lnTo>
                <a:lnTo>
                  <a:pt x="199" y="24"/>
                </a:lnTo>
                <a:lnTo>
                  <a:pt x="201" y="26"/>
                </a:lnTo>
                <a:lnTo>
                  <a:pt x="201" y="24"/>
                </a:lnTo>
                <a:lnTo>
                  <a:pt x="201" y="28"/>
                </a:lnTo>
                <a:lnTo>
                  <a:pt x="199" y="28"/>
                </a:lnTo>
                <a:lnTo>
                  <a:pt x="197" y="28"/>
                </a:lnTo>
                <a:lnTo>
                  <a:pt x="197" y="26"/>
                </a:lnTo>
                <a:lnTo>
                  <a:pt x="195" y="24"/>
                </a:lnTo>
                <a:lnTo>
                  <a:pt x="195" y="26"/>
                </a:lnTo>
                <a:lnTo>
                  <a:pt x="194" y="28"/>
                </a:lnTo>
                <a:lnTo>
                  <a:pt x="192" y="28"/>
                </a:lnTo>
                <a:lnTo>
                  <a:pt x="190" y="28"/>
                </a:lnTo>
                <a:lnTo>
                  <a:pt x="188" y="28"/>
                </a:lnTo>
                <a:lnTo>
                  <a:pt x="186" y="28"/>
                </a:lnTo>
                <a:lnTo>
                  <a:pt x="184" y="26"/>
                </a:lnTo>
                <a:lnTo>
                  <a:pt x="182" y="24"/>
                </a:lnTo>
                <a:lnTo>
                  <a:pt x="182" y="23"/>
                </a:lnTo>
                <a:lnTo>
                  <a:pt x="182" y="21"/>
                </a:lnTo>
                <a:lnTo>
                  <a:pt x="184" y="19"/>
                </a:lnTo>
                <a:lnTo>
                  <a:pt x="186" y="17"/>
                </a:lnTo>
                <a:lnTo>
                  <a:pt x="188" y="17"/>
                </a:lnTo>
                <a:lnTo>
                  <a:pt x="194" y="15"/>
                </a:lnTo>
                <a:lnTo>
                  <a:pt x="195" y="15"/>
                </a:lnTo>
                <a:lnTo>
                  <a:pt x="195" y="13"/>
                </a:lnTo>
                <a:lnTo>
                  <a:pt x="195" y="12"/>
                </a:lnTo>
                <a:lnTo>
                  <a:pt x="192" y="10"/>
                </a:lnTo>
                <a:lnTo>
                  <a:pt x="190" y="10"/>
                </a:lnTo>
                <a:lnTo>
                  <a:pt x="188" y="12"/>
                </a:lnTo>
                <a:lnTo>
                  <a:pt x="188" y="13"/>
                </a:lnTo>
                <a:lnTo>
                  <a:pt x="186" y="13"/>
                </a:lnTo>
                <a:lnTo>
                  <a:pt x="184" y="13"/>
                </a:lnTo>
                <a:close/>
                <a:moveTo>
                  <a:pt x="195" y="17"/>
                </a:moveTo>
                <a:lnTo>
                  <a:pt x="195" y="19"/>
                </a:lnTo>
                <a:lnTo>
                  <a:pt x="194" y="19"/>
                </a:lnTo>
                <a:lnTo>
                  <a:pt x="190" y="19"/>
                </a:lnTo>
                <a:lnTo>
                  <a:pt x="188" y="19"/>
                </a:lnTo>
                <a:lnTo>
                  <a:pt x="186" y="21"/>
                </a:lnTo>
                <a:lnTo>
                  <a:pt x="186" y="23"/>
                </a:lnTo>
                <a:lnTo>
                  <a:pt x="188" y="24"/>
                </a:lnTo>
                <a:lnTo>
                  <a:pt x="190" y="26"/>
                </a:lnTo>
                <a:lnTo>
                  <a:pt x="192" y="24"/>
                </a:lnTo>
                <a:lnTo>
                  <a:pt x="194" y="24"/>
                </a:lnTo>
                <a:lnTo>
                  <a:pt x="195" y="23"/>
                </a:lnTo>
                <a:lnTo>
                  <a:pt x="195" y="21"/>
                </a:lnTo>
                <a:lnTo>
                  <a:pt x="195" y="17"/>
                </a:lnTo>
                <a:close/>
                <a:moveTo>
                  <a:pt x="212" y="17"/>
                </a:moveTo>
                <a:lnTo>
                  <a:pt x="214" y="15"/>
                </a:lnTo>
                <a:lnTo>
                  <a:pt x="216" y="15"/>
                </a:lnTo>
                <a:lnTo>
                  <a:pt x="216" y="13"/>
                </a:lnTo>
                <a:lnTo>
                  <a:pt x="214" y="12"/>
                </a:lnTo>
                <a:lnTo>
                  <a:pt x="212" y="10"/>
                </a:lnTo>
                <a:lnTo>
                  <a:pt x="208" y="12"/>
                </a:lnTo>
                <a:lnTo>
                  <a:pt x="206" y="13"/>
                </a:lnTo>
                <a:lnTo>
                  <a:pt x="205" y="13"/>
                </a:lnTo>
                <a:lnTo>
                  <a:pt x="205" y="12"/>
                </a:lnTo>
                <a:lnTo>
                  <a:pt x="205" y="10"/>
                </a:lnTo>
                <a:lnTo>
                  <a:pt x="206" y="8"/>
                </a:lnTo>
                <a:lnTo>
                  <a:pt x="208" y="8"/>
                </a:lnTo>
                <a:lnTo>
                  <a:pt x="212" y="8"/>
                </a:lnTo>
                <a:lnTo>
                  <a:pt x="214" y="8"/>
                </a:lnTo>
                <a:lnTo>
                  <a:pt x="216" y="8"/>
                </a:lnTo>
                <a:lnTo>
                  <a:pt x="218" y="10"/>
                </a:lnTo>
                <a:lnTo>
                  <a:pt x="219" y="12"/>
                </a:lnTo>
                <a:lnTo>
                  <a:pt x="219" y="13"/>
                </a:lnTo>
                <a:lnTo>
                  <a:pt x="219" y="15"/>
                </a:lnTo>
                <a:lnTo>
                  <a:pt x="218" y="15"/>
                </a:lnTo>
                <a:lnTo>
                  <a:pt x="218" y="17"/>
                </a:lnTo>
                <a:lnTo>
                  <a:pt x="216" y="17"/>
                </a:lnTo>
                <a:lnTo>
                  <a:pt x="219" y="19"/>
                </a:lnTo>
                <a:lnTo>
                  <a:pt x="219" y="23"/>
                </a:lnTo>
                <a:lnTo>
                  <a:pt x="219" y="24"/>
                </a:lnTo>
                <a:lnTo>
                  <a:pt x="218" y="26"/>
                </a:lnTo>
                <a:lnTo>
                  <a:pt x="216" y="28"/>
                </a:lnTo>
                <a:lnTo>
                  <a:pt x="214" y="28"/>
                </a:lnTo>
                <a:lnTo>
                  <a:pt x="212" y="28"/>
                </a:lnTo>
                <a:lnTo>
                  <a:pt x="208" y="28"/>
                </a:lnTo>
                <a:lnTo>
                  <a:pt x="206" y="26"/>
                </a:lnTo>
                <a:lnTo>
                  <a:pt x="205" y="26"/>
                </a:lnTo>
                <a:lnTo>
                  <a:pt x="205" y="24"/>
                </a:lnTo>
                <a:lnTo>
                  <a:pt x="205" y="23"/>
                </a:lnTo>
                <a:lnTo>
                  <a:pt x="203" y="21"/>
                </a:lnTo>
                <a:lnTo>
                  <a:pt x="206" y="21"/>
                </a:lnTo>
                <a:lnTo>
                  <a:pt x="206" y="23"/>
                </a:lnTo>
                <a:lnTo>
                  <a:pt x="206" y="24"/>
                </a:lnTo>
                <a:lnTo>
                  <a:pt x="208" y="24"/>
                </a:lnTo>
                <a:lnTo>
                  <a:pt x="210" y="26"/>
                </a:lnTo>
                <a:lnTo>
                  <a:pt x="212" y="26"/>
                </a:lnTo>
                <a:lnTo>
                  <a:pt x="216" y="24"/>
                </a:lnTo>
                <a:lnTo>
                  <a:pt x="216" y="23"/>
                </a:lnTo>
                <a:lnTo>
                  <a:pt x="216" y="21"/>
                </a:lnTo>
                <a:lnTo>
                  <a:pt x="216" y="19"/>
                </a:lnTo>
                <a:lnTo>
                  <a:pt x="214" y="19"/>
                </a:lnTo>
                <a:lnTo>
                  <a:pt x="212" y="19"/>
                </a:lnTo>
                <a:lnTo>
                  <a:pt x="210" y="19"/>
                </a:lnTo>
                <a:lnTo>
                  <a:pt x="208" y="19"/>
                </a:lnTo>
                <a:lnTo>
                  <a:pt x="208" y="17"/>
                </a:lnTo>
                <a:lnTo>
                  <a:pt x="210" y="17"/>
                </a:lnTo>
                <a:lnTo>
                  <a:pt x="212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09" name="Freeform 143"/>
          <p:cNvSpPr>
            <a:spLocks noEditPoints="1"/>
          </p:cNvSpPr>
          <p:nvPr/>
        </p:nvSpPr>
        <p:spPr bwMode="auto">
          <a:xfrm>
            <a:off x="1290008" y="5108955"/>
            <a:ext cx="248418" cy="65869"/>
          </a:xfrm>
          <a:custGeom>
            <a:avLst/>
            <a:gdLst>
              <a:gd name="T0" fmla="*/ 24912 w 143"/>
              <a:gd name="T1" fmla="*/ 0 h 35"/>
              <a:gd name="T2" fmla="*/ 27842 w 143"/>
              <a:gd name="T3" fmla="*/ 11113 h 35"/>
              <a:gd name="T4" fmla="*/ 33704 w 143"/>
              <a:gd name="T5" fmla="*/ 14288 h 35"/>
              <a:gd name="T6" fmla="*/ 43962 w 143"/>
              <a:gd name="T7" fmla="*/ 11113 h 35"/>
              <a:gd name="T8" fmla="*/ 52754 w 143"/>
              <a:gd name="T9" fmla="*/ 23813 h 35"/>
              <a:gd name="T10" fmla="*/ 49823 w 143"/>
              <a:gd name="T11" fmla="*/ 38100 h 35"/>
              <a:gd name="T12" fmla="*/ 38100 w 143"/>
              <a:gd name="T13" fmla="*/ 44450 h 35"/>
              <a:gd name="T14" fmla="*/ 33704 w 143"/>
              <a:gd name="T15" fmla="*/ 41275 h 35"/>
              <a:gd name="T16" fmla="*/ 38100 w 143"/>
              <a:gd name="T17" fmla="*/ 41275 h 35"/>
              <a:gd name="T18" fmla="*/ 46892 w 143"/>
              <a:gd name="T19" fmla="*/ 34925 h 35"/>
              <a:gd name="T20" fmla="*/ 46892 w 143"/>
              <a:gd name="T21" fmla="*/ 23813 h 35"/>
              <a:gd name="T22" fmla="*/ 38100 w 143"/>
              <a:gd name="T23" fmla="*/ 14288 h 35"/>
              <a:gd name="T24" fmla="*/ 33704 w 143"/>
              <a:gd name="T25" fmla="*/ 28575 h 35"/>
              <a:gd name="T26" fmla="*/ 38100 w 143"/>
              <a:gd name="T27" fmla="*/ 41275 h 35"/>
              <a:gd name="T28" fmla="*/ 79131 w 143"/>
              <a:gd name="T29" fmla="*/ 17463 h 35"/>
              <a:gd name="T30" fmla="*/ 82062 w 143"/>
              <a:gd name="T31" fmla="*/ 31750 h 35"/>
              <a:gd name="T32" fmla="*/ 73269 w 143"/>
              <a:gd name="T33" fmla="*/ 44450 h 35"/>
              <a:gd name="T34" fmla="*/ 60081 w 143"/>
              <a:gd name="T35" fmla="*/ 38100 h 35"/>
              <a:gd name="T36" fmla="*/ 57150 w 143"/>
              <a:gd name="T37" fmla="*/ 23813 h 35"/>
              <a:gd name="T38" fmla="*/ 65942 w 143"/>
              <a:gd name="T39" fmla="*/ 11113 h 35"/>
              <a:gd name="T40" fmla="*/ 73269 w 143"/>
              <a:gd name="T41" fmla="*/ 38100 h 35"/>
              <a:gd name="T42" fmla="*/ 79131 w 143"/>
              <a:gd name="T43" fmla="*/ 26988 h 35"/>
              <a:gd name="T44" fmla="*/ 73269 w 143"/>
              <a:gd name="T45" fmla="*/ 17463 h 35"/>
              <a:gd name="T46" fmla="*/ 65942 w 143"/>
              <a:gd name="T47" fmla="*/ 17463 h 35"/>
              <a:gd name="T48" fmla="*/ 60081 w 143"/>
              <a:gd name="T49" fmla="*/ 26988 h 35"/>
              <a:gd name="T50" fmla="*/ 65942 w 143"/>
              <a:gd name="T51" fmla="*/ 38100 h 35"/>
              <a:gd name="T52" fmla="*/ 101112 w 143"/>
              <a:gd name="T53" fmla="*/ 23813 h 35"/>
              <a:gd name="T54" fmla="*/ 104042 w 143"/>
              <a:gd name="T55" fmla="*/ 17463 h 35"/>
              <a:gd name="T56" fmla="*/ 87923 w 143"/>
              <a:gd name="T57" fmla="*/ 20638 h 35"/>
              <a:gd name="T58" fmla="*/ 92319 w 143"/>
              <a:gd name="T59" fmla="*/ 11113 h 35"/>
              <a:gd name="T60" fmla="*/ 104042 w 143"/>
              <a:gd name="T61" fmla="*/ 11113 h 35"/>
              <a:gd name="T62" fmla="*/ 108438 w 143"/>
              <a:gd name="T63" fmla="*/ 20638 h 35"/>
              <a:gd name="T64" fmla="*/ 104042 w 143"/>
              <a:gd name="T65" fmla="*/ 26988 h 35"/>
              <a:gd name="T66" fmla="*/ 108438 w 143"/>
              <a:gd name="T67" fmla="*/ 38100 h 35"/>
              <a:gd name="T68" fmla="*/ 98181 w 143"/>
              <a:gd name="T69" fmla="*/ 44450 h 35"/>
              <a:gd name="T70" fmla="*/ 87923 w 143"/>
              <a:gd name="T71" fmla="*/ 38100 h 35"/>
              <a:gd name="T72" fmla="*/ 89388 w 143"/>
              <a:gd name="T73" fmla="*/ 34925 h 35"/>
              <a:gd name="T74" fmla="*/ 95250 w 143"/>
              <a:gd name="T75" fmla="*/ 41275 h 35"/>
              <a:gd name="T76" fmla="*/ 105508 w 143"/>
              <a:gd name="T77" fmla="*/ 31750 h 35"/>
              <a:gd name="T78" fmla="*/ 98181 w 143"/>
              <a:gd name="T79" fmla="*/ 28575 h 35"/>
              <a:gd name="T80" fmla="*/ 95250 w 143"/>
              <a:gd name="T81" fmla="*/ 26988 h 35"/>
              <a:gd name="T82" fmla="*/ 98181 w 143"/>
              <a:gd name="T83" fmla="*/ 26988 h 35"/>
              <a:gd name="T84" fmla="*/ 133350 w 143"/>
              <a:gd name="T85" fmla="*/ 44450 h 35"/>
              <a:gd name="T86" fmla="*/ 117231 w 143"/>
              <a:gd name="T87" fmla="*/ 44450 h 35"/>
              <a:gd name="T88" fmla="*/ 133350 w 143"/>
              <a:gd name="T89" fmla="*/ 26988 h 35"/>
              <a:gd name="T90" fmla="*/ 174381 w 143"/>
              <a:gd name="T91" fmla="*/ 11113 h 35"/>
              <a:gd name="T92" fmla="*/ 168519 w 143"/>
              <a:gd name="T93" fmla="*/ 34925 h 35"/>
              <a:gd name="T94" fmla="*/ 159727 w 143"/>
              <a:gd name="T95" fmla="*/ 44450 h 35"/>
              <a:gd name="T96" fmla="*/ 152400 w 143"/>
              <a:gd name="T97" fmla="*/ 11113 h 35"/>
              <a:gd name="T98" fmla="*/ 165588 w 143"/>
              <a:gd name="T99" fmla="*/ 26988 h 35"/>
              <a:gd name="T100" fmla="*/ 158262 w 143"/>
              <a:gd name="T101" fmla="*/ 38100 h 35"/>
              <a:gd name="T102" fmla="*/ 162658 w 143"/>
              <a:gd name="T103" fmla="*/ 34925 h 35"/>
              <a:gd name="T104" fmla="*/ 158262 w 143"/>
              <a:gd name="T105" fmla="*/ 28575 h 35"/>
              <a:gd name="T106" fmla="*/ 190500 w 143"/>
              <a:gd name="T107" fmla="*/ 34925 h 35"/>
              <a:gd name="T108" fmla="*/ 203688 w 143"/>
              <a:gd name="T109" fmla="*/ 44450 h 35"/>
              <a:gd name="T110" fmla="*/ 184638 w 143"/>
              <a:gd name="T111" fmla="*/ 44450 h 35"/>
              <a:gd name="T112" fmla="*/ 206619 w 143"/>
              <a:gd name="T113" fmla="*/ 0 h 35"/>
              <a:gd name="T114" fmla="*/ 187569 w 143"/>
              <a:gd name="T115" fmla="*/ 0 h 35"/>
              <a:gd name="T116" fmla="*/ 193431 w 143"/>
              <a:gd name="T117" fmla="*/ 3175 h 35"/>
              <a:gd name="T118" fmla="*/ 200758 w 143"/>
              <a:gd name="T119" fmla="*/ 3175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"/>
              <a:gd name="T181" fmla="*/ 0 h 35"/>
              <a:gd name="T182" fmla="*/ 143 w 143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17" y="0"/>
                </a:lnTo>
                <a:lnTo>
                  <a:pt x="17" y="4"/>
                </a:lnTo>
                <a:lnTo>
                  <a:pt x="4" y="4"/>
                </a:lnTo>
                <a:lnTo>
                  <a:pt x="4" y="28"/>
                </a:lnTo>
                <a:close/>
                <a:moveTo>
                  <a:pt x="19" y="7"/>
                </a:moveTo>
                <a:lnTo>
                  <a:pt x="23" y="7"/>
                </a:lnTo>
                <a:lnTo>
                  <a:pt x="23" y="11"/>
                </a:lnTo>
                <a:lnTo>
                  <a:pt x="23" y="9"/>
                </a:lnTo>
                <a:lnTo>
                  <a:pt x="24" y="7"/>
                </a:lnTo>
                <a:lnTo>
                  <a:pt x="26" y="7"/>
                </a:lnTo>
                <a:lnTo>
                  <a:pt x="28" y="7"/>
                </a:lnTo>
                <a:lnTo>
                  <a:pt x="30" y="7"/>
                </a:lnTo>
                <a:lnTo>
                  <a:pt x="32" y="9"/>
                </a:lnTo>
                <a:lnTo>
                  <a:pt x="34" y="9"/>
                </a:lnTo>
                <a:lnTo>
                  <a:pt x="36" y="11"/>
                </a:lnTo>
                <a:lnTo>
                  <a:pt x="36" y="15"/>
                </a:lnTo>
                <a:lnTo>
                  <a:pt x="36" y="17"/>
                </a:lnTo>
                <a:lnTo>
                  <a:pt x="36" y="20"/>
                </a:lnTo>
                <a:lnTo>
                  <a:pt x="36" y="22"/>
                </a:lnTo>
                <a:lnTo>
                  <a:pt x="34" y="24"/>
                </a:lnTo>
                <a:lnTo>
                  <a:pt x="32" y="26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6"/>
                </a:lnTo>
                <a:lnTo>
                  <a:pt x="23" y="35"/>
                </a:lnTo>
                <a:lnTo>
                  <a:pt x="19" y="35"/>
                </a:lnTo>
                <a:lnTo>
                  <a:pt x="19" y="7"/>
                </a:lnTo>
                <a:close/>
                <a:moveTo>
                  <a:pt x="26" y="26"/>
                </a:moveTo>
                <a:lnTo>
                  <a:pt x="28" y="24"/>
                </a:lnTo>
                <a:lnTo>
                  <a:pt x="30" y="24"/>
                </a:lnTo>
                <a:lnTo>
                  <a:pt x="32" y="22"/>
                </a:lnTo>
                <a:lnTo>
                  <a:pt x="32" y="20"/>
                </a:lnTo>
                <a:lnTo>
                  <a:pt x="32" y="17"/>
                </a:lnTo>
                <a:lnTo>
                  <a:pt x="32" y="15"/>
                </a:lnTo>
                <a:lnTo>
                  <a:pt x="32" y="13"/>
                </a:lnTo>
                <a:lnTo>
                  <a:pt x="30" y="11"/>
                </a:lnTo>
                <a:lnTo>
                  <a:pt x="26" y="9"/>
                </a:lnTo>
                <a:lnTo>
                  <a:pt x="24" y="11"/>
                </a:lnTo>
                <a:lnTo>
                  <a:pt x="23" y="13"/>
                </a:lnTo>
                <a:lnTo>
                  <a:pt x="23" y="15"/>
                </a:lnTo>
                <a:lnTo>
                  <a:pt x="23" y="18"/>
                </a:lnTo>
                <a:lnTo>
                  <a:pt x="23" y="22"/>
                </a:lnTo>
                <a:lnTo>
                  <a:pt x="23" y="24"/>
                </a:lnTo>
                <a:lnTo>
                  <a:pt x="24" y="24"/>
                </a:lnTo>
                <a:lnTo>
                  <a:pt x="26" y="26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2" y="9"/>
                </a:lnTo>
                <a:lnTo>
                  <a:pt x="54" y="11"/>
                </a:lnTo>
                <a:lnTo>
                  <a:pt x="56" y="13"/>
                </a:lnTo>
                <a:lnTo>
                  <a:pt x="56" y="15"/>
                </a:lnTo>
                <a:lnTo>
                  <a:pt x="56" y="17"/>
                </a:lnTo>
                <a:lnTo>
                  <a:pt x="56" y="20"/>
                </a:lnTo>
                <a:lnTo>
                  <a:pt x="56" y="22"/>
                </a:lnTo>
                <a:lnTo>
                  <a:pt x="54" y="24"/>
                </a:lnTo>
                <a:lnTo>
                  <a:pt x="52" y="26"/>
                </a:lnTo>
                <a:lnTo>
                  <a:pt x="50" y="28"/>
                </a:lnTo>
                <a:lnTo>
                  <a:pt x="47" y="28"/>
                </a:lnTo>
                <a:lnTo>
                  <a:pt x="45" y="28"/>
                </a:lnTo>
                <a:lnTo>
                  <a:pt x="43" y="26"/>
                </a:lnTo>
                <a:lnTo>
                  <a:pt x="41" y="24"/>
                </a:lnTo>
                <a:lnTo>
                  <a:pt x="39" y="22"/>
                </a:lnTo>
                <a:lnTo>
                  <a:pt x="39" y="20"/>
                </a:lnTo>
                <a:lnTo>
                  <a:pt x="39" y="17"/>
                </a:lnTo>
                <a:lnTo>
                  <a:pt x="39" y="15"/>
                </a:lnTo>
                <a:lnTo>
                  <a:pt x="39" y="13"/>
                </a:lnTo>
                <a:lnTo>
                  <a:pt x="41" y="11"/>
                </a:lnTo>
                <a:lnTo>
                  <a:pt x="43" y="9"/>
                </a:lnTo>
                <a:lnTo>
                  <a:pt x="45" y="7"/>
                </a:lnTo>
                <a:lnTo>
                  <a:pt x="47" y="7"/>
                </a:lnTo>
                <a:close/>
                <a:moveTo>
                  <a:pt x="47" y="24"/>
                </a:moveTo>
                <a:lnTo>
                  <a:pt x="48" y="24"/>
                </a:lnTo>
                <a:lnTo>
                  <a:pt x="50" y="24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7"/>
                </a:lnTo>
                <a:lnTo>
                  <a:pt x="52" y="17"/>
                </a:lnTo>
                <a:lnTo>
                  <a:pt x="52" y="15"/>
                </a:lnTo>
                <a:lnTo>
                  <a:pt x="52" y="13"/>
                </a:lnTo>
                <a:lnTo>
                  <a:pt x="50" y="11"/>
                </a:lnTo>
                <a:lnTo>
                  <a:pt x="48" y="11"/>
                </a:lnTo>
                <a:lnTo>
                  <a:pt x="47" y="9"/>
                </a:lnTo>
                <a:lnTo>
                  <a:pt x="45" y="11"/>
                </a:lnTo>
                <a:lnTo>
                  <a:pt x="43" y="13"/>
                </a:lnTo>
                <a:lnTo>
                  <a:pt x="43" y="15"/>
                </a:lnTo>
                <a:lnTo>
                  <a:pt x="41" y="17"/>
                </a:lnTo>
                <a:lnTo>
                  <a:pt x="41" y="18"/>
                </a:lnTo>
                <a:lnTo>
                  <a:pt x="43" y="20"/>
                </a:lnTo>
                <a:lnTo>
                  <a:pt x="43" y="22"/>
                </a:lnTo>
                <a:lnTo>
                  <a:pt x="45" y="24"/>
                </a:lnTo>
                <a:lnTo>
                  <a:pt x="47" y="24"/>
                </a:lnTo>
                <a:close/>
                <a:moveTo>
                  <a:pt x="67" y="17"/>
                </a:moveTo>
                <a:lnTo>
                  <a:pt x="69" y="15"/>
                </a:lnTo>
                <a:lnTo>
                  <a:pt x="71" y="15"/>
                </a:lnTo>
                <a:lnTo>
                  <a:pt x="71" y="13"/>
                </a:lnTo>
                <a:lnTo>
                  <a:pt x="71" y="11"/>
                </a:lnTo>
                <a:lnTo>
                  <a:pt x="67" y="9"/>
                </a:lnTo>
                <a:lnTo>
                  <a:pt x="63" y="11"/>
                </a:lnTo>
                <a:lnTo>
                  <a:pt x="63" y="13"/>
                </a:lnTo>
                <a:lnTo>
                  <a:pt x="60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5" y="7"/>
                </a:lnTo>
                <a:lnTo>
                  <a:pt x="67" y="7"/>
                </a:lnTo>
                <a:lnTo>
                  <a:pt x="69" y="7"/>
                </a:lnTo>
                <a:lnTo>
                  <a:pt x="71" y="7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4" y="13"/>
                </a:lnTo>
                <a:lnTo>
                  <a:pt x="74" y="15"/>
                </a:lnTo>
                <a:lnTo>
                  <a:pt x="72" y="15"/>
                </a:lnTo>
                <a:lnTo>
                  <a:pt x="72" y="17"/>
                </a:lnTo>
                <a:lnTo>
                  <a:pt x="71" y="17"/>
                </a:lnTo>
                <a:lnTo>
                  <a:pt x="74" y="18"/>
                </a:lnTo>
                <a:lnTo>
                  <a:pt x="76" y="22"/>
                </a:lnTo>
                <a:lnTo>
                  <a:pt x="74" y="24"/>
                </a:lnTo>
                <a:lnTo>
                  <a:pt x="72" y="26"/>
                </a:lnTo>
                <a:lnTo>
                  <a:pt x="71" y="28"/>
                </a:lnTo>
                <a:lnTo>
                  <a:pt x="69" y="28"/>
                </a:lnTo>
                <a:lnTo>
                  <a:pt x="67" y="28"/>
                </a:lnTo>
                <a:lnTo>
                  <a:pt x="65" y="28"/>
                </a:lnTo>
                <a:lnTo>
                  <a:pt x="61" y="26"/>
                </a:lnTo>
                <a:lnTo>
                  <a:pt x="60" y="24"/>
                </a:lnTo>
                <a:lnTo>
                  <a:pt x="60" y="22"/>
                </a:lnTo>
                <a:lnTo>
                  <a:pt x="60" y="20"/>
                </a:lnTo>
                <a:lnTo>
                  <a:pt x="61" y="20"/>
                </a:lnTo>
                <a:lnTo>
                  <a:pt x="61" y="22"/>
                </a:lnTo>
                <a:lnTo>
                  <a:pt x="63" y="24"/>
                </a:lnTo>
                <a:lnTo>
                  <a:pt x="65" y="24"/>
                </a:lnTo>
                <a:lnTo>
                  <a:pt x="65" y="26"/>
                </a:lnTo>
                <a:lnTo>
                  <a:pt x="67" y="26"/>
                </a:lnTo>
                <a:lnTo>
                  <a:pt x="71" y="24"/>
                </a:lnTo>
                <a:lnTo>
                  <a:pt x="72" y="22"/>
                </a:lnTo>
                <a:lnTo>
                  <a:pt x="72" y="20"/>
                </a:lnTo>
                <a:lnTo>
                  <a:pt x="71" y="18"/>
                </a:lnTo>
                <a:lnTo>
                  <a:pt x="69" y="18"/>
                </a:lnTo>
                <a:lnTo>
                  <a:pt x="67" y="18"/>
                </a:lnTo>
                <a:lnTo>
                  <a:pt x="65" y="18"/>
                </a:lnTo>
                <a:lnTo>
                  <a:pt x="65" y="17"/>
                </a:lnTo>
                <a:lnTo>
                  <a:pt x="67" y="17"/>
                </a:lnTo>
                <a:close/>
                <a:moveTo>
                  <a:pt x="91" y="7"/>
                </a:moveTo>
                <a:lnTo>
                  <a:pt x="95" y="7"/>
                </a:lnTo>
                <a:lnTo>
                  <a:pt x="95" y="28"/>
                </a:lnTo>
                <a:lnTo>
                  <a:pt x="91" y="28"/>
                </a:lnTo>
                <a:lnTo>
                  <a:pt x="91" y="18"/>
                </a:lnTo>
                <a:lnTo>
                  <a:pt x="82" y="18"/>
                </a:lnTo>
                <a:lnTo>
                  <a:pt x="82" y="28"/>
                </a:lnTo>
                <a:lnTo>
                  <a:pt x="80" y="28"/>
                </a:lnTo>
                <a:lnTo>
                  <a:pt x="80" y="7"/>
                </a:lnTo>
                <a:lnTo>
                  <a:pt x="82" y="7"/>
                </a:lnTo>
                <a:lnTo>
                  <a:pt x="82" y="17"/>
                </a:lnTo>
                <a:lnTo>
                  <a:pt x="91" y="17"/>
                </a:lnTo>
                <a:lnTo>
                  <a:pt x="91" y="7"/>
                </a:lnTo>
                <a:close/>
                <a:moveTo>
                  <a:pt x="120" y="28"/>
                </a:moveTo>
                <a:lnTo>
                  <a:pt x="119" y="28"/>
                </a:lnTo>
                <a:lnTo>
                  <a:pt x="119" y="7"/>
                </a:lnTo>
                <a:lnTo>
                  <a:pt x="120" y="7"/>
                </a:lnTo>
                <a:lnTo>
                  <a:pt x="120" y="28"/>
                </a:lnTo>
                <a:close/>
                <a:moveTo>
                  <a:pt x="115" y="22"/>
                </a:moveTo>
                <a:lnTo>
                  <a:pt x="115" y="22"/>
                </a:lnTo>
                <a:lnTo>
                  <a:pt x="115" y="24"/>
                </a:lnTo>
                <a:lnTo>
                  <a:pt x="113" y="26"/>
                </a:lnTo>
                <a:lnTo>
                  <a:pt x="111" y="26"/>
                </a:lnTo>
                <a:lnTo>
                  <a:pt x="109" y="28"/>
                </a:lnTo>
                <a:lnTo>
                  <a:pt x="108" y="28"/>
                </a:lnTo>
                <a:lnTo>
                  <a:pt x="100" y="28"/>
                </a:lnTo>
                <a:lnTo>
                  <a:pt x="100" y="7"/>
                </a:lnTo>
                <a:lnTo>
                  <a:pt x="104" y="7"/>
                </a:lnTo>
                <a:lnTo>
                  <a:pt x="104" y="17"/>
                </a:lnTo>
                <a:lnTo>
                  <a:pt x="108" y="17"/>
                </a:lnTo>
                <a:lnTo>
                  <a:pt x="111" y="17"/>
                </a:lnTo>
                <a:lnTo>
                  <a:pt x="113" y="17"/>
                </a:lnTo>
                <a:lnTo>
                  <a:pt x="115" y="18"/>
                </a:lnTo>
                <a:lnTo>
                  <a:pt x="115" y="22"/>
                </a:lnTo>
                <a:close/>
                <a:moveTo>
                  <a:pt x="104" y="24"/>
                </a:moveTo>
                <a:lnTo>
                  <a:pt x="108" y="24"/>
                </a:lnTo>
                <a:lnTo>
                  <a:pt x="109" y="24"/>
                </a:lnTo>
                <a:lnTo>
                  <a:pt x="111" y="24"/>
                </a:lnTo>
                <a:lnTo>
                  <a:pt x="111" y="22"/>
                </a:lnTo>
                <a:lnTo>
                  <a:pt x="111" y="20"/>
                </a:lnTo>
                <a:lnTo>
                  <a:pt x="111" y="18"/>
                </a:lnTo>
                <a:lnTo>
                  <a:pt x="109" y="18"/>
                </a:lnTo>
                <a:lnTo>
                  <a:pt x="108" y="18"/>
                </a:lnTo>
                <a:lnTo>
                  <a:pt x="104" y="18"/>
                </a:lnTo>
                <a:lnTo>
                  <a:pt x="104" y="24"/>
                </a:lnTo>
                <a:close/>
                <a:moveTo>
                  <a:pt x="130" y="22"/>
                </a:moveTo>
                <a:lnTo>
                  <a:pt x="130" y="22"/>
                </a:lnTo>
                <a:lnTo>
                  <a:pt x="139" y="7"/>
                </a:lnTo>
                <a:lnTo>
                  <a:pt x="143" y="7"/>
                </a:lnTo>
                <a:lnTo>
                  <a:pt x="143" y="28"/>
                </a:lnTo>
                <a:lnTo>
                  <a:pt x="139" y="28"/>
                </a:lnTo>
                <a:lnTo>
                  <a:pt x="139" y="13"/>
                </a:lnTo>
                <a:lnTo>
                  <a:pt x="130" y="28"/>
                </a:lnTo>
                <a:lnTo>
                  <a:pt x="126" y="28"/>
                </a:lnTo>
                <a:lnTo>
                  <a:pt x="126" y="7"/>
                </a:lnTo>
                <a:lnTo>
                  <a:pt x="130" y="7"/>
                </a:lnTo>
                <a:lnTo>
                  <a:pt x="130" y="22"/>
                </a:lnTo>
                <a:close/>
                <a:moveTo>
                  <a:pt x="141" y="0"/>
                </a:moveTo>
                <a:lnTo>
                  <a:pt x="139" y="4"/>
                </a:lnTo>
                <a:lnTo>
                  <a:pt x="133" y="6"/>
                </a:lnTo>
                <a:lnTo>
                  <a:pt x="130" y="4"/>
                </a:lnTo>
                <a:lnTo>
                  <a:pt x="128" y="0"/>
                </a:lnTo>
                <a:lnTo>
                  <a:pt x="130" y="0"/>
                </a:lnTo>
                <a:lnTo>
                  <a:pt x="132" y="2"/>
                </a:lnTo>
                <a:lnTo>
                  <a:pt x="133" y="4"/>
                </a:lnTo>
                <a:lnTo>
                  <a:pt x="135" y="2"/>
                </a:lnTo>
                <a:lnTo>
                  <a:pt x="137" y="2"/>
                </a:lnTo>
                <a:lnTo>
                  <a:pt x="139" y="0"/>
                </a:lnTo>
                <a:lnTo>
                  <a:pt x="141" y="0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0" name="Freeform 144"/>
          <p:cNvSpPr>
            <a:spLocks noEditPoints="1"/>
          </p:cNvSpPr>
          <p:nvPr/>
        </p:nvSpPr>
        <p:spPr bwMode="auto">
          <a:xfrm>
            <a:off x="1290009" y="5203052"/>
            <a:ext cx="327460" cy="52695"/>
          </a:xfrm>
          <a:custGeom>
            <a:avLst/>
            <a:gdLst>
              <a:gd name="T0" fmla="*/ 33615 w 189"/>
              <a:gd name="T1" fmla="*/ 6350 h 28"/>
              <a:gd name="T2" fmla="*/ 5846 w 189"/>
              <a:gd name="T3" fmla="*/ 7938 h 28"/>
              <a:gd name="T4" fmla="*/ 19000 w 189"/>
              <a:gd name="T5" fmla="*/ 34925 h 28"/>
              <a:gd name="T6" fmla="*/ 43845 w 189"/>
              <a:gd name="T7" fmla="*/ 20638 h 28"/>
              <a:gd name="T8" fmla="*/ 59922 w 189"/>
              <a:gd name="T9" fmla="*/ 11113 h 28"/>
              <a:gd name="T10" fmla="*/ 68691 w 189"/>
              <a:gd name="T11" fmla="*/ 38100 h 28"/>
              <a:gd name="T12" fmla="*/ 70152 w 189"/>
              <a:gd name="T13" fmla="*/ 41275 h 28"/>
              <a:gd name="T14" fmla="*/ 62845 w 189"/>
              <a:gd name="T15" fmla="*/ 41275 h 28"/>
              <a:gd name="T16" fmla="*/ 52614 w 189"/>
              <a:gd name="T17" fmla="*/ 44450 h 28"/>
              <a:gd name="T18" fmla="*/ 43845 w 189"/>
              <a:gd name="T19" fmla="*/ 31750 h 28"/>
              <a:gd name="T20" fmla="*/ 62845 w 189"/>
              <a:gd name="T21" fmla="*/ 20638 h 28"/>
              <a:gd name="T22" fmla="*/ 49691 w 189"/>
              <a:gd name="T23" fmla="*/ 17463 h 28"/>
              <a:gd name="T24" fmla="*/ 56999 w 189"/>
              <a:gd name="T25" fmla="*/ 26988 h 28"/>
              <a:gd name="T26" fmla="*/ 49691 w 189"/>
              <a:gd name="T27" fmla="*/ 31750 h 28"/>
              <a:gd name="T28" fmla="*/ 59922 w 189"/>
              <a:gd name="T29" fmla="*/ 34925 h 28"/>
              <a:gd name="T30" fmla="*/ 92075 w 189"/>
              <a:gd name="T31" fmla="*/ 41275 h 28"/>
              <a:gd name="T32" fmla="*/ 78921 w 189"/>
              <a:gd name="T33" fmla="*/ 11113 h 28"/>
              <a:gd name="T34" fmla="*/ 103767 w 189"/>
              <a:gd name="T35" fmla="*/ 20638 h 28"/>
              <a:gd name="T36" fmla="*/ 119844 w 189"/>
              <a:gd name="T37" fmla="*/ 11113 h 28"/>
              <a:gd name="T38" fmla="*/ 124228 w 189"/>
              <a:gd name="T39" fmla="*/ 38100 h 28"/>
              <a:gd name="T40" fmla="*/ 127151 w 189"/>
              <a:gd name="T41" fmla="*/ 41275 h 28"/>
              <a:gd name="T42" fmla="*/ 122767 w 189"/>
              <a:gd name="T43" fmla="*/ 41275 h 28"/>
              <a:gd name="T44" fmla="*/ 111075 w 189"/>
              <a:gd name="T45" fmla="*/ 44450 h 28"/>
              <a:gd name="T46" fmla="*/ 100844 w 189"/>
              <a:gd name="T47" fmla="*/ 31750 h 28"/>
              <a:gd name="T48" fmla="*/ 119844 w 189"/>
              <a:gd name="T49" fmla="*/ 20638 h 28"/>
              <a:gd name="T50" fmla="*/ 108152 w 189"/>
              <a:gd name="T51" fmla="*/ 17463 h 28"/>
              <a:gd name="T52" fmla="*/ 116921 w 189"/>
              <a:gd name="T53" fmla="*/ 26988 h 28"/>
              <a:gd name="T54" fmla="*/ 105229 w 189"/>
              <a:gd name="T55" fmla="*/ 31750 h 28"/>
              <a:gd name="T56" fmla="*/ 116921 w 189"/>
              <a:gd name="T57" fmla="*/ 34925 h 28"/>
              <a:gd name="T58" fmla="*/ 151997 w 189"/>
              <a:gd name="T59" fmla="*/ 26988 h 28"/>
              <a:gd name="T60" fmla="*/ 135920 w 189"/>
              <a:gd name="T61" fmla="*/ 26988 h 28"/>
              <a:gd name="T62" fmla="*/ 138843 w 189"/>
              <a:gd name="T63" fmla="*/ 23812 h 28"/>
              <a:gd name="T64" fmla="*/ 151997 w 189"/>
              <a:gd name="T65" fmla="*/ 11113 h 28"/>
              <a:gd name="T66" fmla="*/ 170996 w 189"/>
              <a:gd name="T67" fmla="*/ 26988 h 28"/>
              <a:gd name="T68" fmla="*/ 168073 w 189"/>
              <a:gd name="T69" fmla="*/ 23812 h 28"/>
              <a:gd name="T70" fmla="*/ 192919 w 189"/>
              <a:gd name="T71" fmla="*/ 14288 h 28"/>
              <a:gd name="T72" fmla="*/ 208996 w 189"/>
              <a:gd name="T73" fmla="*/ 11113 h 28"/>
              <a:gd name="T74" fmla="*/ 213380 w 189"/>
              <a:gd name="T75" fmla="*/ 38100 h 28"/>
              <a:gd name="T76" fmla="*/ 213380 w 189"/>
              <a:gd name="T77" fmla="*/ 41275 h 28"/>
              <a:gd name="T78" fmla="*/ 208996 w 189"/>
              <a:gd name="T79" fmla="*/ 38100 h 28"/>
              <a:gd name="T80" fmla="*/ 194381 w 189"/>
              <a:gd name="T81" fmla="*/ 41275 h 28"/>
              <a:gd name="T82" fmla="*/ 189996 w 189"/>
              <a:gd name="T83" fmla="*/ 28575 h 28"/>
              <a:gd name="T84" fmla="*/ 208996 w 189"/>
              <a:gd name="T85" fmla="*/ 20638 h 28"/>
              <a:gd name="T86" fmla="*/ 194381 w 189"/>
              <a:gd name="T87" fmla="*/ 20638 h 28"/>
              <a:gd name="T88" fmla="*/ 200227 w 189"/>
              <a:gd name="T89" fmla="*/ 26988 h 28"/>
              <a:gd name="T90" fmla="*/ 194381 w 189"/>
              <a:gd name="T91" fmla="*/ 31750 h 28"/>
              <a:gd name="T92" fmla="*/ 208996 w 189"/>
              <a:gd name="T93" fmla="*/ 34925 h 28"/>
              <a:gd name="T94" fmla="*/ 225072 w 189"/>
              <a:gd name="T95" fmla="*/ 34925 h 28"/>
              <a:gd name="T96" fmla="*/ 222149 w 189"/>
              <a:gd name="T97" fmla="*/ 34925 h 28"/>
              <a:gd name="T98" fmla="*/ 238226 w 189"/>
              <a:gd name="T99" fmla="*/ 41275 h 28"/>
              <a:gd name="T100" fmla="*/ 257225 w 189"/>
              <a:gd name="T101" fmla="*/ 11113 h 28"/>
              <a:gd name="T102" fmla="*/ 270379 w 189"/>
              <a:gd name="T103" fmla="*/ 14288 h 28"/>
              <a:gd name="T104" fmla="*/ 276225 w 189"/>
              <a:gd name="T105" fmla="*/ 38100 h 28"/>
              <a:gd name="T106" fmla="*/ 273302 w 189"/>
              <a:gd name="T107" fmla="*/ 41275 h 28"/>
              <a:gd name="T108" fmla="*/ 264533 w 189"/>
              <a:gd name="T109" fmla="*/ 38100 h 28"/>
              <a:gd name="T110" fmla="*/ 251379 w 189"/>
              <a:gd name="T111" fmla="*/ 41275 h 28"/>
              <a:gd name="T112" fmla="*/ 251379 w 189"/>
              <a:gd name="T113" fmla="*/ 26988 h 28"/>
              <a:gd name="T114" fmla="*/ 260148 w 189"/>
              <a:gd name="T115" fmla="*/ 14288 h 28"/>
              <a:gd name="T116" fmla="*/ 267456 w 189"/>
              <a:gd name="T117" fmla="*/ 26988 h 28"/>
              <a:gd name="T118" fmla="*/ 257225 w 189"/>
              <a:gd name="T119" fmla="*/ 28575 h 28"/>
              <a:gd name="T120" fmla="*/ 257225 w 189"/>
              <a:gd name="T121" fmla="*/ 38100 h 28"/>
              <a:gd name="T122" fmla="*/ 267456 w 189"/>
              <a:gd name="T123" fmla="*/ 31750 h 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9"/>
              <a:gd name="T187" fmla="*/ 0 h 28"/>
              <a:gd name="T188" fmla="*/ 189 w 189"/>
              <a:gd name="T189" fmla="*/ 28 h 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9" h="28">
                <a:moveTo>
                  <a:pt x="23" y="26"/>
                </a:moveTo>
                <a:lnTo>
                  <a:pt x="23" y="11"/>
                </a:lnTo>
                <a:lnTo>
                  <a:pt x="23" y="7"/>
                </a:lnTo>
                <a:lnTo>
                  <a:pt x="23" y="5"/>
                </a:lnTo>
                <a:lnTo>
                  <a:pt x="23" y="4"/>
                </a:lnTo>
                <a:lnTo>
                  <a:pt x="15" y="26"/>
                </a:lnTo>
                <a:lnTo>
                  <a:pt x="12" y="26"/>
                </a:lnTo>
                <a:lnTo>
                  <a:pt x="4" y="4"/>
                </a:lnTo>
                <a:lnTo>
                  <a:pt x="4" y="5"/>
                </a:lnTo>
                <a:lnTo>
                  <a:pt x="4" y="11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3" y="22"/>
                </a:lnTo>
                <a:lnTo>
                  <a:pt x="21" y="0"/>
                </a:lnTo>
                <a:lnTo>
                  <a:pt x="26" y="0"/>
                </a:lnTo>
                <a:lnTo>
                  <a:pt x="26" y="26"/>
                </a:lnTo>
                <a:lnTo>
                  <a:pt x="23" y="26"/>
                </a:lnTo>
                <a:close/>
                <a:moveTo>
                  <a:pt x="30" y="13"/>
                </a:moveTo>
                <a:lnTo>
                  <a:pt x="32" y="9"/>
                </a:lnTo>
                <a:lnTo>
                  <a:pt x="34" y="7"/>
                </a:lnTo>
                <a:lnTo>
                  <a:pt x="36" y="7"/>
                </a:lnTo>
                <a:lnTo>
                  <a:pt x="39" y="5"/>
                </a:ln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5" y="9"/>
                </a:lnTo>
                <a:lnTo>
                  <a:pt x="47" y="11"/>
                </a:lnTo>
                <a:lnTo>
                  <a:pt x="47" y="22"/>
                </a:lnTo>
                <a:lnTo>
                  <a:pt x="47" y="24"/>
                </a:lnTo>
                <a:lnTo>
                  <a:pt x="48" y="24"/>
                </a:lnTo>
                <a:lnTo>
                  <a:pt x="48" y="26"/>
                </a:lnTo>
                <a:lnTo>
                  <a:pt x="47" y="26"/>
                </a:lnTo>
                <a:lnTo>
                  <a:pt x="45" y="26"/>
                </a:lnTo>
                <a:lnTo>
                  <a:pt x="43" y="26"/>
                </a:lnTo>
                <a:lnTo>
                  <a:pt x="43" y="24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6" y="28"/>
                </a:lnTo>
                <a:lnTo>
                  <a:pt x="34" y="26"/>
                </a:lnTo>
                <a:lnTo>
                  <a:pt x="32" y="26"/>
                </a:lnTo>
                <a:lnTo>
                  <a:pt x="30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7"/>
                </a:lnTo>
                <a:lnTo>
                  <a:pt x="32" y="17"/>
                </a:lnTo>
                <a:lnTo>
                  <a:pt x="36" y="15"/>
                </a:lnTo>
                <a:lnTo>
                  <a:pt x="41" y="15"/>
                </a:lnTo>
                <a:lnTo>
                  <a:pt x="43" y="13"/>
                </a:lnTo>
                <a:lnTo>
                  <a:pt x="41" y="9"/>
                </a:lnTo>
                <a:lnTo>
                  <a:pt x="37" y="9"/>
                </a:lnTo>
                <a:lnTo>
                  <a:pt x="36" y="9"/>
                </a:lnTo>
                <a:lnTo>
                  <a:pt x="34" y="11"/>
                </a:lnTo>
                <a:lnTo>
                  <a:pt x="34" y="13"/>
                </a:lnTo>
                <a:lnTo>
                  <a:pt x="30" y="13"/>
                </a:lnTo>
                <a:close/>
                <a:moveTo>
                  <a:pt x="43" y="17"/>
                </a:moveTo>
                <a:lnTo>
                  <a:pt x="43" y="17"/>
                </a:lnTo>
                <a:lnTo>
                  <a:pt x="41" y="17"/>
                </a:lnTo>
                <a:lnTo>
                  <a:pt x="39" y="17"/>
                </a:lnTo>
                <a:lnTo>
                  <a:pt x="37" y="17"/>
                </a:lnTo>
                <a:lnTo>
                  <a:pt x="36" y="18"/>
                </a:lnTo>
                <a:lnTo>
                  <a:pt x="34" y="18"/>
                </a:lnTo>
                <a:lnTo>
                  <a:pt x="34" y="20"/>
                </a:lnTo>
                <a:lnTo>
                  <a:pt x="34" y="24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3" y="20"/>
                </a:lnTo>
                <a:lnTo>
                  <a:pt x="43" y="17"/>
                </a:lnTo>
                <a:close/>
                <a:moveTo>
                  <a:pt x="67" y="26"/>
                </a:moveTo>
                <a:lnTo>
                  <a:pt x="63" y="26"/>
                </a:lnTo>
                <a:lnTo>
                  <a:pt x="58" y="18"/>
                </a:lnTo>
                <a:lnTo>
                  <a:pt x="54" y="26"/>
                </a:lnTo>
                <a:lnTo>
                  <a:pt x="50" y="26"/>
                </a:lnTo>
                <a:lnTo>
                  <a:pt x="56" y="17"/>
                </a:lnTo>
                <a:lnTo>
                  <a:pt x="50" y="7"/>
                </a:lnTo>
                <a:lnTo>
                  <a:pt x="54" y="7"/>
                </a:lnTo>
                <a:lnTo>
                  <a:pt x="60" y="13"/>
                </a:lnTo>
                <a:lnTo>
                  <a:pt x="63" y="7"/>
                </a:lnTo>
                <a:lnTo>
                  <a:pt x="67" y="7"/>
                </a:lnTo>
                <a:lnTo>
                  <a:pt x="61" y="17"/>
                </a:lnTo>
                <a:lnTo>
                  <a:pt x="67" y="26"/>
                </a:lnTo>
                <a:close/>
                <a:moveTo>
                  <a:pt x="71" y="13"/>
                </a:moveTo>
                <a:lnTo>
                  <a:pt x="71" y="9"/>
                </a:lnTo>
                <a:lnTo>
                  <a:pt x="72" y="7"/>
                </a:lnTo>
                <a:lnTo>
                  <a:pt x="74" y="7"/>
                </a:lnTo>
                <a:lnTo>
                  <a:pt x="78" y="5"/>
                </a:lnTo>
                <a:lnTo>
                  <a:pt x="80" y="5"/>
                </a:lnTo>
                <a:lnTo>
                  <a:pt x="82" y="7"/>
                </a:lnTo>
                <a:lnTo>
                  <a:pt x="84" y="7"/>
                </a:lnTo>
                <a:lnTo>
                  <a:pt x="85" y="9"/>
                </a:lnTo>
                <a:lnTo>
                  <a:pt x="85" y="11"/>
                </a:lnTo>
                <a:lnTo>
                  <a:pt x="85" y="22"/>
                </a:lnTo>
                <a:lnTo>
                  <a:pt x="85" y="24"/>
                </a:lnTo>
                <a:lnTo>
                  <a:pt x="87" y="24"/>
                </a:lnTo>
                <a:lnTo>
                  <a:pt x="87" y="26"/>
                </a:lnTo>
                <a:lnTo>
                  <a:pt x="85" y="26"/>
                </a:lnTo>
                <a:lnTo>
                  <a:pt x="84" y="26"/>
                </a:lnTo>
                <a:lnTo>
                  <a:pt x="84" y="24"/>
                </a:lnTo>
                <a:lnTo>
                  <a:pt x="82" y="24"/>
                </a:lnTo>
                <a:lnTo>
                  <a:pt x="80" y="26"/>
                </a:lnTo>
                <a:lnTo>
                  <a:pt x="78" y="26"/>
                </a:lnTo>
                <a:lnTo>
                  <a:pt x="76" y="28"/>
                </a:lnTo>
                <a:lnTo>
                  <a:pt x="74" y="26"/>
                </a:lnTo>
                <a:lnTo>
                  <a:pt x="72" y="26"/>
                </a:lnTo>
                <a:lnTo>
                  <a:pt x="71" y="26"/>
                </a:lnTo>
                <a:lnTo>
                  <a:pt x="71" y="24"/>
                </a:lnTo>
                <a:lnTo>
                  <a:pt x="69" y="22"/>
                </a:lnTo>
                <a:lnTo>
                  <a:pt x="69" y="20"/>
                </a:lnTo>
                <a:lnTo>
                  <a:pt x="69" y="18"/>
                </a:lnTo>
                <a:lnTo>
                  <a:pt x="71" y="17"/>
                </a:lnTo>
                <a:lnTo>
                  <a:pt x="72" y="17"/>
                </a:lnTo>
                <a:lnTo>
                  <a:pt x="74" y="15"/>
                </a:lnTo>
                <a:lnTo>
                  <a:pt x="80" y="15"/>
                </a:lnTo>
                <a:lnTo>
                  <a:pt x="82" y="13"/>
                </a:lnTo>
                <a:lnTo>
                  <a:pt x="82" y="9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4" y="11"/>
                </a:lnTo>
                <a:lnTo>
                  <a:pt x="72" y="13"/>
                </a:lnTo>
                <a:lnTo>
                  <a:pt x="71" y="13"/>
                </a:lnTo>
                <a:close/>
                <a:moveTo>
                  <a:pt x="82" y="17"/>
                </a:moveTo>
                <a:lnTo>
                  <a:pt x="82" y="17"/>
                </a:lnTo>
                <a:lnTo>
                  <a:pt x="80" y="17"/>
                </a:lnTo>
                <a:lnTo>
                  <a:pt x="76" y="17"/>
                </a:lnTo>
                <a:lnTo>
                  <a:pt x="76" y="18"/>
                </a:lnTo>
                <a:lnTo>
                  <a:pt x="74" y="18"/>
                </a:lnTo>
                <a:lnTo>
                  <a:pt x="72" y="18"/>
                </a:lnTo>
                <a:lnTo>
                  <a:pt x="72" y="20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4"/>
                </a:lnTo>
                <a:lnTo>
                  <a:pt x="80" y="22"/>
                </a:lnTo>
                <a:lnTo>
                  <a:pt x="82" y="22"/>
                </a:lnTo>
                <a:lnTo>
                  <a:pt x="82" y="20"/>
                </a:lnTo>
                <a:lnTo>
                  <a:pt x="82" y="17"/>
                </a:lnTo>
                <a:close/>
                <a:moveTo>
                  <a:pt x="104" y="26"/>
                </a:moveTo>
                <a:lnTo>
                  <a:pt x="104" y="17"/>
                </a:lnTo>
                <a:lnTo>
                  <a:pt x="102" y="18"/>
                </a:lnTo>
                <a:lnTo>
                  <a:pt x="100" y="18"/>
                </a:lnTo>
                <a:lnTo>
                  <a:pt x="98" y="18"/>
                </a:lnTo>
                <a:lnTo>
                  <a:pt x="96" y="18"/>
                </a:lnTo>
                <a:lnTo>
                  <a:pt x="95" y="18"/>
                </a:lnTo>
                <a:lnTo>
                  <a:pt x="93" y="17"/>
                </a:lnTo>
                <a:lnTo>
                  <a:pt x="91" y="17"/>
                </a:lnTo>
                <a:lnTo>
                  <a:pt x="91" y="13"/>
                </a:lnTo>
                <a:lnTo>
                  <a:pt x="91" y="7"/>
                </a:lnTo>
                <a:lnTo>
                  <a:pt x="95" y="7"/>
                </a:lnTo>
                <a:lnTo>
                  <a:pt x="95" y="13"/>
                </a:lnTo>
                <a:lnTo>
                  <a:pt x="95" y="15"/>
                </a:lnTo>
                <a:lnTo>
                  <a:pt x="98" y="17"/>
                </a:lnTo>
                <a:lnTo>
                  <a:pt x="100" y="17"/>
                </a:lnTo>
                <a:lnTo>
                  <a:pt x="102" y="15"/>
                </a:lnTo>
                <a:lnTo>
                  <a:pt x="104" y="15"/>
                </a:lnTo>
                <a:lnTo>
                  <a:pt x="104" y="7"/>
                </a:lnTo>
                <a:lnTo>
                  <a:pt x="108" y="7"/>
                </a:lnTo>
                <a:lnTo>
                  <a:pt x="108" y="26"/>
                </a:lnTo>
                <a:lnTo>
                  <a:pt x="104" y="26"/>
                </a:lnTo>
                <a:close/>
                <a:moveTo>
                  <a:pt x="128" y="26"/>
                </a:moveTo>
                <a:lnTo>
                  <a:pt x="124" y="26"/>
                </a:lnTo>
                <a:lnTo>
                  <a:pt x="117" y="17"/>
                </a:lnTo>
                <a:lnTo>
                  <a:pt x="115" y="18"/>
                </a:lnTo>
                <a:lnTo>
                  <a:pt x="115" y="26"/>
                </a:lnTo>
                <a:lnTo>
                  <a:pt x="111" y="26"/>
                </a:lnTo>
                <a:lnTo>
                  <a:pt x="111" y="7"/>
                </a:lnTo>
                <a:lnTo>
                  <a:pt x="115" y="7"/>
                </a:lnTo>
                <a:lnTo>
                  <a:pt x="115" y="15"/>
                </a:lnTo>
                <a:lnTo>
                  <a:pt x="124" y="7"/>
                </a:lnTo>
                <a:lnTo>
                  <a:pt x="128" y="7"/>
                </a:lnTo>
                <a:lnTo>
                  <a:pt x="119" y="15"/>
                </a:lnTo>
                <a:lnTo>
                  <a:pt x="128" y="26"/>
                </a:lnTo>
                <a:close/>
                <a:moveTo>
                  <a:pt x="130" y="13"/>
                </a:moveTo>
                <a:lnTo>
                  <a:pt x="132" y="9"/>
                </a:lnTo>
                <a:lnTo>
                  <a:pt x="133" y="7"/>
                </a:lnTo>
                <a:lnTo>
                  <a:pt x="135" y="7"/>
                </a:lnTo>
                <a:lnTo>
                  <a:pt x="139" y="5"/>
                </a:lnTo>
                <a:lnTo>
                  <a:pt x="141" y="5"/>
                </a:lnTo>
                <a:lnTo>
                  <a:pt x="141" y="7"/>
                </a:lnTo>
                <a:lnTo>
                  <a:pt x="143" y="7"/>
                </a:lnTo>
                <a:lnTo>
                  <a:pt x="145" y="7"/>
                </a:lnTo>
                <a:lnTo>
                  <a:pt x="146" y="9"/>
                </a:lnTo>
                <a:lnTo>
                  <a:pt x="146" y="11"/>
                </a:lnTo>
                <a:lnTo>
                  <a:pt x="146" y="22"/>
                </a:lnTo>
                <a:lnTo>
                  <a:pt x="146" y="24"/>
                </a:lnTo>
                <a:lnTo>
                  <a:pt x="148" y="24"/>
                </a:lnTo>
                <a:lnTo>
                  <a:pt x="148" y="26"/>
                </a:lnTo>
                <a:lnTo>
                  <a:pt x="146" y="26"/>
                </a:lnTo>
                <a:lnTo>
                  <a:pt x="145" y="26"/>
                </a:lnTo>
                <a:lnTo>
                  <a:pt x="143" y="24"/>
                </a:lnTo>
                <a:lnTo>
                  <a:pt x="141" y="24"/>
                </a:lnTo>
                <a:lnTo>
                  <a:pt x="141" y="26"/>
                </a:lnTo>
                <a:lnTo>
                  <a:pt x="139" y="26"/>
                </a:lnTo>
                <a:lnTo>
                  <a:pt x="135" y="28"/>
                </a:lnTo>
                <a:lnTo>
                  <a:pt x="133" y="26"/>
                </a:lnTo>
                <a:lnTo>
                  <a:pt x="132" y="26"/>
                </a:lnTo>
                <a:lnTo>
                  <a:pt x="130" y="24"/>
                </a:lnTo>
                <a:lnTo>
                  <a:pt x="130" y="22"/>
                </a:lnTo>
                <a:lnTo>
                  <a:pt x="130" y="20"/>
                </a:lnTo>
                <a:lnTo>
                  <a:pt x="130" y="18"/>
                </a:lnTo>
                <a:lnTo>
                  <a:pt x="132" y="17"/>
                </a:lnTo>
                <a:lnTo>
                  <a:pt x="133" y="17"/>
                </a:lnTo>
                <a:lnTo>
                  <a:pt x="135" y="15"/>
                </a:lnTo>
                <a:lnTo>
                  <a:pt x="141" y="15"/>
                </a:lnTo>
                <a:lnTo>
                  <a:pt x="143" y="13"/>
                </a:lnTo>
                <a:lnTo>
                  <a:pt x="141" y="9"/>
                </a:lnTo>
                <a:lnTo>
                  <a:pt x="139" y="9"/>
                </a:lnTo>
                <a:lnTo>
                  <a:pt x="135" y="9"/>
                </a:lnTo>
                <a:lnTo>
                  <a:pt x="133" y="11"/>
                </a:lnTo>
                <a:lnTo>
                  <a:pt x="133" y="13"/>
                </a:lnTo>
                <a:lnTo>
                  <a:pt x="130" y="13"/>
                </a:lnTo>
                <a:close/>
                <a:moveTo>
                  <a:pt x="143" y="17"/>
                </a:moveTo>
                <a:lnTo>
                  <a:pt x="143" y="17"/>
                </a:lnTo>
                <a:lnTo>
                  <a:pt x="141" y="17"/>
                </a:lnTo>
                <a:lnTo>
                  <a:pt x="139" y="17"/>
                </a:lnTo>
                <a:lnTo>
                  <a:pt x="137" y="17"/>
                </a:lnTo>
                <a:lnTo>
                  <a:pt x="135" y="18"/>
                </a:lnTo>
                <a:lnTo>
                  <a:pt x="133" y="18"/>
                </a:lnTo>
                <a:lnTo>
                  <a:pt x="133" y="20"/>
                </a:lnTo>
                <a:lnTo>
                  <a:pt x="133" y="24"/>
                </a:lnTo>
                <a:lnTo>
                  <a:pt x="137" y="24"/>
                </a:lnTo>
                <a:lnTo>
                  <a:pt x="139" y="24"/>
                </a:lnTo>
                <a:lnTo>
                  <a:pt x="141" y="22"/>
                </a:lnTo>
                <a:lnTo>
                  <a:pt x="143" y="22"/>
                </a:lnTo>
                <a:lnTo>
                  <a:pt x="143" y="20"/>
                </a:lnTo>
                <a:lnTo>
                  <a:pt x="143" y="17"/>
                </a:lnTo>
                <a:close/>
                <a:moveTo>
                  <a:pt x="156" y="9"/>
                </a:moveTo>
                <a:lnTo>
                  <a:pt x="156" y="20"/>
                </a:lnTo>
                <a:lnTo>
                  <a:pt x="154" y="22"/>
                </a:lnTo>
                <a:lnTo>
                  <a:pt x="154" y="24"/>
                </a:lnTo>
                <a:lnTo>
                  <a:pt x="152" y="26"/>
                </a:lnTo>
                <a:lnTo>
                  <a:pt x="150" y="26"/>
                </a:lnTo>
                <a:lnTo>
                  <a:pt x="150" y="24"/>
                </a:lnTo>
                <a:lnTo>
                  <a:pt x="152" y="22"/>
                </a:lnTo>
                <a:lnTo>
                  <a:pt x="152" y="20"/>
                </a:lnTo>
                <a:lnTo>
                  <a:pt x="152" y="7"/>
                </a:lnTo>
                <a:lnTo>
                  <a:pt x="167" y="7"/>
                </a:lnTo>
                <a:lnTo>
                  <a:pt x="167" y="26"/>
                </a:lnTo>
                <a:lnTo>
                  <a:pt x="163" y="26"/>
                </a:lnTo>
                <a:lnTo>
                  <a:pt x="163" y="9"/>
                </a:lnTo>
                <a:lnTo>
                  <a:pt x="156" y="9"/>
                </a:lnTo>
                <a:close/>
                <a:moveTo>
                  <a:pt x="170" y="13"/>
                </a:moveTo>
                <a:lnTo>
                  <a:pt x="170" y="9"/>
                </a:lnTo>
                <a:lnTo>
                  <a:pt x="172" y="7"/>
                </a:lnTo>
                <a:lnTo>
                  <a:pt x="176" y="7"/>
                </a:lnTo>
                <a:lnTo>
                  <a:pt x="180" y="5"/>
                </a:lnTo>
                <a:lnTo>
                  <a:pt x="181" y="7"/>
                </a:lnTo>
                <a:lnTo>
                  <a:pt x="183" y="7"/>
                </a:lnTo>
                <a:lnTo>
                  <a:pt x="185" y="7"/>
                </a:lnTo>
                <a:lnTo>
                  <a:pt x="185" y="9"/>
                </a:lnTo>
                <a:lnTo>
                  <a:pt x="185" y="11"/>
                </a:lnTo>
                <a:lnTo>
                  <a:pt x="185" y="22"/>
                </a:lnTo>
                <a:lnTo>
                  <a:pt x="187" y="24"/>
                </a:lnTo>
                <a:lnTo>
                  <a:pt x="189" y="24"/>
                </a:lnTo>
                <a:lnTo>
                  <a:pt x="189" y="26"/>
                </a:lnTo>
                <a:lnTo>
                  <a:pt x="187" y="26"/>
                </a:lnTo>
                <a:lnTo>
                  <a:pt x="185" y="26"/>
                </a:lnTo>
                <a:lnTo>
                  <a:pt x="183" y="26"/>
                </a:lnTo>
                <a:lnTo>
                  <a:pt x="183" y="24"/>
                </a:lnTo>
                <a:lnTo>
                  <a:pt x="181" y="24"/>
                </a:lnTo>
                <a:lnTo>
                  <a:pt x="180" y="26"/>
                </a:lnTo>
                <a:lnTo>
                  <a:pt x="178" y="26"/>
                </a:lnTo>
                <a:lnTo>
                  <a:pt x="176" y="28"/>
                </a:lnTo>
                <a:lnTo>
                  <a:pt x="174" y="26"/>
                </a:lnTo>
                <a:lnTo>
                  <a:pt x="172" y="26"/>
                </a:lnTo>
                <a:lnTo>
                  <a:pt x="170" y="24"/>
                </a:lnTo>
                <a:lnTo>
                  <a:pt x="170" y="22"/>
                </a:lnTo>
                <a:lnTo>
                  <a:pt x="170" y="20"/>
                </a:lnTo>
                <a:lnTo>
                  <a:pt x="170" y="18"/>
                </a:lnTo>
                <a:lnTo>
                  <a:pt x="170" y="17"/>
                </a:lnTo>
                <a:lnTo>
                  <a:pt x="172" y="17"/>
                </a:lnTo>
                <a:lnTo>
                  <a:pt x="176" y="15"/>
                </a:lnTo>
                <a:lnTo>
                  <a:pt x="181" y="15"/>
                </a:lnTo>
                <a:lnTo>
                  <a:pt x="183" y="13"/>
                </a:lnTo>
                <a:lnTo>
                  <a:pt x="181" y="9"/>
                </a:lnTo>
                <a:lnTo>
                  <a:pt x="178" y="9"/>
                </a:lnTo>
                <a:lnTo>
                  <a:pt x="176" y="9"/>
                </a:lnTo>
                <a:lnTo>
                  <a:pt x="174" y="9"/>
                </a:lnTo>
                <a:lnTo>
                  <a:pt x="174" y="11"/>
                </a:lnTo>
                <a:lnTo>
                  <a:pt x="174" y="13"/>
                </a:lnTo>
                <a:lnTo>
                  <a:pt x="170" y="13"/>
                </a:lnTo>
                <a:close/>
                <a:moveTo>
                  <a:pt x="183" y="17"/>
                </a:moveTo>
                <a:lnTo>
                  <a:pt x="181" y="17"/>
                </a:lnTo>
                <a:lnTo>
                  <a:pt x="180" y="17"/>
                </a:lnTo>
                <a:lnTo>
                  <a:pt x="178" y="17"/>
                </a:lnTo>
                <a:lnTo>
                  <a:pt x="176" y="18"/>
                </a:lnTo>
                <a:lnTo>
                  <a:pt x="174" y="18"/>
                </a:lnTo>
                <a:lnTo>
                  <a:pt x="174" y="20"/>
                </a:lnTo>
                <a:lnTo>
                  <a:pt x="172" y="20"/>
                </a:lnTo>
                <a:lnTo>
                  <a:pt x="174" y="24"/>
                </a:lnTo>
                <a:lnTo>
                  <a:pt x="176" y="24"/>
                </a:lnTo>
                <a:lnTo>
                  <a:pt x="178" y="24"/>
                </a:lnTo>
                <a:lnTo>
                  <a:pt x="180" y="24"/>
                </a:lnTo>
                <a:lnTo>
                  <a:pt x="181" y="22"/>
                </a:lnTo>
                <a:lnTo>
                  <a:pt x="183" y="20"/>
                </a:lnTo>
                <a:lnTo>
                  <a:pt x="183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1" name="Freeform 145"/>
          <p:cNvSpPr>
            <a:spLocks noEditPoints="1"/>
          </p:cNvSpPr>
          <p:nvPr/>
        </p:nvSpPr>
        <p:spPr bwMode="auto">
          <a:xfrm>
            <a:off x="1194029" y="4800314"/>
            <a:ext cx="246537" cy="50813"/>
          </a:xfrm>
          <a:custGeom>
            <a:avLst/>
            <a:gdLst>
              <a:gd name="T0" fmla="*/ 32220 w 142"/>
              <a:gd name="T1" fmla="*/ 39688 h 27"/>
              <a:gd name="T2" fmla="*/ 5858 w 142"/>
              <a:gd name="T3" fmla="*/ 22225 h 27"/>
              <a:gd name="T4" fmla="*/ 0 w 142"/>
              <a:gd name="T5" fmla="*/ 0 h 27"/>
              <a:gd name="T6" fmla="*/ 26362 w 142"/>
              <a:gd name="T7" fmla="*/ 17463 h 27"/>
              <a:gd name="T8" fmla="*/ 41007 w 142"/>
              <a:gd name="T9" fmla="*/ 14288 h 27"/>
              <a:gd name="T10" fmla="*/ 51258 w 142"/>
              <a:gd name="T11" fmla="*/ 7938 h 27"/>
              <a:gd name="T12" fmla="*/ 57117 w 142"/>
              <a:gd name="T13" fmla="*/ 11113 h 27"/>
              <a:gd name="T14" fmla="*/ 61510 w 142"/>
              <a:gd name="T15" fmla="*/ 17463 h 27"/>
              <a:gd name="T16" fmla="*/ 64439 w 142"/>
              <a:gd name="T17" fmla="*/ 38100 h 27"/>
              <a:gd name="T18" fmla="*/ 64439 w 142"/>
              <a:gd name="T19" fmla="*/ 39688 h 27"/>
              <a:gd name="T20" fmla="*/ 64439 w 142"/>
              <a:gd name="T21" fmla="*/ 39688 h 27"/>
              <a:gd name="T22" fmla="*/ 61510 w 142"/>
              <a:gd name="T23" fmla="*/ 42863 h 27"/>
              <a:gd name="T24" fmla="*/ 57117 w 142"/>
              <a:gd name="T25" fmla="*/ 39688 h 27"/>
              <a:gd name="T26" fmla="*/ 54188 w 142"/>
              <a:gd name="T27" fmla="*/ 39688 h 27"/>
              <a:gd name="T28" fmla="*/ 45400 w 142"/>
              <a:gd name="T29" fmla="*/ 42863 h 27"/>
              <a:gd name="T30" fmla="*/ 41007 w 142"/>
              <a:gd name="T31" fmla="*/ 38100 h 27"/>
              <a:gd name="T32" fmla="*/ 38078 w 142"/>
              <a:gd name="T33" fmla="*/ 31750 h 27"/>
              <a:gd name="T34" fmla="*/ 45400 w 142"/>
              <a:gd name="T35" fmla="*/ 22225 h 27"/>
              <a:gd name="T36" fmla="*/ 57117 w 142"/>
              <a:gd name="T37" fmla="*/ 19050 h 27"/>
              <a:gd name="T38" fmla="*/ 48329 w 142"/>
              <a:gd name="T39" fmla="*/ 14288 h 27"/>
              <a:gd name="T40" fmla="*/ 43936 w 142"/>
              <a:gd name="T41" fmla="*/ 19050 h 27"/>
              <a:gd name="T42" fmla="*/ 57117 w 142"/>
              <a:gd name="T43" fmla="*/ 25400 h 27"/>
              <a:gd name="T44" fmla="*/ 48329 w 142"/>
              <a:gd name="T45" fmla="*/ 28575 h 27"/>
              <a:gd name="T46" fmla="*/ 45400 w 142"/>
              <a:gd name="T47" fmla="*/ 28575 h 27"/>
              <a:gd name="T48" fmla="*/ 43936 w 142"/>
              <a:gd name="T49" fmla="*/ 31750 h 27"/>
              <a:gd name="T50" fmla="*/ 51258 w 142"/>
              <a:gd name="T51" fmla="*/ 38100 h 27"/>
              <a:gd name="T52" fmla="*/ 57117 w 142"/>
              <a:gd name="T53" fmla="*/ 34925 h 27"/>
              <a:gd name="T54" fmla="*/ 57117 w 142"/>
              <a:gd name="T55" fmla="*/ 25400 h 27"/>
              <a:gd name="T56" fmla="*/ 76155 w 142"/>
              <a:gd name="T57" fmla="*/ 38100 h 27"/>
              <a:gd name="T58" fmla="*/ 67368 w 142"/>
              <a:gd name="T59" fmla="*/ 39688 h 27"/>
              <a:gd name="T60" fmla="*/ 70297 w 142"/>
              <a:gd name="T61" fmla="*/ 38100 h 27"/>
              <a:gd name="T62" fmla="*/ 70297 w 142"/>
              <a:gd name="T63" fmla="*/ 11113 h 27"/>
              <a:gd name="T64" fmla="*/ 86407 w 142"/>
              <a:gd name="T65" fmla="*/ 39688 h 27"/>
              <a:gd name="T66" fmla="*/ 121556 w 142"/>
              <a:gd name="T67" fmla="*/ 31750 h 27"/>
              <a:gd name="T68" fmla="*/ 118627 w 142"/>
              <a:gd name="T69" fmla="*/ 38100 h 27"/>
              <a:gd name="T70" fmla="*/ 111304 w 142"/>
              <a:gd name="T71" fmla="*/ 39688 h 27"/>
              <a:gd name="T72" fmla="*/ 102517 w 142"/>
              <a:gd name="T73" fmla="*/ 11113 h 27"/>
              <a:gd name="T74" fmla="*/ 114233 w 142"/>
              <a:gd name="T75" fmla="*/ 22225 h 27"/>
              <a:gd name="T76" fmla="*/ 121556 w 142"/>
              <a:gd name="T77" fmla="*/ 31750 h 27"/>
              <a:gd name="T78" fmla="*/ 114233 w 142"/>
              <a:gd name="T79" fmla="*/ 38100 h 27"/>
              <a:gd name="T80" fmla="*/ 115698 w 142"/>
              <a:gd name="T81" fmla="*/ 31750 h 27"/>
              <a:gd name="T82" fmla="*/ 114233 w 142"/>
              <a:gd name="T83" fmla="*/ 28575 h 27"/>
              <a:gd name="T84" fmla="*/ 102517 w 142"/>
              <a:gd name="T85" fmla="*/ 38100 h 27"/>
              <a:gd name="T86" fmla="*/ 140595 w 142"/>
              <a:gd name="T87" fmla="*/ 28575 h 27"/>
              <a:gd name="T88" fmla="*/ 133272 w 142"/>
              <a:gd name="T89" fmla="*/ 28575 h 27"/>
              <a:gd name="T90" fmla="*/ 124485 w 142"/>
              <a:gd name="T91" fmla="*/ 25400 h 27"/>
              <a:gd name="T92" fmla="*/ 127414 w 142"/>
              <a:gd name="T93" fmla="*/ 11113 h 27"/>
              <a:gd name="T94" fmla="*/ 133272 w 142"/>
              <a:gd name="T95" fmla="*/ 25400 h 27"/>
              <a:gd name="T96" fmla="*/ 140595 w 142"/>
              <a:gd name="T97" fmla="*/ 22225 h 27"/>
              <a:gd name="T98" fmla="*/ 146453 w 142"/>
              <a:gd name="T99" fmla="*/ 11113 h 27"/>
              <a:gd name="T100" fmla="*/ 159634 w 142"/>
              <a:gd name="T101" fmla="*/ 34925 h 27"/>
              <a:gd name="T102" fmla="*/ 175743 w 142"/>
              <a:gd name="T103" fmla="*/ 11113 h 27"/>
              <a:gd name="T104" fmla="*/ 169885 w 142"/>
              <a:gd name="T105" fmla="*/ 17463 h 27"/>
              <a:gd name="T106" fmla="*/ 153775 w 142"/>
              <a:gd name="T107" fmla="*/ 39688 h 27"/>
              <a:gd name="T108" fmla="*/ 159634 w 142"/>
              <a:gd name="T109" fmla="*/ 34925 h 27"/>
              <a:gd name="T110" fmla="*/ 191853 w 142"/>
              <a:gd name="T111" fmla="*/ 25400 h 27"/>
              <a:gd name="T112" fmla="*/ 184531 w 142"/>
              <a:gd name="T113" fmla="*/ 39688 h 27"/>
              <a:gd name="T114" fmla="*/ 188924 w 142"/>
              <a:gd name="T115" fmla="*/ 22225 h 27"/>
              <a:gd name="T116" fmla="*/ 194782 w 142"/>
              <a:gd name="T117" fmla="*/ 22225 h 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2"/>
              <a:gd name="T178" fmla="*/ 0 h 27"/>
              <a:gd name="T179" fmla="*/ 142 w 142"/>
              <a:gd name="T180" fmla="*/ 27 h 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2" h="27">
                <a:moveTo>
                  <a:pt x="18" y="0"/>
                </a:moveTo>
                <a:lnTo>
                  <a:pt x="22" y="0"/>
                </a:lnTo>
                <a:lnTo>
                  <a:pt x="22" y="25"/>
                </a:lnTo>
                <a:lnTo>
                  <a:pt x="18" y="25"/>
                </a:lnTo>
                <a:lnTo>
                  <a:pt x="18" y="14"/>
                </a:lnTo>
                <a:lnTo>
                  <a:pt x="4" y="14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28" y="12"/>
                </a:moveTo>
                <a:lnTo>
                  <a:pt x="28" y="9"/>
                </a:lnTo>
                <a:lnTo>
                  <a:pt x="30" y="7"/>
                </a:lnTo>
                <a:lnTo>
                  <a:pt x="31" y="7"/>
                </a:lnTo>
                <a:lnTo>
                  <a:pt x="35" y="5"/>
                </a:lnTo>
                <a:lnTo>
                  <a:pt x="37" y="5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2" y="22"/>
                </a:lnTo>
                <a:lnTo>
                  <a:pt x="42" y="24"/>
                </a:lnTo>
                <a:lnTo>
                  <a:pt x="44" y="24"/>
                </a:lnTo>
                <a:lnTo>
                  <a:pt x="44" y="25"/>
                </a:lnTo>
                <a:lnTo>
                  <a:pt x="42" y="25"/>
                </a:lnTo>
                <a:lnTo>
                  <a:pt x="42" y="27"/>
                </a:lnTo>
                <a:lnTo>
                  <a:pt x="41" y="25"/>
                </a:lnTo>
                <a:lnTo>
                  <a:pt x="39" y="25"/>
                </a:lnTo>
                <a:lnTo>
                  <a:pt x="39" y="24"/>
                </a:lnTo>
                <a:lnTo>
                  <a:pt x="39" y="25"/>
                </a:lnTo>
                <a:lnTo>
                  <a:pt x="37" y="25"/>
                </a:lnTo>
                <a:lnTo>
                  <a:pt x="35" y="27"/>
                </a:lnTo>
                <a:lnTo>
                  <a:pt x="31" y="27"/>
                </a:lnTo>
                <a:lnTo>
                  <a:pt x="30" y="25"/>
                </a:lnTo>
                <a:lnTo>
                  <a:pt x="28" y="25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8" y="16"/>
                </a:lnTo>
                <a:lnTo>
                  <a:pt x="30" y="16"/>
                </a:lnTo>
                <a:lnTo>
                  <a:pt x="31" y="14"/>
                </a:lnTo>
                <a:lnTo>
                  <a:pt x="37" y="14"/>
                </a:lnTo>
                <a:lnTo>
                  <a:pt x="39" y="14"/>
                </a:lnTo>
                <a:lnTo>
                  <a:pt x="39" y="12"/>
                </a:lnTo>
                <a:lnTo>
                  <a:pt x="39" y="9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30" y="11"/>
                </a:lnTo>
                <a:lnTo>
                  <a:pt x="30" y="12"/>
                </a:lnTo>
                <a:lnTo>
                  <a:pt x="28" y="12"/>
                </a:lnTo>
                <a:close/>
                <a:moveTo>
                  <a:pt x="39" y="16"/>
                </a:moveTo>
                <a:lnTo>
                  <a:pt x="39" y="16"/>
                </a:lnTo>
                <a:lnTo>
                  <a:pt x="37" y="16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30" y="20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9" y="22"/>
                </a:lnTo>
                <a:lnTo>
                  <a:pt x="39" y="20"/>
                </a:lnTo>
                <a:lnTo>
                  <a:pt x="39" y="16"/>
                </a:lnTo>
                <a:close/>
                <a:moveTo>
                  <a:pt x="52" y="9"/>
                </a:moveTo>
                <a:lnTo>
                  <a:pt x="52" y="20"/>
                </a:lnTo>
                <a:lnTo>
                  <a:pt x="52" y="24"/>
                </a:lnTo>
                <a:lnTo>
                  <a:pt x="50" y="25"/>
                </a:lnTo>
                <a:lnTo>
                  <a:pt x="48" y="25"/>
                </a:lnTo>
                <a:lnTo>
                  <a:pt x="46" y="25"/>
                </a:lnTo>
                <a:lnTo>
                  <a:pt x="46" y="24"/>
                </a:lnTo>
                <a:lnTo>
                  <a:pt x="48" y="24"/>
                </a:lnTo>
                <a:lnTo>
                  <a:pt x="48" y="22"/>
                </a:lnTo>
                <a:lnTo>
                  <a:pt x="48" y="20"/>
                </a:lnTo>
                <a:lnTo>
                  <a:pt x="48" y="7"/>
                </a:lnTo>
                <a:lnTo>
                  <a:pt x="63" y="7"/>
                </a:lnTo>
                <a:lnTo>
                  <a:pt x="63" y="25"/>
                </a:lnTo>
                <a:lnTo>
                  <a:pt x="59" y="25"/>
                </a:lnTo>
                <a:lnTo>
                  <a:pt x="59" y="9"/>
                </a:lnTo>
                <a:lnTo>
                  <a:pt x="52" y="9"/>
                </a:lnTo>
                <a:close/>
                <a:moveTo>
                  <a:pt x="83" y="20"/>
                </a:moveTo>
                <a:lnTo>
                  <a:pt x="81" y="22"/>
                </a:lnTo>
                <a:lnTo>
                  <a:pt x="81" y="24"/>
                </a:lnTo>
                <a:lnTo>
                  <a:pt x="79" y="25"/>
                </a:lnTo>
                <a:lnTo>
                  <a:pt x="78" y="25"/>
                </a:lnTo>
                <a:lnTo>
                  <a:pt x="76" y="25"/>
                </a:lnTo>
                <a:lnTo>
                  <a:pt x="67" y="25"/>
                </a:lnTo>
                <a:lnTo>
                  <a:pt x="67" y="7"/>
                </a:lnTo>
                <a:lnTo>
                  <a:pt x="70" y="7"/>
                </a:lnTo>
                <a:lnTo>
                  <a:pt x="70" y="14"/>
                </a:lnTo>
                <a:lnTo>
                  <a:pt x="76" y="14"/>
                </a:lnTo>
                <a:lnTo>
                  <a:pt x="78" y="14"/>
                </a:lnTo>
                <a:lnTo>
                  <a:pt x="81" y="16"/>
                </a:lnTo>
                <a:lnTo>
                  <a:pt x="81" y="18"/>
                </a:lnTo>
                <a:lnTo>
                  <a:pt x="83" y="20"/>
                </a:lnTo>
                <a:close/>
                <a:moveTo>
                  <a:pt x="70" y="24"/>
                </a:moveTo>
                <a:lnTo>
                  <a:pt x="76" y="24"/>
                </a:lnTo>
                <a:lnTo>
                  <a:pt x="78" y="24"/>
                </a:lnTo>
                <a:lnTo>
                  <a:pt x="78" y="22"/>
                </a:lnTo>
                <a:lnTo>
                  <a:pt x="79" y="22"/>
                </a:lnTo>
                <a:lnTo>
                  <a:pt x="79" y="20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0" y="18"/>
                </a:lnTo>
                <a:lnTo>
                  <a:pt x="70" y="24"/>
                </a:lnTo>
                <a:close/>
                <a:moveTo>
                  <a:pt x="96" y="25"/>
                </a:moveTo>
                <a:lnTo>
                  <a:pt x="96" y="18"/>
                </a:lnTo>
                <a:lnTo>
                  <a:pt x="94" y="18"/>
                </a:lnTo>
                <a:lnTo>
                  <a:pt x="92" y="18"/>
                </a:lnTo>
                <a:lnTo>
                  <a:pt x="91" y="18"/>
                </a:lnTo>
                <a:lnTo>
                  <a:pt x="87" y="18"/>
                </a:lnTo>
                <a:lnTo>
                  <a:pt x="85" y="18"/>
                </a:lnTo>
                <a:lnTo>
                  <a:pt x="85" y="16"/>
                </a:lnTo>
                <a:lnTo>
                  <a:pt x="83" y="12"/>
                </a:lnTo>
                <a:lnTo>
                  <a:pt x="83" y="7"/>
                </a:lnTo>
                <a:lnTo>
                  <a:pt x="87" y="7"/>
                </a:lnTo>
                <a:lnTo>
                  <a:pt x="87" y="12"/>
                </a:lnTo>
                <a:lnTo>
                  <a:pt x="89" y="14"/>
                </a:lnTo>
                <a:lnTo>
                  <a:pt x="91" y="16"/>
                </a:lnTo>
                <a:lnTo>
                  <a:pt x="92" y="16"/>
                </a:lnTo>
                <a:lnTo>
                  <a:pt x="94" y="14"/>
                </a:lnTo>
                <a:lnTo>
                  <a:pt x="96" y="14"/>
                </a:lnTo>
                <a:lnTo>
                  <a:pt x="96" y="7"/>
                </a:lnTo>
                <a:lnTo>
                  <a:pt x="100" y="7"/>
                </a:lnTo>
                <a:lnTo>
                  <a:pt x="100" y="25"/>
                </a:lnTo>
                <a:lnTo>
                  <a:pt x="96" y="25"/>
                </a:lnTo>
                <a:close/>
                <a:moveTo>
                  <a:pt x="109" y="22"/>
                </a:moveTo>
                <a:lnTo>
                  <a:pt x="109" y="22"/>
                </a:lnTo>
                <a:lnTo>
                  <a:pt x="116" y="7"/>
                </a:lnTo>
                <a:lnTo>
                  <a:pt x="120" y="7"/>
                </a:lnTo>
                <a:lnTo>
                  <a:pt x="120" y="25"/>
                </a:lnTo>
                <a:lnTo>
                  <a:pt x="116" y="25"/>
                </a:lnTo>
                <a:lnTo>
                  <a:pt x="116" y="11"/>
                </a:lnTo>
                <a:lnTo>
                  <a:pt x="109" y="25"/>
                </a:lnTo>
                <a:lnTo>
                  <a:pt x="105" y="25"/>
                </a:lnTo>
                <a:lnTo>
                  <a:pt x="105" y="7"/>
                </a:lnTo>
                <a:lnTo>
                  <a:pt x="109" y="7"/>
                </a:lnTo>
                <a:lnTo>
                  <a:pt x="109" y="22"/>
                </a:lnTo>
                <a:close/>
                <a:moveTo>
                  <a:pt x="142" y="25"/>
                </a:moveTo>
                <a:lnTo>
                  <a:pt x="137" y="25"/>
                </a:lnTo>
                <a:lnTo>
                  <a:pt x="131" y="16"/>
                </a:lnTo>
                <a:lnTo>
                  <a:pt x="129" y="18"/>
                </a:lnTo>
                <a:lnTo>
                  <a:pt x="129" y="25"/>
                </a:lnTo>
                <a:lnTo>
                  <a:pt x="126" y="25"/>
                </a:lnTo>
                <a:lnTo>
                  <a:pt x="126" y="7"/>
                </a:lnTo>
                <a:lnTo>
                  <a:pt x="129" y="7"/>
                </a:lnTo>
                <a:lnTo>
                  <a:pt x="129" y="14"/>
                </a:lnTo>
                <a:lnTo>
                  <a:pt x="137" y="7"/>
                </a:lnTo>
                <a:lnTo>
                  <a:pt x="142" y="7"/>
                </a:lnTo>
                <a:lnTo>
                  <a:pt x="133" y="14"/>
                </a:lnTo>
                <a:lnTo>
                  <a:pt x="142" y="25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2" name="Freeform 146"/>
          <p:cNvSpPr>
            <a:spLocks noEditPoints="1"/>
          </p:cNvSpPr>
          <p:nvPr/>
        </p:nvSpPr>
        <p:spPr bwMode="auto">
          <a:xfrm>
            <a:off x="1672044" y="4858655"/>
            <a:ext cx="310523" cy="62104"/>
          </a:xfrm>
          <a:custGeom>
            <a:avLst/>
            <a:gdLst>
              <a:gd name="T0" fmla="*/ 21950 w 179"/>
              <a:gd name="T1" fmla="*/ 0 h 33"/>
              <a:gd name="T2" fmla="*/ 24877 w 179"/>
              <a:gd name="T3" fmla="*/ 23812 h 33"/>
              <a:gd name="T4" fmla="*/ 57070 w 179"/>
              <a:gd name="T5" fmla="*/ 20637 h 33"/>
              <a:gd name="T6" fmla="*/ 43900 w 179"/>
              <a:gd name="T7" fmla="*/ 20637 h 33"/>
              <a:gd name="T8" fmla="*/ 51217 w 179"/>
              <a:gd name="T9" fmla="*/ 38100 h 33"/>
              <a:gd name="T10" fmla="*/ 62924 w 179"/>
              <a:gd name="T11" fmla="*/ 28575 h 33"/>
              <a:gd name="T12" fmla="*/ 46827 w 179"/>
              <a:gd name="T13" fmla="*/ 41275 h 33"/>
              <a:gd name="T14" fmla="*/ 38047 w 179"/>
              <a:gd name="T15" fmla="*/ 26987 h 33"/>
              <a:gd name="T16" fmla="*/ 46827 w 179"/>
              <a:gd name="T17" fmla="*/ 11112 h 33"/>
              <a:gd name="T18" fmla="*/ 59997 w 179"/>
              <a:gd name="T19" fmla="*/ 14287 h 33"/>
              <a:gd name="T20" fmla="*/ 79020 w 179"/>
              <a:gd name="T21" fmla="*/ 41275 h 33"/>
              <a:gd name="T22" fmla="*/ 86337 w 179"/>
              <a:gd name="T23" fmla="*/ 11112 h 33"/>
              <a:gd name="T24" fmla="*/ 95117 w 179"/>
              <a:gd name="T25" fmla="*/ 14287 h 33"/>
              <a:gd name="T26" fmla="*/ 105361 w 179"/>
              <a:gd name="T27" fmla="*/ 9525 h 33"/>
              <a:gd name="T28" fmla="*/ 117067 w 179"/>
              <a:gd name="T29" fmla="*/ 20637 h 33"/>
              <a:gd name="T30" fmla="*/ 111214 w 179"/>
              <a:gd name="T31" fmla="*/ 41275 h 33"/>
              <a:gd name="T32" fmla="*/ 98044 w 179"/>
              <a:gd name="T33" fmla="*/ 41275 h 33"/>
              <a:gd name="T34" fmla="*/ 92190 w 179"/>
              <a:gd name="T35" fmla="*/ 11112 h 33"/>
              <a:gd name="T36" fmla="*/ 111214 w 179"/>
              <a:gd name="T37" fmla="*/ 31750 h 33"/>
              <a:gd name="T38" fmla="*/ 111214 w 179"/>
              <a:gd name="T39" fmla="*/ 17462 h 33"/>
              <a:gd name="T40" fmla="*/ 98044 w 179"/>
              <a:gd name="T41" fmla="*/ 17462 h 33"/>
              <a:gd name="T42" fmla="*/ 100971 w 179"/>
              <a:gd name="T43" fmla="*/ 38100 h 33"/>
              <a:gd name="T44" fmla="*/ 130237 w 179"/>
              <a:gd name="T45" fmla="*/ 11112 h 33"/>
              <a:gd name="T46" fmla="*/ 143407 w 179"/>
              <a:gd name="T47" fmla="*/ 11112 h 33"/>
              <a:gd name="T48" fmla="*/ 146334 w 179"/>
              <a:gd name="T49" fmla="*/ 38100 h 33"/>
              <a:gd name="T50" fmla="*/ 146334 w 179"/>
              <a:gd name="T51" fmla="*/ 41275 h 33"/>
              <a:gd name="T52" fmla="*/ 143407 w 179"/>
              <a:gd name="T53" fmla="*/ 41275 h 33"/>
              <a:gd name="T54" fmla="*/ 136091 w 179"/>
              <a:gd name="T55" fmla="*/ 41275 h 33"/>
              <a:gd name="T56" fmla="*/ 121457 w 179"/>
              <a:gd name="T57" fmla="*/ 41275 h 33"/>
              <a:gd name="T58" fmla="*/ 121457 w 179"/>
              <a:gd name="T59" fmla="*/ 26987 h 33"/>
              <a:gd name="T60" fmla="*/ 140481 w 179"/>
              <a:gd name="T61" fmla="*/ 20637 h 33"/>
              <a:gd name="T62" fmla="*/ 127311 w 179"/>
              <a:gd name="T63" fmla="*/ 17462 h 33"/>
              <a:gd name="T64" fmla="*/ 137554 w 179"/>
              <a:gd name="T65" fmla="*/ 26987 h 33"/>
              <a:gd name="T66" fmla="*/ 127311 w 179"/>
              <a:gd name="T67" fmla="*/ 28575 h 33"/>
              <a:gd name="T68" fmla="*/ 130237 w 179"/>
              <a:gd name="T69" fmla="*/ 38100 h 33"/>
              <a:gd name="T70" fmla="*/ 137554 w 179"/>
              <a:gd name="T71" fmla="*/ 31750 h 33"/>
              <a:gd name="T72" fmla="*/ 162431 w 179"/>
              <a:gd name="T73" fmla="*/ 28575 h 33"/>
              <a:gd name="T74" fmla="*/ 156577 w 179"/>
              <a:gd name="T75" fmla="*/ 11112 h 33"/>
              <a:gd name="T76" fmla="*/ 175601 w 179"/>
              <a:gd name="T77" fmla="*/ 41275 h 33"/>
              <a:gd name="T78" fmla="*/ 191698 w 179"/>
              <a:gd name="T79" fmla="*/ 9525 h 33"/>
              <a:gd name="T80" fmla="*/ 203404 w 179"/>
              <a:gd name="T81" fmla="*/ 14287 h 33"/>
              <a:gd name="T82" fmla="*/ 206331 w 179"/>
              <a:gd name="T83" fmla="*/ 38100 h 33"/>
              <a:gd name="T84" fmla="*/ 203404 w 179"/>
              <a:gd name="T85" fmla="*/ 41275 h 33"/>
              <a:gd name="T86" fmla="*/ 197551 w 179"/>
              <a:gd name="T87" fmla="*/ 41275 h 33"/>
              <a:gd name="T88" fmla="*/ 190234 w 179"/>
              <a:gd name="T89" fmla="*/ 41275 h 33"/>
              <a:gd name="T90" fmla="*/ 178528 w 179"/>
              <a:gd name="T91" fmla="*/ 38100 h 33"/>
              <a:gd name="T92" fmla="*/ 181454 w 179"/>
              <a:gd name="T93" fmla="*/ 26987 h 33"/>
              <a:gd name="T94" fmla="*/ 194624 w 179"/>
              <a:gd name="T95" fmla="*/ 14287 h 33"/>
              <a:gd name="T96" fmla="*/ 184381 w 179"/>
              <a:gd name="T97" fmla="*/ 20637 h 33"/>
              <a:gd name="T98" fmla="*/ 191698 w 179"/>
              <a:gd name="T99" fmla="*/ 26987 h 33"/>
              <a:gd name="T100" fmla="*/ 184381 w 179"/>
              <a:gd name="T101" fmla="*/ 28575 h 33"/>
              <a:gd name="T102" fmla="*/ 190234 w 179"/>
              <a:gd name="T103" fmla="*/ 38100 h 33"/>
              <a:gd name="T104" fmla="*/ 197551 w 179"/>
              <a:gd name="T105" fmla="*/ 31750 h 33"/>
              <a:gd name="T106" fmla="*/ 229745 w 179"/>
              <a:gd name="T107" fmla="*/ 41275 h 33"/>
              <a:gd name="T108" fmla="*/ 210721 w 179"/>
              <a:gd name="T109" fmla="*/ 11112 h 33"/>
              <a:gd name="T110" fmla="*/ 261938 w 179"/>
              <a:gd name="T111" fmla="*/ 31750 h 33"/>
              <a:gd name="T112" fmla="*/ 254621 w 179"/>
              <a:gd name="T113" fmla="*/ 41275 h 33"/>
              <a:gd name="T114" fmla="*/ 245841 w 179"/>
              <a:gd name="T115" fmla="*/ 23812 h 33"/>
              <a:gd name="T116" fmla="*/ 261938 w 179"/>
              <a:gd name="T117" fmla="*/ 31750 h 33"/>
              <a:gd name="T118" fmla="*/ 257548 w 179"/>
              <a:gd name="T119" fmla="*/ 34925 h 33"/>
              <a:gd name="T120" fmla="*/ 251695 w 179"/>
              <a:gd name="T121" fmla="*/ 28575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9"/>
              <a:gd name="T184" fmla="*/ 0 h 33"/>
              <a:gd name="T185" fmla="*/ 179 w 179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9" h="33">
                <a:moveTo>
                  <a:pt x="8" y="18"/>
                </a:moveTo>
                <a:lnTo>
                  <a:pt x="4" y="26"/>
                </a:lnTo>
                <a:lnTo>
                  <a:pt x="0" y="26"/>
                </a:lnTo>
                <a:lnTo>
                  <a:pt x="11" y="0"/>
                </a:lnTo>
                <a:lnTo>
                  <a:pt x="15" y="0"/>
                </a:lnTo>
                <a:lnTo>
                  <a:pt x="24" y="26"/>
                </a:lnTo>
                <a:lnTo>
                  <a:pt x="21" y="26"/>
                </a:lnTo>
                <a:lnTo>
                  <a:pt x="17" y="18"/>
                </a:lnTo>
                <a:lnTo>
                  <a:pt x="8" y="18"/>
                </a:lnTo>
                <a:close/>
                <a:moveTo>
                  <a:pt x="17" y="15"/>
                </a:moveTo>
                <a:lnTo>
                  <a:pt x="13" y="4"/>
                </a:lnTo>
                <a:lnTo>
                  <a:pt x="8" y="15"/>
                </a:lnTo>
                <a:lnTo>
                  <a:pt x="17" y="15"/>
                </a:lnTo>
                <a:close/>
                <a:moveTo>
                  <a:pt x="39" y="13"/>
                </a:moveTo>
                <a:lnTo>
                  <a:pt x="37" y="9"/>
                </a:lnTo>
                <a:lnTo>
                  <a:pt x="35" y="9"/>
                </a:lnTo>
                <a:lnTo>
                  <a:pt x="32" y="9"/>
                </a:lnTo>
                <a:lnTo>
                  <a:pt x="32" y="11"/>
                </a:lnTo>
                <a:lnTo>
                  <a:pt x="30" y="13"/>
                </a:lnTo>
                <a:lnTo>
                  <a:pt x="30" y="17"/>
                </a:lnTo>
                <a:lnTo>
                  <a:pt x="30" y="20"/>
                </a:lnTo>
                <a:lnTo>
                  <a:pt x="32" y="22"/>
                </a:lnTo>
                <a:lnTo>
                  <a:pt x="32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9" y="22"/>
                </a:lnTo>
                <a:lnTo>
                  <a:pt x="39" y="18"/>
                </a:lnTo>
                <a:lnTo>
                  <a:pt x="43" y="18"/>
                </a:lnTo>
                <a:lnTo>
                  <a:pt x="43" y="22"/>
                </a:lnTo>
                <a:lnTo>
                  <a:pt x="41" y="24"/>
                </a:lnTo>
                <a:lnTo>
                  <a:pt x="37" y="26"/>
                </a:lnTo>
                <a:lnTo>
                  <a:pt x="35" y="28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5" y="6"/>
                </a:lnTo>
                <a:lnTo>
                  <a:pt x="37" y="6"/>
                </a:lnTo>
                <a:lnTo>
                  <a:pt x="39" y="7"/>
                </a:lnTo>
                <a:lnTo>
                  <a:pt x="41" y="9"/>
                </a:lnTo>
                <a:lnTo>
                  <a:pt x="43" y="11"/>
                </a:lnTo>
                <a:lnTo>
                  <a:pt x="43" y="13"/>
                </a:lnTo>
                <a:lnTo>
                  <a:pt x="39" y="13"/>
                </a:lnTo>
                <a:close/>
                <a:moveTo>
                  <a:pt x="54" y="9"/>
                </a:moveTo>
                <a:lnTo>
                  <a:pt x="54" y="26"/>
                </a:lnTo>
                <a:lnTo>
                  <a:pt x="50" y="26"/>
                </a:lnTo>
                <a:lnTo>
                  <a:pt x="50" y="9"/>
                </a:lnTo>
                <a:lnTo>
                  <a:pt x="45" y="9"/>
                </a:lnTo>
                <a:lnTo>
                  <a:pt x="45" y="7"/>
                </a:lnTo>
                <a:lnTo>
                  <a:pt x="59" y="7"/>
                </a:lnTo>
                <a:lnTo>
                  <a:pt x="59" y="9"/>
                </a:lnTo>
                <a:lnTo>
                  <a:pt x="54" y="9"/>
                </a:lnTo>
                <a:close/>
                <a:moveTo>
                  <a:pt x="63" y="7"/>
                </a:moveTo>
                <a:lnTo>
                  <a:pt x="65" y="7"/>
                </a:lnTo>
                <a:lnTo>
                  <a:pt x="65" y="9"/>
                </a:lnTo>
                <a:lnTo>
                  <a:pt x="67" y="9"/>
                </a:lnTo>
                <a:lnTo>
                  <a:pt x="67" y="7"/>
                </a:lnTo>
                <a:lnTo>
                  <a:pt x="69" y="7"/>
                </a:lnTo>
                <a:lnTo>
                  <a:pt x="70" y="6"/>
                </a:lnTo>
                <a:lnTo>
                  <a:pt x="72" y="6"/>
                </a:lnTo>
                <a:lnTo>
                  <a:pt x="74" y="6"/>
                </a:lnTo>
                <a:lnTo>
                  <a:pt x="76" y="7"/>
                </a:lnTo>
                <a:lnTo>
                  <a:pt x="78" y="9"/>
                </a:lnTo>
                <a:lnTo>
                  <a:pt x="80" y="11"/>
                </a:lnTo>
                <a:lnTo>
                  <a:pt x="80" y="13"/>
                </a:lnTo>
                <a:lnTo>
                  <a:pt x="80" y="17"/>
                </a:lnTo>
                <a:lnTo>
                  <a:pt x="80" y="18"/>
                </a:lnTo>
                <a:lnTo>
                  <a:pt x="80" y="20"/>
                </a:lnTo>
                <a:lnTo>
                  <a:pt x="78" y="24"/>
                </a:lnTo>
                <a:lnTo>
                  <a:pt x="76" y="26"/>
                </a:lnTo>
                <a:lnTo>
                  <a:pt x="74" y="26"/>
                </a:lnTo>
                <a:lnTo>
                  <a:pt x="70" y="28"/>
                </a:lnTo>
                <a:lnTo>
                  <a:pt x="69" y="26"/>
                </a:lnTo>
                <a:lnTo>
                  <a:pt x="67" y="26"/>
                </a:lnTo>
                <a:lnTo>
                  <a:pt x="67" y="24"/>
                </a:lnTo>
                <a:lnTo>
                  <a:pt x="67" y="33"/>
                </a:lnTo>
                <a:lnTo>
                  <a:pt x="63" y="33"/>
                </a:lnTo>
                <a:lnTo>
                  <a:pt x="63" y="7"/>
                </a:lnTo>
                <a:close/>
                <a:moveTo>
                  <a:pt x="70" y="24"/>
                </a:moveTo>
                <a:lnTo>
                  <a:pt x="72" y="24"/>
                </a:lnTo>
                <a:lnTo>
                  <a:pt x="74" y="22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6" y="17"/>
                </a:lnTo>
                <a:lnTo>
                  <a:pt x="76" y="15"/>
                </a:lnTo>
                <a:lnTo>
                  <a:pt x="76" y="13"/>
                </a:lnTo>
                <a:lnTo>
                  <a:pt x="76" y="11"/>
                </a:lnTo>
                <a:lnTo>
                  <a:pt x="74" y="11"/>
                </a:lnTo>
                <a:lnTo>
                  <a:pt x="72" y="9"/>
                </a:lnTo>
                <a:lnTo>
                  <a:pt x="70" y="9"/>
                </a:lnTo>
                <a:lnTo>
                  <a:pt x="69" y="9"/>
                </a:lnTo>
                <a:lnTo>
                  <a:pt x="67" y="11"/>
                </a:lnTo>
                <a:lnTo>
                  <a:pt x="67" y="13"/>
                </a:lnTo>
                <a:lnTo>
                  <a:pt x="65" y="17"/>
                </a:lnTo>
                <a:lnTo>
                  <a:pt x="67" y="20"/>
                </a:lnTo>
                <a:lnTo>
                  <a:pt x="67" y="22"/>
                </a:lnTo>
                <a:lnTo>
                  <a:pt x="69" y="24"/>
                </a:lnTo>
                <a:lnTo>
                  <a:pt x="70" y="24"/>
                </a:lnTo>
                <a:close/>
                <a:moveTo>
                  <a:pt x="83" y="13"/>
                </a:moveTo>
                <a:lnTo>
                  <a:pt x="83" y="9"/>
                </a:lnTo>
                <a:lnTo>
                  <a:pt x="85" y="7"/>
                </a:lnTo>
                <a:lnTo>
                  <a:pt x="89" y="7"/>
                </a:lnTo>
                <a:lnTo>
                  <a:pt x="91" y="6"/>
                </a:lnTo>
                <a:lnTo>
                  <a:pt x="93" y="6"/>
                </a:lnTo>
                <a:lnTo>
                  <a:pt x="94" y="7"/>
                </a:lnTo>
                <a:lnTo>
                  <a:pt x="96" y="7"/>
                </a:lnTo>
                <a:lnTo>
                  <a:pt x="98" y="7"/>
                </a:lnTo>
                <a:lnTo>
                  <a:pt x="98" y="9"/>
                </a:lnTo>
                <a:lnTo>
                  <a:pt x="98" y="11"/>
                </a:lnTo>
                <a:lnTo>
                  <a:pt x="98" y="22"/>
                </a:lnTo>
                <a:lnTo>
                  <a:pt x="98" y="24"/>
                </a:lnTo>
                <a:lnTo>
                  <a:pt x="100" y="24"/>
                </a:lnTo>
                <a:lnTo>
                  <a:pt x="100" y="26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4" y="24"/>
                </a:lnTo>
                <a:lnTo>
                  <a:pt x="93" y="26"/>
                </a:lnTo>
                <a:lnTo>
                  <a:pt x="91" y="26"/>
                </a:lnTo>
                <a:lnTo>
                  <a:pt x="89" y="28"/>
                </a:lnTo>
                <a:lnTo>
                  <a:pt x="87" y="26"/>
                </a:lnTo>
                <a:lnTo>
                  <a:pt x="85" y="26"/>
                </a:lnTo>
                <a:lnTo>
                  <a:pt x="83" y="26"/>
                </a:lnTo>
                <a:lnTo>
                  <a:pt x="83" y="24"/>
                </a:lnTo>
                <a:lnTo>
                  <a:pt x="83" y="22"/>
                </a:lnTo>
                <a:lnTo>
                  <a:pt x="82" y="20"/>
                </a:lnTo>
                <a:lnTo>
                  <a:pt x="83" y="18"/>
                </a:lnTo>
                <a:lnTo>
                  <a:pt x="83" y="17"/>
                </a:lnTo>
                <a:lnTo>
                  <a:pt x="85" y="17"/>
                </a:lnTo>
                <a:lnTo>
                  <a:pt x="89" y="15"/>
                </a:lnTo>
                <a:lnTo>
                  <a:pt x="94" y="15"/>
                </a:lnTo>
                <a:lnTo>
                  <a:pt x="94" y="13"/>
                </a:lnTo>
                <a:lnTo>
                  <a:pt x="96" y="13"/>
                </a:lnTo>
                <a:lnTo>
                  <a:pt x="94" y="9"/>
                </a:lnTo>
                <a:lnTo>
                  <a:pt x="91" y="9"/>
                </a:lnTo>
                <a:lnTo>
                  <a:pt x="89" y="9"/>
                </a:lnTo>
                <a:lnTo>
                  <a:pt x="87" y="9"/>
                </a:lnTo>
                <a:lnTo>
                  <a:pt x="87" y="11"/>
                </a:lnTo>
                <a:lnTo>
                  <a:pt x="87" y="13"/>
                </a:lnTo>
                <a:lnTo>
                  <a:pt x="83" y="13"/>
                </a:lnTo>
                <a:close/>
                <a:moveTo>
                  <a:pt x="96" y="17"/>
                </a:moveTo>
                <a:lnTo>
                  <a:pt x="94" y="17"/>
                </a:lnTo>
                <a:lnTo>
                  <a:pt x="93" y="17"/>
                </a:lnTo>
                <a:lnTo>
                  <a:pt x="91" y="17"/>
                </a:lnTo>
                <a:lnTo>
                  <a:pt x="89" y="18"/>
                </a:lnTo>
                <a:lnTo>
                  <a:pt x="87" y="18"/>
                </a:lnTo>
                <a:lnTo>
                  <a:pt x="85" y="20"/>
                </a:lnTo>
                <a:lnTo>
                  <a:pt x="87" y="24"/>
                </a:lnTo>
                <a:lnTo>
                  <a:pt x="89" y="24"/>
                </a:lnTo>
                <a:lnTo>
                  <a:pt x="91" y="24"/>
                </a:lnTo>
                <a:lnTo>
                  <a:pt x="93" y="24"/>
                </a:lnTo>
                <a:lnTo>
                  <a:pt x="93" y="22"/>
                </a:lnTo>
                <a:lnTo>
                  <a:pt x="94" y="22"/>
                </a:lnTo>
                <a:lnTo>
                  <a:pt x="94" y="20"/>
                </a:lnTo>
                <a:lnTo>
                  <a:pt x="96" y="20"/>
                </a:lnTo>
                <a:lnTo>
                  <a:pt x="96" y="17"/>
                </a:lnTo>
                <a:close/>
                <a:moveTo>
                  <a:pt x="120" y="26"/>
                </a:moveTo>
                <a:lnTo>
                  <a:pt x="117" y="26"/>
                </a:lnTo>
                <a:lnTo>
                  <a:pt x="111" y="18"/>
                </a:lnTo>
                <a:lnTo>
                  <a:pt x="106" y="26"/>
                </a:lnTo>
                <a:lnTo>
                  <a:pt x="102" y="26"/>
                </a:lnTo>
                <a:lnTo>
                  <a:pt x="109" y="17"/>
                </a:lnTo>
                <a:lnTo>
                  <a:pt x="102" y="7"/>
                </a:lnTo>
                <a:lnTo>
                  <a:pt x="107" y="7"/>
                </a:lnTo>
                <a:lnTo>
                  <a:pt x="111" y="13"/>
                </a:lnTo>
                <a:lnTo>
                  <a:pt x="117" y="7"/>
                </a:lnTo>
                <a:lnTo>
                  <a:pt x="120" y="7"/>
                </a:lnTo>
                <a:lnTo>
                  <a:pt x="113" y="17"/>
                </a:lnTo>
                <a:lnTo>
                  <a:pt x="120" y="26"/>
                </a:lnTo>
                <a:close/>
                <a:moveTo>
                  <a:pt x="122" y="13"/>
                </a:moveTo>
                <a:lnTo>
                  <a:pt x="124" y="9"/>
                </a:lnTo>
                <a:lnTo>
                  <a:pt x="126" y="7"/>
                </a:lnTo>
                <a:lnTo>
                  <a:pt x="128" y="7"/>
                </a:lnTo>
                <a:lnTo>
                  <a:pt x="131" y="6"/>
                </a:lnTo>
                <a:lnTo>
                  <a:pt x="133" y="6"/>
                </a:lnTo>
                <a:lnTo>
                  <a:pt x="133" y="7"/>
                </a:lnTo>
                <a:lnTo>
                  <a:pt x="135" y="7"/>
                </a:lnTo>
                <a:lnTo>
                  <a:pt x="137" y="7"/>
                </a:lnTo>
                <a:lnTo>
                  <a:pt x="139" y="9"/>
                </a:lnTo>
                <a:lnTo>
                  <a:pt x="139" y="11"/>
                </a:lnTo>
                <a:lnTo>
                  <a:pt x="139" y="22"/>
                </a:lnTo>
                <a:lnTo>
                  <a:pt x="139" y="24"/>
                </a:lnTo>
                <a:lnTo>
                  <a:pt x="141" y="24"/>
                </a:lnTo>
                <a:lnTo>
                  <a:pt x="141" y="26"/>
                </a:lnTo>
                <a:lnTo>
                  <a:pt x="139" y="26"/>
                </a:lnTo>
                <a:lnTo>
                  <a:pt x="137" y="26"/>
                </a:lnTo>
                <a:lnTo>
                  <a:pt x="135" y="26"/>
                </a:lnTo>
                <a:lnTo>
                  <a:pt x="135" y="24"/>
                </a:lnTo>
                <a:lnTo>
                  <a:pt x="133" y="24"/>
                </a:lnTo>
                <a:lnTo>
                  <a:pt x="131" y="26"/>
                </a:lnTo>
                <a:lnTo>
                  <a:pt x="130" y="26"/>
                </a:lnTo>
                <a:lnTo>
                  <a:pt x="128" y="28"/>
                </a:lnTo>
                <a:lnTo>
                  <a:pt x="126" y="26"/>
                </a:lnTo>
                <a:lnTo>
                  <a:pt x="124" y="26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8"/>
                </a:lnTo>
                <a:lnTo>
                  <a:pt x="124" y="17"/>
                </a:lnTo>
                <a:lnTo>
                  <a:pt x="128" y="15"/>
                </a:lnTo>
                <a:lnTo>
                  <a:pt x="133" y="15"/>
                </a:lnTo>
                <a:lnTo>
                  <a:pt x="135" y="13"/>
                </a:lnTo>
                <a:lnTo>
                  <a:pt x="133" y="9"/>
                </a:lnTo>
                <a:lnTo>
                  <a:pt x="130" y="9"/>
                </a:lnTo>
                <a:lnTo>
                  <a:pt x="128" y="9"/>
                </a:lnTo>
                <a:lnTo>
                  <a:pt x="126" y="11"/>
                </a:lnTo>
                <a:lnTo>
                  <a:pt x="126" y="13"/>
                </a:lnTo>
                <a:lnTo>
                  <a:pt x="122" y="13"/>
                </a:lnTo>
                <a:close/>
                <a:moveTo>
                  <a:pt x="135" y="17"/>
                </a:moveTo>
                <a:lnTo>
                  <a:pt x="135" y="17"/>
                </a:lnTo>
                <a:lnTo>
                  <a:pt x="133" y="17"/>
                </a:lnTo>
                <a:lnTo>
                  <a:pt x="131" y="17"/>
                </a:lnTo>
                <a:lnTo>
                  <a:pt x="130" y="17"/>
                </a:lnTo>
                <a:lnTo>
                  <a:pt x="128" y="18"/>
                </a:lnTo>
                <a:lnTo>
                  <a:pt x="126" y="18"/>
                </a:lnTo>
                <a:lnTo>
                  <a:pt x="126" y="20"/>
                </a:lnTo>
                <a:lnTo>
                  <a:pt x="126" y="24"/>
                </a:lnTo>
                <a:lnTo>
                  <a:pt x="130" y="24"/>
                </a:lnTo>
                <a:lnTo>
                  <a:pt x="131" y="24"/>
                </a:lnTo>
                <a:lnTo>
                  <a:pt x="133" y="22"/>
                </a:lnTo>
                <a:lnTo>
                  <a:pt x="135" y="20"/>
                </a:lnTo>
                <a:lnTo>
                  <a:pt x="135" y="17"/>
                </a:lnTo>
                <a:close/>
                <a:moveTo>
                  <a:pt x="157" y="7"/>
                </a:moveTo>
                <a:lnTo>
                  <a:pt x="159" y="7"/>
                </a:lnTo>
                <a:lnTo>
                  <a:pt x="159" y="26"/>
                </a:lnTo>
                <a:lnTo>
                  <a:pt x="157" y="26"/>
                </a:lnTo>
                <a:lnTo>
                  <a:pt x="157" y="17"/>
                </a:lnTo>
                <a:lnTo>
                  <a:pt x="148" y="17"/>
                </a:lnTo>
                <a:lnTo>
                  <a:pt x="148" y="26"/>
                </a:lnTo>
                <a:lnTo>
                  <a:pt x="144" y="26"/>
                </a:lnTo>
                <a:lnTo>
                  <a:pt x="144" y="7"/>
                </a:lnTo>
                <a:lnTo>
                  <a:pt x="148" y="7"/>
                </a:lnTo>
                <a:lnTo>
                  <a:pt x="148" y="15"/>
                </a:lnTo>
                <a:lnTo>
                  <a:pt x="157" y="15"/>
                </a:lnTo>
                <a:lnTo>
                  <a:pt x="157" y="7"/>
                </a:lnTo>
                <a:close/>
                <a:moveTo>
                  <a:pt x="179" y="20"/>
                </a:moveTo>
                <a:lnTo>
                  <a:pt x="179" y="22"/>
                </a:lnTo>
                <a:lnTo>
                  <a:pt x="179" y="24"/>
                </a:lnTo>
                <a:lnTo>
                  <a:pt x="178" y="24"/>
                </a:lnTo>
                <a:lnTo>
                  <a:pt x="176" y="26"/>
                </a:lnTo>
                <a:lnTo>
                  <a:pt x="174" y="26"/>
                </a:lnTo>
                <a:lnTo>
                  <a:pt x="172" y="26"/>
                </a:lnTo>
                <a:lnTo>
                  <a:pt x="165" y="26"/>
                </a:lnTo>
                <a:lnTo>
                  <a:pt x="165" y="7"/>
                </a:lnTo>
                <a:lnTo>
                  <a:pt x="168" y="7"/>
                </a:lnTo>
                <a:lnTo>
                  <a:pt x="168" y="15"/>
                </a:lnTo>
                <a:lnTo>
                  <a:pt x="172" y="15"/>
                </a:lnTo>
                <a:lnTo>
                  <a:pt x="176" y="15"/>
                </a:lnTo>
                <a:lnTo>
                  <a:pt x="178" y="17"/>
                </a:lnTo>
                <a:lnTo>
                  <a:pt x="179" y="18"/>
                </a:lnTo>
                <a:lnTo>
                  <a:pt x="179" y="20"/>
                </a:lnTo>
                <a:close/>
                <a:moveTo>
                  <a:pt x="168" y="24"/>
                </a:moveTo>
                <a:lnTo>
                  <a:pt x="172" y="24"/>
                </a:lnTo>
                <a:lnTo>
                  <a:pt x="174" y="24"/>
                </a:lnTo>
                <a:lnTo>
                  <a:pt x="176" y="22"/>
                </a:lnTo>
                <a:lnTo>
                  <a:pt x="176" y="20"/>
                </a:lnTo>
                <a:lnTo>
                  <a:pt x="176" y="18"/>
                </a:lnTo>
                <a:lnTo>
                  <a:pt x="174" y="18"/>
                </a:lnTo>
                <a:lnTo>
                  <a:pt x="172" y="18"/>
                </a:lnTo>
                <a:lnTo>
                  <a:pt x="168" y="18"/>
                </a:lnTo>
                <a:lnTo>
                  <a:pt x="168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3" name="Freeform 147"/>
          <p:cNvSpPr>
            <a:spLocks noEditPoints="1"/>
          </p:cNvSpPr>
          <p:nvPr/>
        </p:nvSpPr>
        <p:spPr bwMode="auto">
          <a:xfrm>
            <a:off x="1553483" y="4653520"/>
            <a:ext cx="212661" cy="52695"/>
          </a:xfrm>
          <a:custGeom>
            <a:avLst/>
            <a:gdLst>
              <a:gd name="T0" fmla="*/ 22056 w 122"/>
              <a:gd name="T1" fmla="*/ 6350 h 28"/>
              <a:gd name="T2" fmla="*/ 7352 w 122"/>
              <a:gd name="T3" fmla="*/ 7938 h 28"/>
              <a:gd name="T4" fmla="*/ 5882 w 122"/>
              <a:gd name="T5" fmla="*/ 6350 h 28"/>
              <a:gd name="T6" fmla="*/ 19115 w 122"/>
              <a:gd name="T7" fmla="*/ 0 h 28"/>
              <a:gd name="T8" fmla="*/ 32348 w 122"/>
              <a:gd name="T9" fmla="*/ 6350 h 28"/>
              <a:gd name="T10" fmla="*/ 35289 w 122"/>
              <a:gd name="T11" fmla="*/ 20638 h 28"/>
              <a:gd name="T12" fmla="*/ 26467 w 122"/>
              <a:gd name="T13" fmla="*/ 41275 h 28"/>
              <a:gd name="T14" fmla="*/ 13233 w 122"/>
              <a:gd name="T15" fmla="*/ 44450 h 28"/>
              <a:gd name="T16" fmla="*/ 5882 w 122"/>
              <a:gd name="T17" fmla="*/ 38100 h 28"/>
              <a:gd name="T18" fmla="*/ 7352 w 122"/>
              <a:gd name="T19" fmla="*/ 31750 h 28"/>
              <a:gd name="T20" fmla="*/ 16174 w 122"/>
              <a:gd name="T21" fmla="*/ 38100 h 28"/>
              <a:gd name="T22" fmla="*/ 29408 w 122"/>
              <a:gd name="T23" fmla="*/ 28575 h 28"/>
              <a:gd name="T24" fmla="*/ 29408 w 122"/>
              <a:gd name="T25" fmla="*/ 17463 h 28"/>
              <a:gd name="T26" fmla="*/ 45582 w 122"/>
              <a:gd name="T27" fmla="*/ 41275 h 28"/>
              <a:gd name="T28" fmla="*/ 41171 w 122"/>
              <a:gd name="T29" fmla="*/ 38100 h 28"/>
              <a:gd name="T30" fmla="*/ 42641 w 122"/>
              <a:gd name="T31" fmla="*/ 11113 h 28"/>
              <a:gd name="T32" fmla="*/ 60286 w 122"/>
              <a:gd name="T33" fmla="*/ 17463 h 28"/>
              <a:gd name="T34" fmla="*/ 86753 w 122"/>
              <a:gd name="T35" fmla="*/ 11113 h 28"/>
              <a:gd name="T36" fmla="*/ 89694 w 122"/>
              <a:gd name="T37" fmla="*/ 20638 h 28"/>
              <a:gd name="T38" fmla="*/ 70578 w 122"/>
              <a:gd name="T39" fmla="*/ 11113 h 28"/>
              <a:gd name="T40" fmla="*/ 116160 w 122"/>
              <a:gd name="T41" fmla="*/ 17463 h 28"/>
              <a:gd name="T42" fmla="*/ 105868 w 122"/>
              <a:gd name="T43" fmla="*/ 23812 h 28"/>
              <a:gd name="T44" fmla="*/ 108809 w 122"/>
              <a:gd name="T45" fmla="*/ 38100 h 28"/>
              <a:gd name="T46" fmla="*/ 119101 w 122"/>
              <a:gd name="T47" fmla="*/ 34925 h 28"/>
              <a:gd name="T48" fmla="*/ 119101 w 122"/>
              <a:gd name="T49" fmla="*/ 41275 h 28"/>
              <a:gd name="T50" fmla="*/ 105868 w 122"/>
              <a:gd name="T51" fmla="*/ 41275 h 28"/>
              <a:gd name="T52" fmla="*/ 99986 w 122"/>
              <a:gd name="T53" fmla="*/ 28575 h 28"/>
              <a:gd name="T54" fmla="*/ 105868 w 122"/>
              <a:gd name="T55" fmla="*/ 14288 h 28"/>
              <a:gd name="T56" fmla="*/ 119101 w 122"/>
              <a:gd name="T57" fmla="*/ 11113 h 28"/>
              <a:gd name="T58" fmla="*/ 124983 w 122"/>
              <a:gd name="T59" fmla="*/ 23812 h 28"/>
              <a:gd name="T60" fmla="*/ 135275 w 122"/>
              <a:gd name="T61" fmla="*/ 44450 h 28"/>
              <a:gd name="T62" fmla="*/ 149979 w 122"/>
              <a:gd name="T63" fmla="*/ 11113 h 28"/>
              <a:gd name="T64" fmla="*/ 154390 w 122"/>
              <a:gd name="T65" fmla="*/ 17463 h 28"/>
              <a:gd name="T66" fmla="*/ 166154 w 122"/>
              <a:gd name="T67" fmla="*/ 11113 h 28"/>
              <a:gd name="T68" fmla="*/ 173505 w 122"/>
              <a:gd name="T69" fmla="*/ 17463 h 28"/>
              <a:gd name="T70" fmla="*/ 176446 w 122"/>
              <a:gd name="T71" fmla="*/ 38100 h 28"/>
              <a:gd name="T72" fmla="*/ 179387 w 122"/>
              <a:gd name="T73" fmla="*/ 44450 h 28"/>
              <a:gd name="T74" fmla="*/ 176446 w 122"/>
              <a:gd name="T75" fmla="*/ 44450 h 28"/>
              <a:gd name="T76" fmla="*/ 170565 w 122"/>
              <a:gd name="T77" fmla="*/ 41275 h 28"/>
              <a:gd name="T78" fmla="*/ 163213 w 122"/>
              <a:gd name="T79" fmla="*/ 44450 h 28"/>
              <a:gd name="T80" fmla="*/ 154390 w 122"/>
              <a:gd name="T81" fmla="*/ 41275 h 28"/>
              <a:gd name="T82" fmla="*/ 151450 w 122"/>
              <a:gd name="T83" fmla="*/ 31750 h 28"/>
              <a:gd name="T84" fmla="*/ 167624 w 122"/>
              <a:gd name="T85" fmla="*/ 23812 h 28"/>
              <a:gd name="T86" fmla="*/ 163213 w 122"/>
              <a:gd name="T87" fmla="*/ 14288 h 28"/>
              <a:gd name="T88" fmla="*/ 157331 w 122"/>
              <a:gd name="T89" fmla="*/ 20638 h 28"/>
              <a:gd name="T90" fmla="*/ 167624 w 122"/>
              <a:gd name="T91" fmla="*/ 28575 h 28"/>
              <a:gd name="T92" fmla="*/ 160272 w 122"/>
              <a:gd name="T93" fmla="*/ 28575 h 28"/>
              <a:gd name="T94" fmla="*/ 157331 w 122"/>
              <a:gd name="T95" fmla="*/ 34925 h 28"/>
              <a:gd name="T96" fmla="*/ 166154 w 122"/>
              <a:gd name="T97" fmla="*/ 38100 h 28"/>
              <a:gd name="T98" fmla="*/ 170565 w 122"/>
              <a:gd name="T99" fmla="*/ 31750 h 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2"/>
              <a:gd name="T151" fmla="*/ 0 h 28"/>
              <a:gd name="T152" fmla="*/ 122 w 122"/>
              <a:gd name="T153" fmla="*/ 28 h 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2" h="28">
                <a:moveTo>
                  <a:pt x="20" y="11"/>
                </a:moveTo>
                <a:lnTo>
                  <a:pt x="20" y="7"/>
                </a:lnTo>
                <a:lnTo>
                  <a:pt x="18" y="5"/>
                </a:lnTo>
                <a:lnTo>
                  <a:pt x="15" y="4"/>
                </a:lnTo>
                <a:lnTo>
                  <a:pt x="13" y="2"/>
                </a:lnTo>
                <a:lnTo>
                  <a:pt x="9" y="4"/>
                </a:lnTo>
                <a:lnTo>
                  <a:pt x="7" y="4"/>
                </a:lnTo>
                <a:lnTo>
                  <a:pt x="5" y="5"/>
                </a:lnTo>
                <a:lnTo>
                  <a:pt x="4" y="7"/>
                </a:lnTo>
                <a:lnTo>
                  <a:pt x="2" y="7"/>
                </a:lnTo>
                <a:lnTo>
                  <a:pt x="2" y="5"/>
                </a:lnTo>
                <a:lnTo>
                  <a:pt x="4" y="4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2" y="4"/>
                </a:lnTo>
                <a:lnTo>
                  <a:pt x="22" y="5"/>
                </a:lnTo>
                <a:lnTo>
                  <a:pt x="24" y="7"/>
                </a:lnTo>
                <a:lnTo>
                  <a:pt x="24" y="11"/>
                </a:lnTo>
                <a:lnTo>
                  <a:pt x="24" y="13"/>
                </a:lnTo>
                <a:lnTo>
                  <a:pt x="24" y="18"/>
                </a:lnTo>
                <a:lnTo>
                  <a:pt x="22" y="22"/>
                </a:lnTo>
                <a:lnTo>
                  <a:pt x="20" y="24"/>
                </a:lnTo>
                <a:lnTo>
                  <a:pt x="18" y="26"/>
                </a:lnTo>
                <a:lnTo>
                  <a:pt x="15" y="28"/>
                </a:lnTo>
                <a:lnTo>
                  <a:pt x="13" y="28"/>
                </a:lnTo>
                <a:lnTo>
                  <a:pt x="11" y="28"/>
                </a:lnTo>
                <a:lnTo>
                  <a:pt x="9" y="28"/>
                </a:lnTo>
                <a:lnTo>
                  <a:pt x="7" y="28"/>
                </a:lnTo>
                <a:lnTo>
                  <a:pt x="5" y="26"/>
                </a:lnTo>
                <a:lnTo>
                  <a:pt x="4" y="26"/>
                </a:lnTo>
                <a:lnTo>
                  <a:pt x="4" y="24"/>
                </a:lnTo>
                <a:lnTo>
                  <a:pt x="2" y="20"/>
                </a:lnTo>
                <a:lnTo>
                  <a:pt x="0" y="18"/>
                </a:lnTo>
                <a:lnTo>
                  <a:pt x="4" y="18"/>
                </a:lnTo>
                <a:lnTo>
                  <a:pt x="5" y="20"/>
                </a:lnTo>
                <a:lnTo>
                  <a:pt x="5" y="22"/>
                </a:lnTo>
                <a:lnTo>
                  <a:pt x="7" y="24"/>
                </a:lnTo>
                <a:lnTo>
                  <a:pt x="9" y="24"/>
                </a:lnTo>
                <a:lnTo>
                  <a:pt x="11" y="24"/>
                </a:lnTo>
                <a:lnTo>
                  <a:pt x="13" y="24"/>
                </a:lnTo>
                <a:lnTo>
                  <a:pt x="17" y="24"/>
                </a:lnTo>
                <a:lnTo>
                  <a:pt x="18" y="22"/>
                </a:lnTo>
                <a:lnTo>
                  <a:pt x="20" y="18"/>
                </a:lnTo>
                <a:lnTo>
                  <a:pt x="20" y="15"/>
                </a:lnTo>
                <a:lnTo>
                  <a:pt x="5" y="15"/>
                </a:lnTo>
                <a:lnTo>
                  <a:pt x="5" y="11"/>
                </a:lnTo>
                <a:lnTo>
                  <a:pt x="20" y="11"/>
                </a:lnTo>
                <a:close/>
                <a:moveTo>
                  <a:pt x="31" y="11"/>
                </a:moveTo>
                <a:lnTo>
                  <a:pt x="31" y="22"/>
                </a:lnTo>
                <a:lnTo>
                  <a:pt x="31" y="24"/>
                </a:lnTo>
                <a:lnTo>
                  <a:pt x="31" y="26"/>
                </a:lnTo>
                <a:lnTo>
                  <a:pt x="29" y="28"/>
                </a:lnTo>
                <a:lnTo>
                  <a:pt x="26" y="28"/>
                </a:lnTo>
                <a:lnTo>
                  <a:pt x="26" y="24"/>
                </a:lnTo>
                <a:lnTo>
                  <a:pt x="28" y="24"/>
                </a:lnTo>
                <a:lnTo>
                  <a:pt x="29" y="22"/>
                </a:lnTo>
                <a:lnTo>
                  <a:pt x="29" y="7"/>
                </a:lnTo>
                <a:lnTo>
                  <a:pt x="42" y="7"/>
                </a:lnTo>
                <a:lnTo>
                  <a:pt x="42" y="28"/>
                </a:lnTo>
                <a:lnTo>
                  <a:pt x="41" y="28"/>
                </a:lnTo>
                <a:lnTo>
                  <a:pt x="41" y="11"/>
                </a:lnTo>
                <a:lnTo>
                  <a:pt x="31" y="11"/>
                </a:lnTo>
                <a:close/>
                <a:moveTo>
                  <a:pt x="52" y="22"/>
                </a:moveTo>
                <a:lnTo>
                  <a:pt x="52" y="22"/>
                </a:lnTo>
                <a:lnTo>
                  <a:pt x="59" y="7"/>
                </a:lnTo>
                <a:lnTo>
                  <a:pt x="65" y="7"/>
                </a:lnTo>
                <a:lnTo>
                  <a:pt x="65" y="28"/>
                </a:lnTo>
                <a:lnTo>
                  <a:pt x="61" y="28"/>
                </a:lnTo>
                <a:lnTo>
                  <a:pt x="61" y="13"/>
                </a:lnTo>
                <a:lnTo>
                  <a:pt x="52" y="28"/>
                </a:lnTo>
                <a:lnTo>
                  <a:pt x="48" y="28"/>
                </a:lnTo>
                <a:lnTo>
                  <a:pt x="48" y="7"/>
                </a:lnTo>
                <a:lnTo>
                  <a:pt x="52" y="7"/>
                </a:lnTo>
                <a:lnTo>
                  <a:pt x="52" y="22"/>
                </a:lnTo>
                <a:close/>
                <a:moveTo>
                  <a:pt x="81" y="15"/>
                </a:moveTo>
                <a:lnTo>
                  <a:pt x="79" y="11"/>
                </a:lnTo>
                <a:lnTo>
                  <a:pt x="76" y="9"/>
                </a:lnTo>
                <a:lnTo>
                  <a:pt x="74" y="11"/>
                </a:lnTo>
                <a:lnTo>
                  <a:pt x="72" y="13"/>
                </a:lnTo>
                <a:lnTo>
                  <a:pt x="72" y="15"/>
                </a:lnTo>
                <a:lnTo>
                  <a:pt x="70" y="17"/>
                </a:lnTo>
                <a:lnTo>
                  <a:pt x="72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5" y="20"/>
                </a:lnTo>
                <a:lnTo>
                  <a:pt x="83" y="22"/>
                </a:lnTo>
                <a:lnTo>
                  <a:pt x="81" y="26"/>
                </a:lnTo>
                <a:lnTo>
                  <a:pt x="79" y="28"/>
                </a:lnTo>
                <a:lnTo>
                  <a:pt x="76" y="28"/>
                </a:lnTo>
                <a:lnTo>
                  <a:pt x="74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8" y="20"/>
                </a:lnTo>
                <a:lnTo>
                  <a:pt x="68" y="18"/>
                </a:lnTo>
                <a:lnTo>
                  <a:pt x="68" y="15"/>
                </a:lnTo>
                <a:lnTo>
                  <a:pt x="68" y="13"/>
                </a:lnTo>
                <a:lnTo>
                  <a:pt x="70" y="9"/>
                </a:lnTo>
                <a:lnTo>
                  <a:pt x="72" y="9"/>
                </a:lnTo>
                <a:lnTo>
                  <a:pt x="74" y="7"/>
                </a:lnTo>
                <a:lnTo>
                  <a:pt x="77" y="7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3" y="13"/>
                </a:lnTo>
                <a:lnTo>
                  <a:pt x="85" y="15"/>
                </a:lnTo>
                <a:lnTo>
                  <a:pt x="81" y="15"/>
                </a:lnTo>
                <a:close/>
                <a:moveTo>
                  <a:pt x="94" y="11"/>
                </a:moveTo>
                <a:lnTo>
                  <a:pt x="94" y="28"/>
                </a:lnTo>
                <a:lnTo>
                  <a:pt x="92" y="28"/>
                </a:lnTo>
                <a:lnTo>
                  <a:pt x="92" y="11"/>
                </a:lnTo>
                <a:lnTo>
                  <a:pt x="85" y="11"/>
                </a:lnTo>
                <a:lnTo>
                  <a:pt x="85" y="7"/>
                </a:lnTo>
                <a:lnTo>
                  <a:pt x="102" y="7"/>
                </a:lnTo>
                <a:lnTo>
                  <a:pt x="102" y="11"/>
                </a:lnTo>
                <a:lnTo>
                  <a:pt x="94" y="11"/>
                </a:lnTo>
                <a:close/>
                <a:moveTo>
                  <a:pt x="103" y="13"/>
                </a:moveTo>
                <a:lnTo>
                  <a:pt x="105" y="11"/>
                </a:lnTo>
                <a:lnTo>
                  <a:pt x="107" y="9"/>
                </a:lnTo>
                <a:lnTo>
                  <a:pt x="109" y="7"/>
                </a:lnTo>
                <a:lnTo>
                  <a:pt x="113" y="7"/>
                </a:lnTo>
                <a:lnTo>
                  <a:pt x="114" y="7"/>
                </a:lnTo>
                <a:lnTo>
                  <a:pt x="116" y="7"/>
                </a:lnTo>
                <a:lnTo>
                  <a:pt x="118" y="9"/>
                </a:lnTo>
                <a:lnTo>
                  <a:pt x="118" y="11"/>
                </a:lnTo>
                <a:lnTo>
                  <a:pt x="120" y="13"/>
                </a:lnTo>
                <a:lnTo>
                  <a:pt x="120" y="24"/>
                </a:lnTo>
                <a:lnTo>
                  <a:pt x="122" y="24"/>
                </a:lnTo>
                <a:lnTo>
                  <a:pt x="122" y="28"/>
                </a:lnTo>
                <a:lnTo>
                  <a:pt x="120" y="28"/>
                </a:lnTo>
                <a:lnTo>
                  <a:pt x="118" y="28"/>
                </a:lnTo>
                <a:lnTo>
                  <a:pt x="116" y="26"/>
                </a:lnTo>
                <a:lnTo>
                  <a:pt x="116" y="24"/>
                </a:lnTo>
                <a:lnTo>
                  <a:pt x="114" y="26"/>
                </a:lnTo>
                <a:lnTo>
                  <a:pt x="113" y="26"/>
                </a:lnTo>
                <a:lnTo>
                  <a:pt x="111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8"/>
                </a:lnTo>
                <a:lnTo>
                  <a:pt x="105" y="26"/>
                </a:lnTo>
                <a:lnTo>
                  <a:pt x="103" y="24"/>
                </a:lnTo>
                <a:lnTo>
                  <a:pt x="103" y="22"/>
                </a:lnTo>
                <a:lnTo>
                  <a:pt x="103" y="20"/>
                </a:lnTo>
                <a:lnTo>
                  <a:pt x="103" y="18"/>
                </a:lnTo>
                <a:lnTo>
                  <a:pt x="105" y="17"/>
                </a:lnTo>
                <a:lnTo>
                  <a:pt x="109" y="17"/>
                </a:lnTo>
                <a:lnTo>
                  <a:pt x="114" y="15"/>
                </a:lnTo>
                <a:lnTo>
                  <a:pt x="116" y="15"/>
                </a:lnTo>
                <a:lnTo>
                  <a:pt x="116" y="13"/>
                </a:lnTo>
                <a:lnTo>
                  <a:pt x="114" y="11"/>
                </a:lnTo>
                <a:lnTo>
                  <a:pt x="111" y="9"/>
                </a:lnTo>
                <a:lnTo>
                  <a:pt x="109" y="9"/>
                </a:lnTo>
                <a:lnTo>
                  <a:pt x="109" y="11"/>
                </a:lnTo>
                <a:lnTo>
                  <a:pt x="107" y="11"/>
                </a:lnTo>
                <a:lnTo>
                  <a:pt x="107" y="13"/>
                </a:lnTo>
                <a:lnTo>
                  <a:pt x="103" y="13"/>
                </a:lnTo>
                <a:close/>
                <a:moveTo>
                  <a:pt x="116" y="17"/>
                </a:moveTo>
                <a:lnTo>
                  <a:pt x="116" y="17"/>
                </a:lnTo>
                <a:lnTo>
                  <a:pt x="114" y="18"/>
                </a:lnTo>
                <a:lnTo>
                  <a:pt x="113" y="18"/>
                </a:lnTo>
                <a:lnTo>
                  <a:pt x="111" y="18"/>
                </a:lnTo>
                <a:lnTo>
                  <a:pt x="109" y="18"/>
                </a:lnTo>
                <a:lnTo>
                  <a:pt x="107" y="18"/>
                </a:lnTo>
                <a:lnTo>
                  <a:pt x="107" y="20"/>
                </a:lnTo>
                <a:lnTo>
                  <a:pt x="107" y="22"/>
                </a:lnTo>
                <a:lnTo>
                  <a:pt x="107" y="24"/>
                </a:lnTo>
                <a:lnTo>
                  <a:pt x="111" y="24"/>
                </a:lnTo>
                <a:lnTo>
                  <a:pt x="113" y="24"/>
                </a:lnTo>
                <a:lnTo>
                  <a:pt x="114" y="24"/>
                </a:lnTo>
                <a:lnTo>
                  <a:pt x="114" y="22"/>
                </a:lnTo>
                <a:lnTo>
                  <a:pt x="116" y="22"/>
                </a:lnTo>
                <a:lnTo>
                  <a:pt x="116" y="20"/>
                </a:lnTo>
                <a:lnTo>
                  <a:pt x="116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4" name="Freeform 148"/>
          <p:cNvSpPr>
            <a:spLocks noEditPoints="1"/>
          </p:cNvSpPr>
          <p:nvPr/>
        </p:nvSpPr>
        <p:spPr bwMode="auto">
          <a:xfrm>
            <a:off x="1436800" y="4137864"/>
            <a:ext cx="472371" cy="67750"/>
          </a:xfrm>
          <a:custGeom>
            <a:avLst/>
            <a:gdLst>
              <a:gd name="T0" fmla="*/ 27834 w 272"/>
              <a:gd name="T1" fmla="*/ 3175 h 36"/>
              <a:gd name="T2" fmla="*/ 19044 w 272"/>
              <a:gd name="T3" fmla="*/ 26988 h 36"/>
              <a:gd name="T4" fmla="*/ 24904 w 272"/>
              <a:gd name="T5" fmla="*/ 9525 h 36"/>
              <a:gd name="T6" fmla="*/ 60062 w 272"/>
              <a:gd name="T7" fmla="*/ 19050 h 36"/>
              <a:gd name="T8" fmla="*/ 57132 w 272"/>
              <a:gd name="T9" fmla="*/ 41275 h 36"/>
              <a:gd name="T10" fmla="*/ 35158 w 272"/>
              <a:gd name="T11" fmla="*/ 33337 h 36"/>
              <a:gd name="T12" fmla="*/ 49808 w 272"/>
              <a:gd name="T13" fmla="*/ 12700 h 36"/>
              <a:gd name="T14" fmla="*/ 57132 w 272"/>
              <a:gd name="T15" fmla="*/ 30162 h 36"/>
              <a:gd name="T16" fmla="*/ 46878 w 272"/>
              <a:gd name="T17" fmla="*/ 19050 h 36"/>
              <a:gd name="T18" fmla="*/ 41018 w 272"/>
              <a:gd name="T19" fmla="*/ 33337 h 36"/>
              <a:gd name="T20" fmla="*/ 79106 w 272"/>
              <a:gd name="T21" fmla="*/ 19050 h 36"/>
              <a:gd name="T22" fmla="*/ 76177 w 272"/>
              <a:gd name="T23" fmla="*/ 38100 h 36"/>
              <a:gd name="T24" fmla="*/ 89361 w 272"/>
              <a:gd name="T25" fmla="*/ 38100 h 36"/>
              <a:gd name="T26" fmla="*/ 68852 w 272"/>
              <a:gd name="T27" fmla="*/ 38100 h 36"/>
              <a:gd name="T28" fmla="*/ 76177 w 272"/>
              <a:gd name="T29" fmla="*/ 12700 h 36"/>
              <a:gd name="T30" fmla="*/ 89361 w 272"/>
              <a:gd name="T31" fmla="*/ 23812 h 36"/>
              <a:gd name="T32" fmla="*/ 92291 w 272"/>
              <a:gd name="T33" fmla="*/ 12700 h 36"/>
              <a:gd name="T34" fmla="*/ 140634 w 272"/>
              <a:gd name="T35" fmla="*/ 19050 h 36"/>
              <a:gd name="T36" fmla="*/ 139169 w 272"/>
              <a:gd name="T37" fmla="*/ 41275 h 36"/>
              <a:gd name="T38" fmla="*/ 117195 w 272"/>
              <a:gd name="T39" fmla="*/ 33337 h 36"/>
              <a:gd name="T40" fmla="*/ 130379 w 272"/>
              <a:gd name="T41" fmla="*/ 12700 h 36"/>
              <a:gd name="T42" fmla="*/ 139169 w 272"/>
              <a:gd name="T43" fmla="*/ 30162 h 36"/>
              <a:gd name="T44" fmla="*/ 127449 w 272"/>
              <a:gd name="T45" fmla="*/ 19050 h 36"/>
              <a:gd name="T46" fmla="*/ 123054 w 272"/>
              <a:gd name="T47" fmla="*/ 33337 h 36"/>
              <a:gd name="T48" fmla="*/ 168467 w 272"/>
              <a:gd name="T49" fmla="*/ 12700 h 36"/>
              <a:gd name="T50" fmla="*/ 168467 w 272"/>
              <a:gd name="T51" fmla="*/ 26988 h 36"/>
              <a:gd name="T52" fmla="*/ 171397 w 272"/>
              <a:gd name="T53" fmla="*/ 41275 h 36"/>
              <a:gd name="T54" fmla="*/ 162608 w 272"/>
              <a:gd name="T55" fmla="*/ 26988 h 36"/>
              <a:gd name="T56" fmla="*/ 168467 w 272"/>
              <a:gd name="T57" fmla="*/ 19050 h 36"/>
              <a:gd name="T58" fmla="*/ 162608 w 272"/>
              <a:gd name="T59" fmla="*/ 38100 h 36"/>
              <a:gd name="T60" fmla="*/ 165537 w 272"/>
              <a:gd name="T61" fmla="*/ 30162 h 36"/>
              <a:gd name="T62" fmla="*/ 178722 w 272"/>
              <a:gd name="T63" fmla="*/ 23812 h 36"/>
              <a:gd name="T64" fmla="*/ 203626 w 272"/>
              <a:gd name="T65" fmla="*/ 30162 h 36"/>
              <a:gd name="T66" fmla="*/ 216810 w 272"/>
              <a:gd name="T67" fmla="*/ 12700 h 36"/>
              <a:gd name="T68" fmla="*/ 244644 w 272"/>
              <a:gd name="T69" fmla="*/ 12700 h 36"/>
              <a:gd name="T70" fmla="*/ 251969 w 272"/>
              <a:gd name="T71" fmla="*/ 41275 h 36"/>
              <a:gd name="T72" fmla="*/ 251969 w 272"/>
              <a:gd name="T73" fmla="*/ 44450 h 36"/>
              <a:gd name="T74" fmla="*/ 244644 w 272"/>
              <a:gd name="T75" fmla="*/ 41275 h 36"/>
              <a:gd name="T76" fmla="*/ 228530 w 272"/>
              <a:gd name="T77" fmla="*/ 41275 h 36"/>
              <a:gd name="T78" fmla="*/ 244644 w 272"/>
              <a:gd name="T79" fmla="*/ 23812 h 36"/>
              <a:gd name="T80" fmla="*/ 232924 w 272"/>
              <a:gd name="T81" fmla="*/ 20637 h 36"/>
              <a:gd name="T82" fmla="*/ 238784 w 272"/>
              <a:gd name="T83" fmla="*/ 30162 h 36"/>
              <a:gd name="T84" fmla="*/ 232924 w 272"/>
              <a:gd name="T85" fmla="*/ 38100 h 36"/>
              <a:gd name="T86" fmla="*/ 247574 w 272"/>
              <a:gd name="T87" fmla="*/ 33337 h 36"/>
              <a:gd name="T88" fmla="*/ 279802 w 272"/>
              <a:gd name="T89" fmla="*/ 44450 h 36"/>
              <a:gd name="T90" fmla="*/ 279802 w 272"/>
              <a:gd name="T91" fmla="*/ 30162 h 36"/>
              <a:gd name="T92" fmla="*/ 303241 w 272"/>
              <a:gd name="T93" fmla="*/ 53975 h 36"/>
              <a:gd name="T94" fmla="*/ 284197 w 272"/>
              <a:gd name="T95" fmla="*/ 26988 h 36"/>
              <a:gd name="T96" fmla="*/ 338400 w 272"/>
              <a:gd name="T97" fmla="*/ 20637 h 36"/>
              <a:gd name="T98" fmla="*/ 331075 w 272"/>
              <a:gd name="T99" fmla="*/ 44450 h 36"/>
              <a:gd name="T100" fmla="*/ 312031 w 272"/>
              <a:gd name="T101" fmla="*/ 30162 h 36"/>
              <a:gd name="T102" fmla="*/ 325215 w 272"/>
              <a:gd name="T103" fmla="*/ 41275 h 36"/>
              <a:gd name="T104" fmla="*/ 334005 w 272"/>
              <a:gd name="T105" fmla="*/ 26988 h 36"/>
              <a:gd name="T106" fmla="*/ 319356 w 272"/>
              <a:gd name="T107" fmla="*/ 19050 h 36"/>
              <a:gd name="T108" fmla="*/ 319356 w 272"/>
              <a:gd name="T109" fmla="*/ 36512 h 36"/>
              <a:gd name="T110" fmla="*/ 363304 w 272"/>
              <a:gd name="T111" fmla="*/ 44450 h 36"/>
              <a:gd name="T112" fmla="*/ 350119 w 272"/>
              <a:gd name="T113" fmla="*/ 26988 h 36"/>
              <a:gd name="T114" fmla="*/ 395532 w 272"/>
              <a:gd name="T115" fmla="*/ 23812 h 36"/>
              <a:gd name="T116" fmla="*/ 385278 w 272"/>
              <a:gd name="T117" fmla="*/ 50800 h 36"/>
              <a:gd name="T118" fmla="*/ 376488 w 272"/>
              <a:gd name="T119" fmla="*/ 57150 h 36"/>
              <a:gd name="T120" fmla="*/ 379418 w 272"/>
              <a:gd name="T121" fmla="*/ 50800 h 36"/>
              <a:gd name="T122" fmla="*/ 385278 w 272"/>
              <a:gd name="T123" fmla="*/ 38100 h 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2"/>
              <a:gd name="T187" fmla="*/ 0 h 36"/>
              <a:gd name="T188" fmla="*/ 272 w 272"/>
              <a:gd name="T189" fmla="*/ 36 h 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2" h="36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13" y="0"/>
                </a:lnTo>
                <a:lnTo>
                  <a:pt x="15" y="0"/>
                </a:lnTo>
                <a:lnTo>
                  <a:pt x="19" y="2"/>
                </a:lnTo>
                <a:lnTo>
                  <a:pt x="21" y="4"/>
                </a:lnTo>
                <a:lnTo>
                  <a:pt x="21" y="6"/>
                </a:lnTo>
                <a:lnTo>
                  <a:pt x="23" y="8"/>
                </a:lnTo>
                <a:lnTo>
                  <a:pt x="21" y="12"/>
                </a:lnTo>
                <a:lnTo>
                  <a:pt x="21" y="13"/>
                </a:lnTo>
                <a:lnTo>
                  <a:pt x="17" y="15"/>
                </a:lnTo>
                <a:lnTo>
                  <a:pt x="13" y="17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4" y="13"/>
                </a:moveTo>
                <a:lnTo>
                  <a:pt x="13" y="13"/>
                </a:lnTo>
                <a:lnTo>
                  <a:pt x="17" y="12"/>
                </a:lnTo>
                <a:lnTo>
                  <a:pt x="19" y="8"/>
                </a:lnTo>
                <a:lnTo>
                  <a:pt x="17" y="6"/>
                </a:lnTo>
                <a:lnTo>
                  <a:pt x="13" y="4"/>
                </a:lnTo>
                <a:lnTo>
                  <a:pt x="4" y="4"/>
                </a:lnTo>
                <a:lnTo>
                  <a:pt x="4" y="13"/>
                </a:lnTo>
                <a:close/>
                <a:moveTo>
                  <a:pt x="34" y="8"/>
                </a:moveTo>
                <a:lnTo>
                  <a:pt x="37" y="8"/>
                </a:lnTo>
                <a:lnTo>
                  <a:pt x="39" y="10"/>
                </a:lnTo>
                <a:lnTo>
                  <a:pt x="41" y="12"/>
                </a:lnTo>
                <a:lnTo>
                  <a:pt x="41" y="13"/>
                </a:lnTo>
                <a:lnTo>
                  <a:pt x="43" y="15"/>
                </a:lnTo>
                <a:lnTo>
                  <a:pt x="43" y="19"/>
                </a:lnTo>
                <a:lnTo>
                  <a:pt x="43" y="21"/>
                </a:lnTo>
                <a:lnTo>
                  <a:pt x="41" y="23"/>
                </a:lnTo>
                <a:lnTo>
                  <a:pt x="41" y="24"/>
                </a:lnTo>
                <a:lnTo>
                  <a:pt x="39" y="26"/>
                </a:lnTo>
                <a:lnTo>
                  <a:pt x="37" y="28"/>
                </a:lnTo>
                <a:lnTo>
                  <a:pt x="34" y="28"/>
                </a:lnTo>
                <a:lnTo>
                  <a:pt x="32" y="28"/>
                </a:lnTo>
                <a:lnTo>
                  <a:pt x="28" y="26"/>
                </a:lnTo>
                <a:lnTo>
                  <a:pt x="26" y="24"/>
                </a:lnTo>
                <a:lnTo>
                  <a:pt x="26" y="23"/>
                </a:lnTo>
                <a:lnTo>
                  <a:pt x="24" y="21"/>
                </a:lnTo>
                <a:lnTo>
                  <a:pt x="24" y="19"/>
                </a:lnTo>
                <a:lnTo>
                  <a:pt x="24" y="15"/>
                </a:lnTo>
                <a:lnTo>
                  <a:pt x="26" y="13"/>
                </a:lnTo>
                <a:lnTo>
                  <a:pt x="26" y="12"/>
                </a:lnTo>
                <a:lnTo>
                  <a:pt x="28" y="10"/>
                </a:lnTo>
                <a:lnTo>
                  <a:pt x="32" y="8"/>
                </a:lnTo>
                <a:lnTo>
                  <a:pt x="34" y="8"/>
                </a:lnTo>
                <a:close/>
                <a:moveTo>
                  <a:pt x="34" y="26"/>
                </a:moveTo>
                <a:lnTo>
                  <a:pt x="35" y="24"/>
                </a:lnTo>
                <a:lnTo>
                  <a:pt x="37" y="24"/>
                </a:lnTo>
                <a:lnTo>
                  <a:pt x="39" y="23"/>
                </a:lnTo>
                <a:lnTo>
                  <a:pt x="39" y="21"/>
                </a:lnTo>
                <a:lnTo>
                  <a:pt x="39" y="19"/>
                </a:lnTo>
                <a:lnTo>
                  <a:pt x="39" y="17"/>
                </a:lnTo>
                <a:lnTo>
                  <a:pt x="39" y="15"/>
                </a:lnTo>
                <a:lnTo>
                  <a:pt x="39" y="13"/>
                </a:lnTo>
                <a:lnTo>
                  <a:pt x="37" y="12"/>
                </a:lnTo>
                <a:lnTo>
                  <a:pt x="35" y="12"/>
                </a:lnTo>
                <a:lnTo>
                  <a:pt x="34" y="10"/>
                </a:lnTo>
                <a:lnTo>
                  <a:pt x="32" y="12"/>
                </a:lnTo>
                <a:lnTo>
                  <a:pt x="30" y="12"/>
                </a:lnTo>
                <a:lnTo>
                  <a:pt x="30" y="13"/>
                </a:lnTo>
                <a:lnTo>
                  <a:pt x="28" y="15"/>
                </a:lnTo>
                <a:lnTo>
                  <a:pt x="28" y="17"/>
                </a:lnTo>
                <a:lnTo>
                  <a:pt x="28" y="19"/>
                </a:lnTo>
                <a:lnTo>
                  <a:pt x="28" y="21"/>
                </a:lnTo>
                <a:lnTo>
                  <a:pt x="30" y="23"/>
                </a:lnTo>
                <a:lnTo>
                  <a:pt x="30" y="24"/>
                </a:lnTo>
                <a:lnTo>
                  <a:pt x="32" y="24"/>
                </a:lnTo>
                <a:lnTo>
                  <a:pt x="34" y="26"/>
                </a:lnTo>
                <a:close/>
                <a:moveTo>
                  <a:pt x="60" y="15"/>
                </a:moveTo>
                <a:lnTo>
                  <a:pt x="58" y="12"/>
                </a:lnTo>
                <a:lnTo>
                  <a:pt x="54" y="12"/>
                </a:lnTo>
                <a:lnTo>
                  <a:pt x="52" y="12"/>
                </a:lnTo>
                <a:lnTo>
                  <a:pt x="50" y="13"/>
                </a:lnTo>
                <a:lnTo>
                  <a:pt x="48" y="15"/>
                </a:lnTo>
                <a:lnTo>
                  <a:pt x="48" y="19"/>
                </a:lnTo>
                <a:lnTo>
                  <a:pt x="48" y="21"/>
                </a:lnTo>
                <a:lnTo>
                  <a:pt x="50" y="24"/>
                </a:lnTo>
                <a:lnTo>
                  <a:pt x="52" y="24"/>
                </a:lnTo>
                <a:lnTo>
                  <a:pt x="54" y="26"/>
                </a:lnTo>
                <a:lnTo>
                  <a:pt x="56" y="24"/>
                </a:lnTo>
                <a:lnTo>
                  <a:pt x="58" y="24"/>
                </a:lnTo>
                <a:lnTo>
                  <a:pt x="58" y="23"/>
                </a:lnTo>
                <a:lnTo>
                  <a:pt x="60" y="21"/>
                </a:lnTo>
                <a:lnTo>
                  <a:pt x="61" y="21"/>
                </a:lnTo>
                <a:lnTo>
                  <a:pt x="61" y="24"/>
                </a:lnTo>
                <a:lnTo>
                  <a:pt x="60" y="26"/>
                </a:lnTo>
                <a:lnTo>
                  <a:pt x="58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7" y="24"/>
                </a:lnTo>
                <a:lnTo>
                  <a:pt x="45" y="21"/>
                </a:lnTo>
                <a:lnTo>
                  <a:pt x="45" y="19"/>
                </a:lnTo>
                <a:lnTo>
                  <a:pt x="45" y="15"/>
                </a:lnTo>
                <a:lnTo>
                  <a:pt x="47" y="13"/>
                </a:lnTo>
                <a:lnTo>
                  <a:pt x="48" y="12"/>
                </a:lnTo>
                <a:lnTo>
                  <a:pt x="50" y="10"/>
                </a:lnTo>
                <a:lnTo>
                  <a:pt x="52" y="8"/>
                </a:lnTo>
                <a:lnTo>
                  <a:pt x="54" y="8"/>
                </a:lnTo>
                <a:lnTo>
                  <a:pt x="58" y="8"/>
                </a:lnTo>
                <a:lnTo>
                  <a:pt x="60" y="8"/>
                </a:lnTo>
                <a:lnTo>
                  <a:pt x="60" y="10"/>
                </a:lnTo>
                <a:lnTo>
                  <a:pt x="61" y="12"/>
                </a:lnTo>
                <a:lnTo>
                  <a:pt x="61" y="13"/>
                </a:lnTo>
                <a:lnTo>
                  <a:pt x="61" y="15"/>
                </a:lnTo>
                <a:lnTo>
                  <a:pt x="60" y="15"/>
                </a:lnTo>
                <a:close/>
                <a:moveTo>
                  <a:pt x="72" y="12"/>
                </a:moveTo>
                <a:lnTo>
                  <a:pt x="72" y="28"/>
                </a:lnTo>
                <a:lnTo>
                  <a:pt x="69" y="28"/>
                </a:lnTo>
                <a:lnTo>
                  <a:pt x="69" y="12"/>
                </a:lnTo>
                <a:lnTo>
                  <a:pt x="63" y="12"/>
                </a:lnTo>
                <a:lnTo>
                  <a:pt x="63" y="8"/>
                </a:lnTo>
                <a:lnTo>
                  <a:pt x="80" y="8"/>
                </a:lnTo>
                <a:lnTo>
                  <a:pt x="80" y="12"/>
                </a:lnTo>
                <a:lnTo>
                  <a:pt x="72" y="12"/>
                </a:lnTo>
                <a:close/>
                <a:moveTo>
                  <a:pt x="89" y="8"/>
                </a:moveTo>
                <a:lnTo>
                  <a:pt x="93" y="8"/>
                </a:lnTo>
                <a:lnTo>
                  <a:pt x="95" y="10"/>
                </a:lnTo>
                <a:lnTo>
                  <a:pt x="96" y="12"/>
                </a:lnTo>
                <a:lnTo>
                  <a:pt x="98" y="13"/>
                </a:lnTo>
                <a:lnTo>
                  <a:pt x="98" y="15"/>
                </a:lnTo>
                <a:lnTo>
                  <a:pt x="98" y="19"/>
                </a:lnTo>
                <a:lnTo>
                  <a:pt x="98" y="21"/>
                </a:lnTo>
                <a:lnTo>
                  <a:pt x="98" y="23"/>
                </a:lnTo>
                <a:lnTo>
                  <a:pt x="96" y="24"/>
                </a:lnTo>
                <a:lnTo>
                  <a:pt x="95" y="26"/>
                </a:lnTo>
                <a:lnTo>
                  <a:pt x="93" y="28"/>
                </a:lnTo>
                <a:lnTo>
                  <a:pt x="89" y="28"/>
                </a:lnTo>
                <a:lnTo>
                  <a:pt x="87" y="28"/>
                </a:lnTo>
                <a:lnTo>
                  <a:pt x="84" y="26"/>
                </a:lnTo>
                <a:lnTo>
                  <a:pt x="82" y="24"/>
                </a:lnTo>
                <a:lnTo>
                  <a:pt x="82" y="23"/>
                </a:lnTo>
                <a:lnTo>
                  <a:pt x="80" y="21"/>
                </a:lnTo>
                <a:lnTo>
                  <a:pt x="80" y="19"/>
                </a:lnTo>
                <a:lnTo>
                  <a:pt x="80" y="15"/>
                </a:lnTo>
                <a:lnTo>
                  <a:pt x="82" y="13"/>
                </a:lnTo>
                <a:lnTo>
                  <a:pt x="82" y="12"/>
                </a:lnTo>
                <a:lnTo>
                  <a:pt x="84" y="10"/>
                </a:lnTo>
                <a:lnTo>
                  <a:pt x="87" y="8"/>
                </a:lnTo>
                <a:lnTo>
                  <a:pt x="89" y="8"/>
                </a:lnTo>
                <a:close/>
                <a:moveTo>
                  <a:pt x="89" y="26"/>
                </a:moveTo>
                <a:lnTo>
                  <a:pt x="91" y="24"/>
                </a:lnTo>
                <a:lnTo>
                  <a:pt x="93" y="24"/>
                </a:lnTo>
                <a:lnTo>
                  <a:pt x="95" y="23"/>
                </a:lnTo>
                <a:lnTo>
                  <a:pt x="95" y="21"/>
                </a:lnTo>
                <a:lnTo>
                  <a:pt x="95" y="19"/>
                </a:lnTo>
                <a:lnTo>
                  <a:pt x="95" y="17"/>
                </a:lnTo>
                <a:lnTo>
                  <a:pt x="95" y="15"/>
                </a:lnTo>
                <a:lnTo>
                  <a:pt x="95" y="13"/>
                </a:lnTo>
                <a:lnTo>
                  <a:pt x="93" y="12"/>
                </a:lnTo>
                <a:lnTo>
                  <a:pt x="91" y="12"/>
                </a:lnTo>
                <a:lnTo>
                  <a:pt x="89" y="10"/>
                </a:lnTo>
                <a:lnTo>
                  <a:pt x="87" y="12"/>
                </a:lnTo>
                <a:lnTo>
                  <a:pt x="85" y="12"/>
                </a:lnTo>
                <a:lnTo>
                  <a:pt x="85" y="13"/>
                </a:lnTo>
                <a:lnTo>
                  <a:pt x="84" y="15"/>
                </a:lnTo>
                <a:lnTo>
                  <a:pt x="84" y="17"/>
                </a:lnTo>
                <a:lnTo>
                  <a:pt x="84" y="19"/>
                </a:lnTo>
                <a:lnTo>
                  <a:pt x="84" y="21"/>
                </a:lnTo>
                <a:lnTo>
                  <a:pt x="85" y="23"/>
                </a:lnTo>
                <a:lnTo>
                  <a:pt x="85" y="24"/>
                </a:lnTo>
                <a:lnTo>
                  <a:pt x="87" y="24"/>
                </a:lnTo>
                <a:lnTo>
                  <a:pt x="89" y="26"/>
                </a:lnTo>
                <a:close/>
                <a:moveTo>
                  <a:pt x="102" y="8"/>
                </a:moveTo>
                <a:lnTo>
                  <a:pt x="111" y="8"/>
                </a:lnTo>
                <a:lnTo>
                  <a:pt x="115" y="8"/>
                </a:lnTo>
                <a:lnTo>
                  <a:pt x="117" y="10"/>
                </a:lnTo>
                <a:lnTo>
                  <a:pt x="117" y="12"/>
                </a:lnTo>
                <a:lnTo>
                  <a:pt x="117" y="13"/>
                </a:lnTo>
                <a:lnTo>
                  <a:pt x="117" y="15"/>
                </a:lnTo>
                <a:lnTo>
                  <a:pt x="117" y="17"/>
                </a:lnTo>
                <a:lnTo>
                  <a:pt x="115" y="17"/>
                </a:lnTo>
                <a:lnTo>
                  <a:pt x="117" y="19"/>
                </a:lnTo>
                <a:lnTo>
                  <a:pt x="119" y="21"/>
                </a:lnTo>
                <a:lnTo>
                  <a:pt x="119" y="23"/>
                </a:lnTo>
                <a:lnTo>
                  <a:pt x="119" y="24"/>
                </a:lnTo>
                <a:lnTo>
                  <a:pt x="117" y="26"/>
                </a:lnTo>
                <a:lnTo>
                  <a:pt x="115" y="26"/>
                </a:lnTo>
                <a:lnTo>
                  <a:pt x="113" y="28"/>
                </a:lnTo>
                <a:lnTo>
                  <a:pt x="111" y="28"/>
                </a:lnTo>
                <a:lnTo>
                  <a:pt x="102" y="28"/>
                </a:lnTo>
                <a:lnTo>
                  <a:pt x="102" y="8"/>
                </a:lnTo>
                <a:close/>
                <a:moveTo>
                  <a:pt x="106" y="17"/>
                </a:moveTo>
                <a:lnTo>
                  <a:pt x="111" y="17"/>
                </a:lnTo>
                <a:lnTo>
                  <a:pt x="113" y="17"/>
                </a:lnTo>
                <a:lnTo>
                  <a:pt x="113" y="15"/>
                </a:lnTo>
                <a:lnTo>
                  <a:pt x="115" y="15"/>
                </a:lnTo>
                <a:lnTo>
                  <a:pt x="115" y="13"/>
                </a:lnTo>
                <a:lnTo>
                  <a:pt x="115" y="12"/>
                </a:lnTo>
                <a:lnTo>
                  <a:pt x="113" y="12"/>
                </a:lnTo>
                <a:lnTo>
                  <a:pt x="111" y="12"/>
                </a:lnTo>
                <a:lnTo>
                  <a:pt x="106" y="12"/>
                </a:lnTo>
                <a:lnTo>
                  <a:pt x="106" y="17"/>
                </a:lnTo>
                <a:close/>
                <a:moveTo>
                  <a:pt x="106" y="24"/>
                </a:move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lnTo>
                  <a:pt x="115" y="23"/>
                </a:lnTo>
                <a:lnTo>
                  <a:pt x="115" y="21"/>
                </a:lnTo>
                <a:lnTo>
                  <a:pt x="115" y="19"/>
                </a:lnTo>
                <a:lnTo>
                  <a:pt x="113" y="19"/>
                </a:lnTo>
                <a:lnTo>
                  <a:pt x="111" y="19"/>
                </a:lnTo>
                <a:lnTo>
                  <a:pt x="106" y="19"/>
                </a:lnTo>
                <a:lnTo>
                  <a:pt x="106" y="24"/>
                </a:lnTo>
                <a:close/>
                <a:moveTo>
                  <a:pt x="132" y="15"/>
                </a:moveTo>
                <a:lnTo>
                  <a:pt x="132" y="19"/>
                </a:lnTo>
                <a:lnTo>
                  <a:pt x="122" y="19"/>
                </a:lnTo>
                <a:lnTo>
                  <a:pt x="122" y="15"/>
                </a:lnTo>
                <a:lnTo>
                  <a:pt x="132" y="15"/>
                </a:lnTo>
                <a:close/>
                <a:moveTo>
                  <a:pt x="148" y="8"/>
                </a:moveTo>
                <a:lnTo>
                  <a:pt x="152" y="8"/>
                </a:lnTo>
                <a:lnTo>
                  <a:pt x="152" y="28"/>
                </a:lnTo>
                <a:lnTo>
                  <a:pt x="148" y="28"/>
                </a:lnTo>
                <a:lnTo>
                  <a:pt x="148" y="19"/>
                </a:lnTo>
                <a:lnTo>
                  <a:pt x="139" y="19"/>
                </a:lnTo>
                <a:lnTo>
                  <a:pt x="139" y="28"/>
                </a:lnTo>
                <a:lnTo>
                  <a:pt x="135" y="28"/>
                </a:lnTo>
                <a:lnTo>
                  <a:pt x="135" y="8"/>
                </a:lnTo>
                <a:lnTo>
                  <a:pt x="139" y="8"/>
                </a:lnTo>
                <a:lnTo>
                  <a:pt x="139" y="17"/>
                </a:lnTo>
                <a:lnTo>
                  <a:pt x="148" y="17"/>
                </a:lnTo>
                <a:lnTo>
                  <a:pt x="148" y="8"/>
                </a:lnTo>
                <a:close/>
                <a:moveTo>
                  <a:pt x="156" y="13"/>
                </a:moveTo>
                <a:lnTo>
                  <a:pt x="157" y="12"/>
                </a:lnTo>
                <a:lnTo>
                  <a:pt x="157" y="10"/>
                </a:lnTo>
                <a:lnTo>
                  <a:pt x="161" y="8"/>
                </a:lnTo>
                <a:lnTo>
                  <a:pt x="165" y="8"/>
                </a:lnTo>
                <a:lnTo>
                  <a:pt x="167" y="8"/>
                </a:lnTo>
                <a:lnTo>
                  <a:pt x="169" y="8"/>
                </a:lnTo>
                <a:lnTo>
                  <a:pt x="170" y="10"/>
                </a:lnTo>
                <a:lnTo>
                  <a:pt x="170" y="12"/>
                </a:lnTo>
                <a:lnTo>
                  <a:pt x="172" y="13"/>
                </a:lnTo>
                <a:lnTo>
                  <a:pt x="172" y="24"/>
                </a:lnTo>
                <a:lnTo>
                  <a:pt x="172" y="26"/>
                </a:lnTo>
                <a:lnTo>
                  <a:pt x="174" y="26"/>
                </a:lnTo>
                <a:lnTo>
                  <a:pt x="174" y="28"/>
                </a:lnTo>
                <a:lnTo>
                  <a:pt x="172" y="28"/>
                </a:lnTo>
                <a:lnTo>
                  <a:pt x="170" y="28"/>
                </a:lnTo>
                <a:lnTo>
                  <a:pt x="169" y="28"/>
                </a:lnTo>
                <a:lnTo>
                  <a:pt x="169" y="26"/>
                </a:lnTo>
                <a:lnTo>
                  <a:pt x="169" y="24"/>
                </a:lnTo>
                <a:lnTo>
                  <a:pt x="167" y="26"/>
                </a:lnTo>
                <a:lnTo>
                  <a:pt x="165" y="28"/>
                </a:lnTo>
                <a:lnTo>
                  <a:pt x="163" y="28"/>
                </a:lnTo>
                <a:lnTo>
                  <a:pt x="161" y="28"/>
                </a:lnTo>
                <a:lnTo>
                  <a:pt x="159" y="28"/>
                </a:lnTo>
                <a:lnTo>
                  <a:pt x="157" y="28"/>
                </a:lnTo>
                <a:lnTo>
                  <a:pt x="157" y="26"/>
                </a:lnTo>
                <a:lnTo>
                  <a:pt x="156" y="26"/>
                </a:lnTo>
                <a:lnTo>
                  <a:pt x="156" y="24"/>
                </a:lnTo>
                <a:lnTo>
                  <a:pt x="156" y="23"/>
                </a:lnTo>
                <a:lnTo>
                  <a:pt x="156" y="21"/>
                </a:lnTo>
                <a:lnTo>
                  <a:pt x="156" y="19"/>
                </a:lnTo>
                <a:lnTo>
                  <a:pt x="157" y="17"/>
                </a:lnTo>
                <a:lnTo>
                  <a:pt x="161" y="17"/>
                </a:lnTo>
                <a:lnTo>
                  <a:pt x="167" y="15"/>
                </a:lnTo>
                <a:lnTo>
                  <a:pt x="169" y="15"/>
                </a:lnTo>
                <a:lnTo>
                  <a:pt x="169" y="13"/>
                </a:lnTo>
                <a:lnTo>
                  <a:pt x="167" y="12"/>
                </a:lnTo>
                <a:lnTo>
                  <a:pt x="163" y="10"/>
                </a:lnTo>
                <a:lnTo>
                  <a:pt x="161" y="12"/>
                </a:lnTo>
                <a:lnTo>
                  <a:pt x="159" y="12"/>
                </a:lnTo>
                <a:lnTo>
                  <a:pt x="159" y="13"/>
                </a:lnTo>
                <a:lnTo>
                  <a:pt x="156" y="13"/>
                </a:lnTo>
                <a:close/>
                <a:moveTo>
                  <a:pt x="169" y="17"/>
                </a:moveTo>
                <a:lnTo>
                  <a:pt x="167" y="19"/>
                </a:lnTo>
                <a:lnTo>
                  <a:pt x="165" y="19"/>
                </a:lnTo>
                <a:lnTo>
                  <a:pt x="163" y="19"/>
                </a:lnTo>
                <a:lnTo>
                  <a:pt x="161" y="19"/>
                </a:lnTo>
                <a:lnTo>
                  <a:pt x="159" y="21"/>
                </a:lnTo>
                <a:lnTo>
                  <a:pt x="159" y="23"/>
                </a:lnTo>
                <a:lnTo>
                  <a:pt x="159" y="24"/>
                </a:lnTo>
                <a:lnTo>
                  <a:pt x="161" y="26"/>
                </a:lnTo>
                <a:lnTo>
                  <a:pt x="163" y="26"/>
                </a:lnTo>
                <a:lnTo>
                  <a:pt x="165" y="24"/>
                </a:lnTo>
                <a:lnTo>
                  <a:pt x="167" y="24"/>
                </a:lnTo>
                <a:lnTo>
                  <a:pt x="167" y="23"/>
                </a:lnTo>
                <a:lnTo>
                  <a:pt x="169" y="23"/>
                </a:lnTo>
                <a:lnTo>
                  <a:pt x="169" y="21"/>
                </a:lnTo>
                <a:lnTo>
                  <a:pt x="169" y="17"/>
                </a:lnTo>
                <a:close/>
                <a:moveTo>
                  <a:pt x="185" y="15"/>
                </a:moveTo>
                <a:lnTo>
                  <a:pt x="185" y="19"/>
                </a:lnTo>
                <a:lnTo>
                  <a:pt x="176" y="19"/>
                </a:lnTo>
                <a:lnTo>
                  <a:pt x="176" y="15"/>
                </a:lnTo>
                <a:lnTo>
                  <a:pt x="185" y="15"/>
                </a:lnTo>
                <a:close/>
                <a:moveTo>
                  <a:pt x="191" y="28"/>
                </a:moveTo>
                <a:lnTo>
                  <a:pt x="191" y="34"/>
                </a:lnTo>
                <a:lnTo>
                  <a:pt x="187" y="34"/>
                </a:lnTo>
                <a:lnTo>
                  <a:pt x="187" y="24"/>
                </a:lnTo>
                <a:lnTo>
                  <a:pt x="189" y="24"/>
                </a:lnTo>
                <a:lnTo>
                  <a:pt x="191" y="23"/>
                </a:lnTo>
                <a:lnTo>
                  <a:pt x="191" y="21"/>
                </a:lnTo>
                <a:lnTo>
                  <a:pt x="191" y="19"/>
                </a:lnTo>
                <a:lnTo>
                  <a:pt x="191" y="17"/>
                </a:lnTo>
                <a:lnTo>
                  <a:pt x="191" y="0"/>
                </a:lnTo>
                <a:lnTo>
                  <a:pt x="209" y="0"/>
                </a:lnTo>
                <a:lnTo>
                  <a:pt x="209" y="24"/>
                </a:lnTo>
                <a:lnTo>
                  <a:pt x="211" y="24"/>
                </a:lnTo>
                <a:lnTo>
                  <a:pt x="211" y="34"/>
                </a:lnTo>
                <a:lnTo>
                  <a:pt x="207" y="34"/>
                </a:lnTo>
                <a:lnTo>
                  <a:pt x="207" y="28"/>
                </a:lnTo>
                <a:lnTo>
                  <a:pt x="191" y="28"/>
                </a:lnTo>
                <a:close/>
                <a:moveTo>
                  <a:pt x="193" y="24"/>
                </a:moveTo>
                <a:lnTo>
                  <a:pt x="205" y="24"/>
                </a:lnTo>
                <a:lnTo>
                  <a:pt x="205" y="4"/>
                </a:lnTo>
                <a:lnTo>
                  <a:pt x="194" y="4"/>
                </a:lnTo>
                <a:lnTo>
                  <a:pt x="194" y="17"/>
                </a:lnTo>
                <a:lnTo>
                  <a:pt x="194" y="21"/>
                </a:lnTo>
                <a:lnTo>
                  <a:pt x="193" y="24"/>
                </a:lnTo>
                <a:close/>
                <a:moveTo>
                  <a:pt x="222" y="8"/>
                </a:moveTo>
                <a:lnTo>
                  <a:pt x="226" y="8"/>
                </a:lnTo>
                <a:lnTo>
                  <a:pt x="228" y="10"/>
                </a:lnTo>
                <a:lnTo>
                  <a:pt x="229" y="12"/>
                </a:lnTo>
                <a:lnTo>
                  <a:pt x="231" y="13"/>
                </a:lnTo>
                <a:lnTo>
                  <a:pt x="231" y="15"/>
                </a:lnTo>
                <a:lnTo>
                  <a:pt x="231" y="19"/>
                </a:lnTo>
                <a:lnTo>
                  <a:pt x="231" y="21"/>
                </a:lnTo>
                <a:lnTo>
                  <a:pt x="231" y="23"/>
                </a:lnTo>
                <a:lnTo>
                  <a:pt x="229" y="24"/>
                </a:lnTo>
                <a:lnTo>
                  <a:pt x="228" y="26"/>
                </a:lnTo>
                <a:lnTo>
                  <a:pt x="226" y="28"/>
                </a:lnTo>
                <a:lnTo>
                  <a:pt x="222" y="28"/>
                </a:lnTo>
                <a:lnTo>
                  <a:pt x="220" y="28"/>
                </a:lnTo>
                <a:lnTo>
                  <a:pt x="217" y="26"/>
                </a:lnTo>
                <a:lnTo>
                  <a:pt x="215" y="24"/>
                </a:lnTo>
                <a:lnTo>
                  <a:pt x="215" y="23"/>
                </a:lnTo>
                <a:lnTo>
                  <a:pt x="213" y="21"/>
                </a:lnTo>
                <a:lnTo>
                  <a:pt x="213" y="19"/>
                </a:lnTo>
                <a:lnTo>
                  <a:pt x="213" y="15"/>
                </a:lnTo>
                <a:lnTo>
                  <a:pt x="215" y="13"/>
                </a:lnTo>
                <a:lnTo>
                  <a:pt x="215" y="12"/>
                </a:lnTo>
                <a:lnTo>
                  <a:pt x="217" y="10"/>
                </a:lnTo>
                <a:lnTo>
                  <a:pt x="220" y="8"/>
                </a:lnTo>
                <a:lnTo>
                  <a:pt x="222" y="8"/>
                </a:lnTo>
                <a:close/>
                <a:moveTo>
                  <a:pt x="222" y="26"/>
                </a:moveTo>
                <a:lnTo>
                  <a:pt x="224" y="24"/>
                </a:lnTo>
                <a:lnTo>
                  <a:pt x="226" y="24"/>
                </a:lnTo>
                <a:lnTo>
                  <a:pt x="228" y="23"/>
                </a:lnTo>
                <a:lnTo>
                  <a:pt x="228" y="21"/>
                </a:lnTo>
                <a:lnTo>
                  <a:pt x="228" y="19"/>
                </a:lnTo>
                <a:lnTo>
                  <a:pt x="228" y="17"/>
                </a:lnTo>
                <a:lnTo>
                  <a:pt x="228" y="15"/>
                </a:lnTo>
                <a:lnTo>
                  <a:pt x="228" y="13"/>
                </a:lnTo>
                <a:lnTo>
                  <a:pt x="226" y="12"/>
                </a:lnTo>
                <a:lnTo>
                  <a:pt x="224" y="12"/>
                </a:lnTo>
                <a:lnTo>
                  <a:pt x="222" y="10"/>
                </a:lnTo>
                <a:lnTo>
                  <a:pt x="220" y="12"/>
                </a:lnTo>
                <a:lnTo>
                  <a:pt x="218" y="12"/>
                </a:lnTo>
                <a:lnTo>
                  <a:pt x="218" y="13"/>
                </a:lnTo>
                <a:lnTo>
                  <a:pt x="217" y="15"/>
                </a:lnTo>
                <a:lnTo>
                  <a:pt x="217" y="17"/>
                </a:lnTo>
                <a:lnTo>
                  <a:pt x="217" y="19"/>
                </a:lnTo>
                <a:lnTo>
                  <a:pt x="217" y="21"/>
                </a:lnTo>
                <a:lnTo>
                  <a:pt x="218" y="23"/>
                </a:lnTo>
                <a:lnTo>
                  <a:pt x="218" y="24"/>
                </a:lnTo>
                <a:lnTo>
                  <a:pt x="220" y="24"/>
                </a:lnTo>
                <a:lnTo>
                  <a:pt x="222" y="26"/>
                </a:lnTo>
                <a:close/>
                <a:moveTo>
                  <a:pt x="248" y="8"/>
                </a:moveTo>
                <a:lnTo>
                  <a:pt x="252" y="8"/>
                </a:lnTo>
                <a:lnTo>
                  <a:pt x="252" y="28"/>
                </a:lnTo>
                <a:lnTo>
                  <a:pt x="248" y="28"/>
                </a:lnTo>
                <a:lnTo>
                  <a:pt x="248" y="19"/>
                </a:lnTo>
                <a:lnTo>
                  <a:pt x="239" y="19"/>
                </a:lnTo>
                <a:lnTo>
                  <a:pt x="239" y="28"/>
                </a:lnTo>
                <a:lnTo>
                  <a:pt x="235" y="28"/>
                </a:lnTo>
                <a:lnTo>
                  <a:pt x="235" y="8"/>
                </a:lnTo>
                <a:lnTo>
                  <a:pt x="239" y="8"/>
                </a:lnTo>
                <a:lnTo>
                  <a:pt x="239" y="17"/>
                </a:lnTo>
                <a:lnTo>
                  <a:pt x="248" y="17"/>
                </a:lnTo>
                <a:lnTo>
                  <a:pt x="248" y="8"/>
                </a:lnTo>
                <a:close/>
                <a:moveTo>
                  <a:pt x="268" y="8"/>
                </a:moveTo>
                <a:lnTo>
                  <a:pt x="272" y="8"/>
                </a:lnTo>
                <a:lnTo>
                  <a:pt x="272" y="10"/>
                </a:lnTo>
                <a:lnTo>
                  <a:pt x="270" y="13"/>
                </a:lnTo>
                <a:lnTo>
                  <a:pt x="270" y="15"/>
                </a:lnTo>
                <a:lnTo>
                  <a:pt x="268" y="17"/>
                </a:lnTo>
                <a:lnTo>
                  <a:pt x="268" y="19"/>
                </a:lnTo>
                <a:lnTo>
                  <a:pt x="266" y="23"/>
                </a:lnTo>
                <a:lnTo>
                  <a:pt x="266" y="26"/>
                </a:lnTo>
                <a:lnTo>
                  <a:pt x="265" y="28"/>
                </a:lnTo>
                <a:lnTo>
                  <a:pt x="265" y="30"/>
                </a:lnTo>
                <a:lnTo>
                  <a:pt x="263" y="32"/>
                </a:lnTo>
                <a:lnTo>
                  <a:pt x="263" y="34"/>
                </a:lnTo>
                <a:lnTo>
                  <a:pt x="261" y="36"/>
                </a:lnTo>
                <a:lnTo>
                  <a:pt x="259" y="36"/>
                </a:lnTo>
                <a:lnTo>
                  <a:pt x="257" y="36"/>
                </a:lnTo>
                <a:lnTo>
                  <a:pt x="255" y="36"/>
                </a:lnTo>
                <a:lnTo>
                  <a:pt x="255" y="32"/>
                </a:lnTo>
                <a:lnTo>
                  <a:pt x="257" y="34"/>
                </a:lnTo>
                <a:lnTo>
                  <a:pt x="259" y="34"/>
                </a:lnTo>
                <a:lnTo>
                  <a:pt x="259" y="32"/>
                </a:lnTo>
                <a:lnTo>
                  <a:pt x="261" y="32"/>
                </a:lnTo>
                <a:lnTo>
                  <a:pt x="261" y="30"/>
                </a:lnTo>
                <a:lnTo>
                  <a:pt x="261" y="28"/>
                </a:lnTo>
                <a:lnTo>
                  <a:pt x="253" y="8"/>
                </a:lnTo>
                <a:lnTo>
                  <a:pt x="257" y="8"/>
                </a:lnTo>
                <a:lnTo>
                  <a:pt x="263" y="24"/>
                </a:lnTo>
                <a:lnTo>
                  <a:pt x="268" y="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5" name="Freeform 149"/>
          <p:cNvSpPr>
            <a:spLocks noEditPoints="1"/>
          </p:cNvSpPr>
          <p:nvPr/>
        </p:nvSpPr>
        <p:spPr bwMode="auto">
          <a:xfrm>
            <a:off x="1720976" y="4316651"/>
            <a:ext cx="299232" cy="65868"/>
          </a:xfrm>
          <a:custGeom>
            <a:avLst/>
            <a:gdLst>
              <a:gd name="T0" fmla="*/ 24948 w 172"/>
              <a:gd name="T1" fmla="*/ 3175 h 35"/>
              <a:gd name="T2" fmla="*/ 22013 w 172"/>
              <a:gd name="T3" fmla="*/ 20637 h 35"/>
              <a:gd name="T4" fmla="*/ 29350 w 172"/>
              <a:gd name="T5" fmla="*/ 34925 h 35"/>
              <a:gd name="T6" fmla="*/ 16143 w 172"/>
              <a:gd name="T7" fmla="*/ 42862 h 35"/>
              <a:gd name="T8" fmla="*/ 16143 w 172"/>
              <a:gd name="T9" fmla="*/ 17462 h 35"/>
              <a:gd name="T10" fmla="*/ 19078 w 172"/>
              <a:gd name="T11" fmla="*/ 4762 h 35"/>
              <a:gd name="T12" fmla="*/ 5870 w 172"/>
              <a:gd name="T13" fmla="*/ 38100 h 35"/>
              <a:gd name="T14" fmla="*/ 24948 w 172"/>
              <a:gd name="T15" fmla="*/ 28575 h 35"/>
              <a:gd name="T16" fmla="*/ 45493 w 172"/>
              <a:gd name="T17" fmla="*/ 11112 h 35"/>
              <a:gd name="T18" fmla="*/ 60168 w 172"/>
              <a:gd name="T19" fmla="*/ 22225 h 35"/>
              <a:gd name="T20" fmla="*/ 54298 w 172"/>
              <a:gd name="T21" fmla="*/ 41275 h 35"/>
              <a:gd name="T22" fmla="*/ 38155 w 172"/>
              <a:gd name="T23" fmla="*/ 38100 h 35"/>
              <a:gd name="T24" fmla="*/ 35220 w 172"/>
              <a:gd name="T25" fmla="*/ 20637 h 35"/>
              <a:gd name="T26" fmla="*/ 45493 w 172"/>
              <a:gd name="T27" fmla="*/ 38100 h 35"/>
              <a:gd name="T28" fmla="*/ 54298 w 172"/>
              <a:gd name="T29" fmla="*/ 28575 h 35"/>
              <a:gd name="T30" fmla="*/ 51363 w 172"/>
              <a:gd name="T31" fmla="*/ 17462 h 35"/>
              <a:gd name="T32" fmla="*/ 41090 w 172"/>
              <a:gd name="T33" fmla="*/ 20637 h 35"/>
              <a:gd name="T34" fmla="*/ 38155 w 172"/>
              <a:gd name="T35" fmla="*/ 31750 h 35"/>
              <a:gd name="T36" fmla="*/ 70441 w 172"/>
              <a:gd name="T37" fmla="*/ 17462 h 35"/>
              <a:gd name="T38" fmla="*/ 61636 w 172"/>
              <a:gd name="T39" fmla="*/ 42862 h 35"/>
              <a:gd name="T40" fmla="*/ 64571 w 172"/>
              <a:gd name="T41" fmla="*/ 34925 h 35"/>
              <a:gd name="T42" fmla="*/ 80713 w 172"/>
              <a:gd name="T43" fmla="*/ 17462 h 35"/>
              <a:gd name="T44" fmla="*/ 95389 w 172"/>
              <a:gd name="T45" fmla="*/ 11112 h 35"/>
              <a:gd name="T46" fmla="*/ 130609 w 172"/>
              <a:gd name="T47" fmla="*/ 11112 h 35"/>
              <a:gd name="T48" fmla="*/ 137947 w 172"/>
              <a:gd name="T49" fmla="*/ 25400 h 35"/>
              <a:gd name="T50" fmla="*/ 130609 w 172"/>
              <a:gd name="T51" fmla="*/ 42862 h 35"/>
              <a:gd name="T52" fmla="*/ 114466 w 172"/>
              <a:gd name="T53" fmla="*/ 34925 h 35"/>
              <a:gd name="T54" fmla="*/ 115934 w 172"/>
              <a:gd name="T55" fmla="*/ 17462 h 35"/>
              <a:gd name="T56" fmla="*/ 127674 w 172"/>
              <a:gd name="T57" fmla="*/ 38100 h 35"/>
              <a:gd name="T58" fmla="*/ 135012 w 172"/>
              <a:gd name="T59" fmla="*/ 25400 h 35"/>
              <a:gd name="T60" fmla="*/ 127674 w 172"/>
              <a:gd name="T61" fmla="*/ 17462 h 35"/>
              <a:gd name="T62" fmla="*/ 118869 w 172"/>
              <a:gd name="T63" fmla="*/ 22225 h 35"/>
              <a:gd name="T64" fmla="*/ 118869 w 172"/>
              <a:gd name="T65" fmla="*/ 34925 h 35"/>
              <a:gd name="T66" fmla="*/ 149687 w 172"/>
              <a:gd name="T67" fmla="*/ 42862 h 35"/>
              <a:gd name="T68" fmla="*/ 149687 w 172"/>
              <a:gd name="T69" fmla="*/ 17462 h 35"/>
              <a:gd name="T70" fmla="*/ 173167 w 172"/>
              <a:gd name="T71" fmla="*/ 14287 h 35"/>
              <a:gd name="T72" fmla="*/ 186375 w 172"/>
              <a:gd name="T73" fmla="*/ 14287 h 35"/>
              <a:gd name="T74" fmla="*/ 192245 w 172"/>
              <a:gd name="T75" fmla="*/ 31750 h 35"/>
              <a:gd name="T76" fmla="*/ 179037 w 172"/>
              <a:gd name="T77" fmla="*/ 42862 h 35"/>
              <a:gd name="T78" fmla="*/ 170232 w 172"/>
              <a:gd name="T79" fmla="*/ 41275 h 35"/>
              <a:gd name="T80" fmla="*/ 181972 w 172"/>
              <a:gd name="T81" fmla="*/ 38100 h 35"/>
              <a:gd name="T82" fmla="*/ 186375 w 172"/>
              <a:gd name="T83" fmla="*/ 25400 h 35"/>
              <a:gd name="T84" fmla="*/ 181972 w 172"/>
              <a:gd name="T85" fmla="*/ 17462 h 35"/>
              <a:gd name="T86" fmla="*/ 170232 w 172"/>
              <a:gd name="T87" fmla="*/ 28575 h 35"/>
              <a:gd name="T88" fmla="*/ 198115 w 172"/>
              <a:gd name="T89" fmla="*/ 20637 h 35"/>
              <a:gd name="T90" fmla="*/ 211323 w 172"/>
              <a:gd name="T91" fmla="*/ 11112 h 35"/>
              <a:gd name="T92" fmla="*/ 220128 w 172"/>
              <a:gd name="T93" fmla="*/ 20637 h 35"/>
              <a:gd name="T94" fmla="*/ 221595 w 172"/>
              <a:gd name="T95" fmla="*/ 38100 h 35"/>
              <a:gd name="T96" fmla="*/ 221595 w 172"/>
              <a:gd name="T97" fmla="*/ 42862 h 35"/>
              <a:gd name="T98" fmla="*/ 217193 w 172"/>
              <a:gd name="T99" fmla="*/ 41275 h 35"/>
              <a:gd name="T100" fmla="*/ 205452 w 172"/>
              <a:gd name="T101" fmla="*/ 42862 h 35"/>
              <a:gd name="T102" fmla="*/ 195180 w 172"/>
              <a:gd name="T103" fmla="*/ 38100 h 35"/>
              <a:gd name="T104" fmla="*/ 205452 w 172"/>
              <a:gd name="T105" fmla="*/ 25400 h 35"/>
              <a:gd name="T106" fmla="*/ 208387 w 172"/>
              <a:gd name="T107" fmla="*/ 14287 h 35"/>
              <a:gd name="T108" fmla="*/ 198115 w 172"/>
              <a:gd name="T109" fmla="*/ 20637 h 35"/>
              <a:gd name="T110" fmla="*/ 205452 w 172"/>
              <a:gd name="T111" fmla="*/ 28575 h 35"/>
              <a:gd name="T112" fmla="*/ 201050 w 172"/>
              <a:gd name="T113" fmla="*/ 31750 h 35"/>
              <a:gd name="T114" fmla="*/ 211323 w 172"/>
              <a:gd name="T115" fmla="*/ 38100 h 35"/>
              <a:gd name="T116" fmla="*/ 214258 w 172"/>
              <a:gd name="T117" fmla="*/ 25400 h 35"/>
              <a:gd name="T118" fmla="*/ 227465 w 172"/>
              <a:gd name="T119" fmla="*/ 38100 h 35"/>
              <a:gd name="T120" fmla="*/ 227465 w 172"/>
              <a:gd name="T121" fmla="*/ 11112 h 35"/>
              <a:gd name="T122" fmla="*/ 246543 w 172"/>
              <a:gd name="T123" fmla="*/ 49212 h 35"/>
              <a:gd name="T124" fmla="*/ 233335 w 172"/>
              <a:gd name="T125" fmla="*/ 17462 h 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2"/>
              <a:gd name="T190" fmla="*/ 0 h 35"/>
              <a:gd name="T191" fmla="*/ 172 w 172"/>
              <a:gd name="T192" fmla="*/ 35 h 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2" h="35">
                <a:moveTo>
                  <a:pt x="0" y="0"/>
                </a:move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7" y="2"/>
                </a:lnTo>
                <a:lnTo>
                  <a:pt x="18" y="3"/>
                </a:lnTo>
                <a:lnTo>
                  <a:pt x="18" y="5"/>
                </a:lnTo>
                <a:lnTo>
                  <a:pt x="18" y="7"/>
                </a:lnTo>
                <a:lnTo>
                  <a:pt x="18" y="11"/>
                </a:lnTo>
                <a:lnTo>
                  <a:pt x="15" y="13"/>
                </a:lnTo>
                <a:lnTo>
                  <a:pt x="17" y="13"/>
                </a:lnTo>
                <a:lnTo>
                  <a:pt x="18" y="14"/>
                </a:lnTo>
                <a:lnTo>
                  <a:pt x="20" y="16"/>
                </a:lnTo>
                <a:lnTo>
                  <a:pt x="20" y="18"/>
                </a:lnTo>
                <a:lnTo>
                  <a:pt x="20" y="22"/>
                </a:lnTo>
                <a:lnTo>
                  <a:pt x="18" y="24"/>
                </a:lnTo>
                <a:lnTo>
                  <a:pt x="17" y="26"/>
                </a:lnTo>
                <a:lnTo>
                  <a:pt x="13" y="27"/>
                </a:lnTo>
                <a:lnTo>
                  <a:pt x="11" y="27"/>
                </a:lnTo>
                <a:lnTo>
                  <a:pt x="0" y="27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9" y="11"/>
                </a:ln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5" y="7"/>
                </a:lnTo>
                <a:lnTo>
                  <a:pt x="15" y="5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4" y="3"/>
                </a:lnTo>
                <a:lnTo>
                  <a:pt x="4" y="11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7" y="22"/>
                </a:lnTo>
                <a:lnTo>
                  <a:pt x="17" y="18"/>
                </a:lnTo>
                <a:lnTo>
                  <a:pt x="15" y="16"/>
                </a:lnTo>
                <a:lnTo>
                  <a:pt x="9" y="14"/>
                </a:lnTo>
                <a:lnTo>
                  <a:pt x="4" y="14"/>
                </a:lnTo>
                <a:lnTo>
                  <a:pt x="4" y="24"/>
                </a:lnTo>
                <a:close/>
                <a:moveTo>
                  <a:pt x="31" y="7"/>
                </a:move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41" y="13"/>
                </a:lnTo>
                <a:lnTo>
                  <a:pt x="41" y="14"/>
                </a:lnTo>
                <a:lnTo>
                  <a:pt x="41" y="16"/>
                </a:lnTo>
                <a:lnTo>
                  <a:pt x="41" y="20"/>
                </a:lnTo>
                <a:lnTo>
                  <a:pt x="41" y="22"/>
                </a:lnTo>
                <a:lnTo>
                  <a:pt x="39" y="24"/>
                </a:lnTo>
                <a:lnTo>
                  <a:pt x="37" y="26"/>
                </a:lnTo>
                <a:lnTo>
                  <a:pt x="35" y="27"/>
                </a:lnTo>
                <a:lnTo>
                  <a:pt x="31" y="27"/>
                </a:lnTo>
                <a:lnTo>
                  <a:pt x="30" y="27"/>
                </a:lnTo>
                <a:lnTo>
                  <a:pt x="26" y="26"/>
                </a:lnTo>
                <a:lnTo>
                  <a:pt x="26" y="24"/>
                </a:lnTo>
                <a:lnTo>
                  <a:pt x="24" y="22"/>
                </a:lnTo>
                <a:lnTo>
                  <a:pt x="22" y="20"/>
                </a:lnTo>
                <a:lnTo>
                  <a:pt x="22" y="16"/>
                </a:lnTo>
                <a:lnTo>
                  <a:pt x="22" y="14"/>
                </a:lnTo>
                <a:lnTo>
                  <a:pt x="24" y="13"/>
                </a:lnTo>
                <a:lnTo>
                  <a:pt x="26" y="11"/>
                </a:lnTo>
                <a:lnTo>
                  <a:pt x="26" y="9"/>
                </a:lnTo>
                <a:lnTo>
                  <a:pt x="30" y="7"/>
                </a:lnTo>
                <a:lnTo>
                  <a:pt x="31" y="7"/>
                </a:lnTo>
                <a:close/>
                <a:moveTo>
                  <a:pt x="31" y="24"/>
                </a:move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lnTo>
                  <a:pt x="37" y="16"/>
                </a:lnTo>
                <a:lnTo>
                  <a:pt x="37" y="14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31" y="9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6" y="14"/>
                </a:lnTo>
                <a:lnTo>
                  <a:pt x="26" y="16"/>
                </a:lnTo>
                <a:lnTo>
                  <a:pt x="26" y="18"/>
                </a:lnTo>
                <a:lnTo>
                  <a:pt x="26" y="20"/>
                </a:lnTo>
                <a:lnTo>
                  <a:pt x="28" y="22"/>
                </a:lnTo>
                <a:lnTo>
                  <a:pt x="28" y="24"/>
                </a:lnTo>
                <a:lnTo>
                  <a:pt x="30" y="24"/>
                </a:lnTo>
                <a:lnTo>
                  <a:pt x="31" y="24"/>
                </a:lnTo>
                <a:close/>
                <a:moveTo>
                  <a:pt x="48" y="11"/>
                </a:moveTo>
                <a:lnTo>
                  <a:pt x="48" y="22"/>
                </a:lnTo>
                <a:lnTo>
                  <a:pt x="48" y="24"/>
                </a:lnTo>
                <a:lnTo>
                  <a:pt x="46" y="26"/>
                </a:lnTo>
                <a:lnTo>
                  <a:pt x="46" y="27"/>
                </a:lnTo>
                <a:lnTo>
                  <a:pt x="42" y="27"/>
                </a:lnTo>
                <a:lnTo>
                  <a:pt x="42" y="24"/>
                </a:lnTo>
                <a:lnTo>
                  <a:pt x="44" y="24"/>
                </a:lnTo>
                <a:lnTo>
                  <a:pt x="44" y="22"/>
                </a:lnTo>
                <a:lnTo>
                  <a:pt x="44" y="7"/>
                </a:lnTo>
                <a:lnTo>
                  <a:pt x="59" y="7"/>
                </a:lnTo>
                <a:lnTo>
                  <a:pt x="59" y="27"/>
                </a:lnTo>
                <a:lnTo>
                  <a:pt x="55" y="27"/>
                </a:lnTo>
                <a:lnTo>
                  <a:pt x="55" y="11"/>
                </a:lnTo>
                <a:lnTo>
                  <a:pt x="48" y="11"/>
                </a:lnTo>
                <a:close/>
                <a:moveTo>
                  <a:pt x="66" y="11"/>
                </a:moveTo>
                <a:lnTo>
                  <a:pt x="66" y="27"/>
                </a:lnTo>
                <a:lnTo>
                  <a:pt x="65" y="27"/>
                </a:lnTo>
                <a:lnTo>
                  <a:pt x="65" y="7"/>
                </a:lnTo>
                <a:lnTo>
                  <a:pt x="78" y="7"/>
                </a:lnTo>
                <a:lnTo>
                  <a:pt x="78" y="11"/>
                </a:lnTo>
                <a:lnTo>
                  <a:pt x="66" y="11"/>
                </a:lnTo>
                <a:close/>
                <a:moveTo>
                  <a:pt x="85" y="7"/>
                </a:moveTo>
                <a:lnTo>
                  <a:pt x="89" y="7"/>
                </a:lnTo>
                <a:lnTo>
                  <a:pt x="90" y="9"/>
                </a:lnTo>
                <a:lnTo>
                  <a:pt x="92" y="11"/>
                </a:lnTo>
                <a:lnTo>
                  <a:pt x="94" y="13"/>
                </a:lnTo>
                <a:lnTo>
                  <a:pt x="94" y="14"/>
                </a:lnTo>
                <a:lnTo>
                  <a:pt x="94" y="16"/>
                </a:lnTo>
                <a:lnTo>
                  <a:pt x="94" y="20"/>
                </a:lnTo>
                <a:lnTo>
                  <a:pt x="94" y="22"/>
                </a:lnTo>
                <a:lnTo>
                  <a:pt x="92" y="24"/>
                </a:lnTo>
                <a:lnTo>
                  <a:pt x="90" y="26"/>
                </a:lnTo>
                <a:lnTo>
                  <a:pt x="89" y="27"/>
                </a:lnTo>
                <a:lnTo>
                  <a:pt x="85" y="27"/>
                </a:lnTo>
                <a:lnTo>
                  <a:pt x="83" y="27"/>
                </a:lnTo>
                <a:lnTo>
                  <a:pt x="81" y="26"/>
                </a:lnTo>
                <a:lnTo>
                  <a:pt x="79" y="24"/>
                </a:lnTo>
                <a:lnTo>
                  <a:pt x="78" y="22"/>
                </a:lnTo>
                <a:lnTo>
                  <a:pt x="78" y="20"/>
                </a:lnTo>
                <a:lnTo>
                  <a:pt x="76" y="16"/>
                </a:lnTo>
                <a:lnTo>
                  <a:pt x="78" y="14"/>
                </a:lnTo>
                <a:lnTo>
                  <a:pt x="78" y="13"/>
                </a:lnTo>
                <a:lnTo>
                  <a:pt x="79" y="11"/>
                </a:lnTo>
                <a:lnTo>
                  <a:pt x="81" y="9"/>
                </a:lnTo>
                <a:lnTo>
                  <a:pt x="83" y="7"/>
                </a:lnTo>
                <a:lnTo>
                  <a:pt x="85" y="7"/>
                </a:lnTo>
                <a:close/>
                <a:moveTo>
                  <a:pt x="85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2"/>
                </a:lnTo>
                <a:lnTo>
                  <a:pt x="90" y="20"/>
                </a:lnTo>
                <a:lnTo>
                  <a:pt x="90" y="18"/>
                </a:lnTo>
                <a:lnTo>
                  <a:pt x="92" y="16"/>
                </a:lnTo>
                <a:lnTo>
                  <a:pt x="90" y="16"/>
                </a:lnTo>
                <a:lnTo>
                  <a:pt x="90" y="14"/>
                </a:lnTo>
                <a:lnTo>
                  <a:pt x="90" y="13"/>
                </a:lnTo>
                <a:lnTo>
                  <a:pt x="89" y="11"/>
                </a:lnTo>
                <a:lnTo>
                  <a:pt x="87" y="11"/>
                </a:lnTo>
                <a:lnTo>
                  <a:pt x="85" y="9"/>
                </a:lnTo>
                <a:lnTo>
                  <a:pt x="83" y="11"/>
                </a:lnTo>
                <a:lnTo>
                  <a:pt x="81" y="13"/>
                </a:lnTo>
                <a:lnTo>
                  <a:pt x="81" y="14"/>
                </a:lnTo>
                <a:lnTo>
                  <a:pt x="79" y="16"/>
                </a:lnTo>
                <a:lnTo>
                  <a:pt x="79" y="18"/>
                </a:lnTo>
                <a:lnTo>
                  <a:pt x="81" y="20"/>
                </a:lnTo>
                <a:lnTo>
                  <a:pt x="81" y="22"/>
                </a:lnTo>
                <a:lnTo>
                  <a:pt x="83" y="24"/>
                </a:lnTo>
                <a:lnTo>
                  <a:pt x="85" y="24"/>
                </a:lnTo>
                <a:close/>
                <a:moveTo>
                  <a:pt x="102" y="11"/>
                </a:moveTo>
                <a:lnTo>
                  <a:pt x="102" y="27"/>
                </a:lnTo>
                <a:lnTo>
                  <a:pt x="98" y="27"/>
                </a:lnTo>
                <a:lnTo>
                  <a:pt x="98" y="7"/>
                </a:lnTo>
                <a:lnTo>
                  <a:pt x="111" y="7"/>
                </a:lnTo>
                <a:lnTo>
                  <a:pt x="111" y="11"/>
                </a:lnTo>
                <a:lnTo>
                  <a:pt x="102" y="11"/>
                </a:lnTo>
                <a:close/>
                <a:moveTo>
                  <a:pt x="114" y="7"/>
                </a:moveTo>
                <a:lnTo>
                  <a:pt x="116" y="7"/>
                </a:lnTo>
                <a:lnTo>
                  <a:pt x="116" y="11"/>
                </a:lnTo>
                <a:lnTo>
                  <a:pt x="118" y="9"/>
                </a:lnTo>
                <a:lnTo>
                  <a:pt x="120" y="7"/>
                </a:lnTo>
                <a:lnTo>
                  <a:pt x="124" y="7"/>
                </a:lnTo>
                <a:lnTo>
                  <a:pt x="126" y="7"/>
                </a:lnTo>
                <a:lnTo>
                  <a:pt x="127" y="9"/>
                </a:lnTo>
                <a:lnTo>
                  <a:pt x="129" y="9"/>
                </a:lnTo>
                <a:lnTo>
                  <a:pt x="129" y="11"/>
                </a:lnTo>
                <a:lnTo>
                  <a:pt x="131" y="14"/>
                </a:lnTo>
                <a:lnTo>
                  <a:pt x="131" y="16"/>
                </a:lnTo>
                <a:lnTo>
                  <a:pt x="131" y="20"/>
                </a:lnTo>
                <a:lnTo>
                  <a:pt x="131" y="22"/>
                </a:lnTo>
                <a:lnTo>
                  <a:pt x="129" y="24"/>
                </a:lnTo>
                <a:lnTo>
                  <a:pt x="127" y="26"/>
                </a:lnTo>
                <a:lnTo>
                  <a:pt x="126" y="27"/>
                </a:lnTo>
                <a:lnTo>
                  <a:pt x="122" y="27"/>
                </a:lnTo>
                <a:lnTo>
                  <a:pt x="120" y="27"/>
                </a:lnTo>
                <a:lnTo>
                  <a:pt x="118" y="26"/>
                </a:lnTo>
                <a:lnTo>
                  <a:pt x="116" y="26"/>
                </a:lnTo>
                <a:lnTo>
                  <a:pt x="116" y="35"/>
                </a:lnTo>
                <a:lnTo>
                  <a:pt x="114" y="35"/>
                </a:lnTo>
                <a:lnTo>
                  <a:pt x="114" y="7"/>
                </a:lnTo>
                <a:close/>
                <a:moveTo>
                  <a:pt x="122" y="26"/>
                </a:moveTo>
                <a:lnTo>
                  <a:pt x="124" y="24"/>
                </a:lnTo>
                <a:lnTo>
                  <a:pt x="126" y="24"/>
                </a:lnTo>
                <a:lnTo>
                  <a:pt x="126" y="22"/>
                </a:lnTo>
                <a:lnTo>
                  <a:pt x="127" y="22"/>
                </a:lnTo>
                <a:lnTo>
                  <a:pt x="127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26" y="11"/>
                </a:lnTo>
                <a:lnTo>
                  <a:pt x="124" y="11"/>
                </a:lnTo>
                <a:lnTo>
                  <a:pt x="122" y="9"/>
                </a:lnTo>
                <a:lnTo>
                  <a:pt x="120" y="11"/>
                </a:lnTo>
                <a:lnTo>
                  <a:pt x="118" y="13"/>
                </a:lnTo>
                <a:lnTo>
                  <a:pt x="118" y="14"/>
                </a:lnTo>
                <a:lnTo>
                  <a:pt x="116" y="18"/>
                </a:lnTo>
                <a:lnTo>
                  <a:pt x="118" y="22"/>
                </a:lnTo>
                <a:lnTo>
                  <a:pt x="118" y="24"/>
                </a:lnTo>
                <a:lnTo>
                  <a:pt x="120" y="24"/>
                </a:lnTo>
                <a:lnTo>
                  <a:pt x="122" y="26"/>
                </a:lnTo>
                <a:close/>
                <a:moveTo>
                  <a:pt x="135" y="13"/>
                </a:moveTo>
                <a:lnTo>
                  <a:pt x="135" y="11"/>
                </a:lnTo>
                <a:lnTo>
                  <a:pt x="137" y="9"/>
                </a:lnTo>
                <a:lnTo>
                  <a:pt x="139" y="7"/>
                </a:lnTo>
                <a:lnTo>
                  <a:pt x="142" y="7"/>
                </a:lnTo>
                <a:lnTo>
                  <a:pt x="144" y="7"/>
                </a:lnTo>
                <a:lnTo>
                  <a:pt x="146" y="7"/>
                </a:lnTo>
                <a:lnTo>
                  <a:pt x="148" y="7"/>
                </a:lnTo>
                <a:lnTo>
                  <a:pt x="148" y="9"/>
                </a:lnTo>
                <a:lnTo>
                  <a:pt x="150" y="11"/>
                </a:lnTo>
                <a:lnTo>
                  <a:pt x="150" y="13"/>
                </a:lnTo>
                <a:lnTo>
                  <a:pt x="150" y="24"/>
                </a:lnTo>
                <a:lnTo>
                  <a:pt x="151" y="26"/>
                </a:lnTo>
                <a:lnTo>
                  <a:pt x="151" y="24"/>
                </a:lnTo>
                <a:lnTo>
                  <a:pt x="151" y="27"/>
                </a:lnTo>
                <a:lnTo>
                  <a:pt x="150" y="27"/>
                </a:lnTo>
                <a:lnTo>
                  <a:pt x="148" y="27"/>
                </a:lnTo>
                <a:lnTo>
                  <a:pt x="148" y="26"/>
                </a:lnTo>
                <a:lnTo>
                  <a:pt x="146" y="24"/>
                </a:lnTo>
                <a:lnTo>
                  <a:pt x="146" y="26"/>
                </a:lnTo>
                <a:lnTo>
                  <a:pt x="144" y="27"/>
                </a:lnTo>
                <a:lnTo>
                  <a:pt x="142" y="27"/>
                </a:lnTo>
                <a:lnTo>
                  <a:pt x="140" y="27"/>
                </a:lnTo>
                <a:lnTo>
                  <a:pt x="139" y="27"/>
                </a:lnTo>
                <a:lnTo>
                  <a:pt x="137" y="27"/>
                </a:lnTo>
                <a:lnTo>
                  <a:pt x="135" y="26"/>
                </a:lnTo>
                <a:lnTo>
                  <a:pt x="133" y="24"/>
                </a:lnTo>
                <a:lnTo>
                  <a:pt x="133" y="22"/>
                </a:lnTo>
                <a:lnTo>
                  <a:pt x="133" y="20"/>
                </a:lnTo>
                <a:lnTo>
                  <a:pt x="135" y="18"/>
                </a:lnTo>
                <a:lnTo>
                  <a:pt x="137" y="16"/>
                </a:lnTo>
                <a:lnTo>
                  <a:pt x="140" y="16"/>
                </a:lnTo>
                <a:lnTo>
                  <a:pt x="144" y="14"/>
                </a:lnTo>
                <a:lnTo>
                  <a:pt x="146" y="14"/>
                </a:lnTo>
                <a:lnTo>
                  <a:pt x="146" y="13"/>
                </a:lnTo>
                <a:lnTo>
                  <a:pt x="146" y="11"/>
                </a:lnTo>
                <a:lnTo>
                  <a:pt x="142" y="9"/>
                </a:lnTo>
                <a:lnTo>
                  <a:pt x="140" y="9"/>
                </a:lnTo>
                <a:lnTo>
                  <a:pt x="139" y="11"/>
                </a:lnTo>
                <a:lnTo>
                  <a:pt x="139" y="13"/>
                </a:lnTo>
                <a:lnTo>
                  <a:pt x="137" y="13"/>
                </a:lnTo>
                <a:lnTo>
                  <a:pt x="135" y="13"/>
                </a:lnTo>
                <a:close/>
                <a:moveTo>
                  <a:pt x="146" y="16"/>
                </a:moveTo>
                <a:lnTo>
                  <a:pt x="146" y="18"/>
                </a:lnTo>
                <a:lnTo>
                  <a:pt x="144" y="18"/>
                </a:lnTo>
                <a:lnTo>
                  <a:pt x="140" y="18"/>
                </a:lnTo>
                <a:lnTo>
                  <a:pt x="139" y="18"/>
                </a:lnTo>
                <a:lnTo>
                  <a:pt x="139" y="20"/>
                </a:lnTo>
                <a:lnTo>
                  <a:pt x="137" y="20"/>
                </a:lnTo>
                <a:lnTo>
                  <a:pt x="137" y="22"/>
                </a:lnTo>
                <a:lnTo>
                  <a:pt x="139" y="24"/>
                </a:lnTo>
                <a:lnTo>
                  <a:pt x="140" y="26"/>
                </a:lnTo>
                <a:lnTo>
                  <a:pt x="142" y="24"/>
                </a:lnTo>
                <a:lnTo>
                  <a:pt x="144" y="24"/>
                </a:lnTo>
                <a:lnTo>
                  <a:pt x="146" y="22"/>
                </a:lnTo>
                <a:lnTo>
                  <a:pt x="146" y="20"/>
                </a:lnTo>
                <a:lnTo>
                  <a:pt x="146" y="16"/>
                </a:lnTo>
                <a:close/>
                <a:moveTo>
                  <a:pt x="155" y="27"/>
                </a:moveTo>
                <a:lnTo>
                  <a:pt x="155" y="31"/>
                </a:lnTo>
                <a:lnTo>
                  <a:pt x="153" y="31"/>
                </a:lnTo>
                <a:lnTo>
                  <a:pt x="153" y="24"/>
                </a:lnTo>
                <a:lnTo>
                  <a:pt x="155" y="24"/>
                </a:lnTo>
                <a:lnTo>
                  <a:pt x="155" y="22"/>
                </a:lnTo>
                <a:lnTo>
                  <a:pt x="155" y="20"/>
                </a:lnTo>
                <a:lnTo>
                  <a:pt x="155" y="7"/>
                </a:lnTo>
                <a:lnTo>
                  <a:pt x="170" y="7"/>
                </a:lnTo>
                <a:lnTo>
                  <a:pt x="170" y="24"/>
                </a:lnTo>
                <a:lnTo>
                  <a:pt x="172" y="24"/>
                </a:lnTo>
                <a:lnTo>
                  <a:pt x="172" y="31"/>
                </a:lnTo>
                <a:lnTo>
                  <a:pt x="168" y="31"/>
                </a:lnTo>
                <a:lnTo>
                  <a:pt x="168" y="27"/>
                </a:lnTo>
                <a:lnTo>
                  <a:pt x="155" y="27"/>
                </a:lnTo>
                <a:close/>
                <a:moveTo>
                  <a:pt x="166" y="24"/>
                </a:moveTo>
                <a:lnTo>
                  <a:pt x="166" y="11"/>
                </a:lnTo>
                <a:lnTo>
                  <a:pt x="159" y="11"/>
                </a:lnTo>
                <a:lnTo>
                  <a:pt x="159" y="20"/>
                </a:lnTo>
                <a:lnTo>
                  <a:pt x="159" y="22"/>
                </a:lnTo>
                <a:lnTo>
                  <a:pt x="157" y="24"/>
                </a:lnTo>
                <a:lnTo>
                  <a:pt x="166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6" name="Freeform 150"/>
          <p:cNvSpPr>
            <a:spLocks noEditPoints="1"/>
          </p:cNvSpPr>
          <p:nvPr/>
        </p:nvSpPr>
        <p:spPr bwMode="auto">
          <a:xfrm>
            <a:off x="2782400" y="4694925"/>
            <a:ext cx="289821" cy="65869"/>
          </a:xfrm>
          <a:custGeom>
            <a:avLst/>
            <a:gdLst>
              <a:gd name="T0" fmla="*/ 2928 w 167"/>
              <a:gd name="T1" fmla="*/ 31750 h 35"/>
              <a:gd name="T2" fmla="*/ 2928 w 167"/>
              <a:gd name="T3" fmla="*/ 12700 h 35"/>
              <a:gd name="T4" fmla="*/ 24887 w 167"/>
              <a:gd name="T5" fmla="*/ 0 h 35"/>
              <a:gd name="T6" fmla="*/ 38062 w 167"/>
              <a:gd name="T7" fmla="*/ 17463 h 35"/>
              <a:gd name="T8" fmla="*/ 33670 w 167"/>
              <a:gd name="T9" fmla="*/ 41275 h 35"/>
              <a:gd name="T10" fmla="*/ 14639 w 167"/>
              <a:gd name="T11" fmla="*/ 6350 h 35"/>
              <a:gd name="T12" fmla="*/ 8784 w 167"/>
              <a:gd name="T13" fmla="*/ 31750 h 35"/>
              <a:gd name="T14" fmla="*/ 27815 w 167"/>
              <a:gd name="T15" fmla="*/ 38100 h 35"/>
              <a:gd name="T16" fmla="*/ 33670 w 167"/>
              <a:gd name="T17" fmla="*/ 14288 h 35"/>
              <a:gd name="T18" fmla="*/ 49773 w 167"/>
              <a:gd name="T19" fmla="*/ 12700 h 35"/>
              <a:gd name="T20" fmla="*/ 60021 w 167"/>
              <a:gd name="T21" fmla="*/ 12700 h 35"/>
              <a:gd name="T22" fmla="*/ 70268 w 167"/>
              <a:gd name="T23" fmla="*/ 26988 h 35"/>
              <a:gd name="T24" fmla="*/ 57093 w 167"/>
              <a:gd name="T25" fmla="*/ 44450 h 35"/>
              <a:gd name="T26" fmla="*/ 52701 w 167"/>
              <a:gd name="T27" fmla="*/ 55563 h 35"/>
              <a:gd name="T28" fmla="*/ 62949 w 167"/>
              <a:gd name="T29" fmla="*/ 34925 h 35"/>
              <a:gd name="T30" fmla="*/ 65876 w 167"/>
              <a:gd name="T31" fmla="*/ 20638 h 35"/>
              <a:gd name="T32" fmla="*/ 52701 w 167"/>
              <a:gd name="T33" fmla="*/ 23813 h 35"/>
              <a:gd name="T34" fmla="*/ 101011 w 167"/>
              <a:gd name="T35" fmla="*/ 34925 h 35"/>
              <a:gd name="T36" fmla="*/ 87835 w 167"/>
              <a:gd name="T37" fmla="*/ 44450 h 35"/>
              <a:gd name="T38" fmla="*/ 76124 w 167"/>
              <a:gd name="T39" fmla="*/ 30163 h 35"/>
              <a:gd name="T40" fmla="*/ 89299 w 167"/>
              <a:gd name="T41" fmla="*/ 12700 h 35"/>
              <a:gd name="T42" fmla="*/ 101011 w 167"/>
              <a:gd name="T43" fmla="*/ 30163 h 35"/>
              <a:gd name="T44" fmla="*/ 89299 w 167"/>
              <a:gd name="T45" fmla="*/ 41275 h 35"/>
              <a:gd name="T46" fmla="*/ 101011 w 167"/>
              <a:gd name="T47" fmla="*/ 34925 h 35"/>
              <a:gd name="T48" fmla="*/ 87835 w 167"/>
              <a:gd name="T49" fmla="*/ 17463 h 35"/>
              <a:gd name="T50" fmla="*/ 95155 w 167"/>
              <a:gd name="T51" fmla="*/ 26988 h 35"/>
              <a:gd name="T52" fmla="*/ 111258 w 167"/>
              <a:gd name="T53" fmla="*/ 30163 h 35"/>
              <a:gd name="T54" fmla="*/ 124433 w 167"/>
              <a:gd name="T55" fmla="*/ 26988 h 35"/>
              <a:gd name="T56" fmla="*/ 158104 w 167"/>
              <a:gd name="T57" fmla="*/ 6350 h 35"/>
              <a:gd name="T58" fmla="*/ 140537 w 167"/>
              <a:gd name="T59" fmla="*/ 12700 h 35"/>
              <a:gd name="T60" fmla="*/ 146392 w 167"/>
              <a:gd name="T61" fmla="*/ 12700 h 35"/>
              <a:gd name="T62" fmla="*/ 159568 w 167"/>
              <a:gd name="T63" fmla="*/ 20638 h 35"/>
              <a:gd name="T64" fmla="*/ 158104 w 167"/>
              <a:gd name="T65" fmla="*/ 41275 h 35"/>
              <a:gd name="T66" fmla="*/ 140537 w 167"/>
              <a:gd name="T67" fmla="*/ 41275 h 35"/>
              <a:gd name="T68" fmla="*/ 136145 w 167"/>
              <a:gd name="T69" fmla="*/ 20638 h 35"/>
              <a:gd name="T70" fmla="*/ 143464 w 167"/>
              <a:gd name="T71" fmla="*/ 3175 h 35"/>
              <a:gd name="T72" fmla="*/ 158104 w 167"/>
              <a:gd name="T73" fmla="*/ 30163 h 35"/>
              <a:gd name="T74" fmla="*/ 149320 w 167"/>
              <a:gd name="T75" fmla="*/ 17463 h 35"/>
              <a:gd name="T76" fmla="*/ 140537 w 167"/>
              <a:gd name="T77" fmla="*/ 30163 h 35"/>
              <a:gd name="T78" fmla="*/ 149320 w 167"/>
              <a:gd name="T79" fmla="*/ 41275 h 35"/>
              <a:gd name="T80" fmla="*/ 158104 w 167"/>
              <a:gd name="T81" fmla="*/ 30163 h 35"/>
              <a:gd name="T82" fmla="*/ 187382 w 167"/>
              <a:gd name="T83" fmla="*/ 26988 h 35"/>
              <a:gd name="T84" fmla="*/ 178598 w 167"/>
              <a:gd name="T85" fmla="*/ 50800 h 35"/>
              <a:gd name="T86" fmla="*/ 168351 w 167"/>
              <a:gd name="T87" fmla="*/ 55563 h 35"/>
              <a:gd name="T88" fmla="*/ 171279 w 167"/>
              <a:gd name="T89" fmla="*/ 52388 h 35"/>
              <a:gd name="T90" fmla="*/ 165423 w 167"/>
              <a:gd name="T91" fmla="*/ 12700 h 35"/>
              <a:gd name="T92" fmla="*/ 200557 w 167"/>
              <a:gd name="T93" fmla="*/ 12700 h 35"/>
              <a:gd name="T94" fmla="*/ 209341 w 167"/>
              <a:gd name="T95" fmla="*/ 12700 h 35"/>
              <a:gd name="T96" fmla="*/ 219588 w 167"/>
              <a:gd name="T97" fmla="*/ 26988 h 35"/>
              <a:gd name="T98" fmla="*/ 209341 w 167"/>
              <a:gd name="T99" fmla="*/ 44450 h 35"/>
              <a:gd name="T100" fmla="*/ 200557 w 167"/>
              <a:gd name="T101" fmla="*/ 55563 h 35"/>
              <a:gd name="T102" fmla="*/ 213733 w 167"/>
              <a:gd name="T103" fmla="*/ 34925 h 35"/>
              <a:gd name="T104" fmla="*/ 213733 w 167"/>
              <a:gd name="T105" fmla="*/ 20638 h 35"/>
              <a:gd name="T106" fmla="*/ 200557 w 167"/>
              <a:gd name="T107" fmla="*/ 23813 h 35"/>
              <a:gd name="T108" fmla="*/ 229836 w 167"/>
              <a:gd name="T109" fmla="*/ 17463 h 35"/>
              <a:gd name="T110" fmla="*/ 229836 w 167"/>
              <a:gd name="T111" fmla="*/ 17463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7"/>
              <a:gd name="T169" fmla="*/ 0 h 35"/>
              <a:gd name="T170" fmla="*/ 167 w 167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7" h="35">
                <a:moveTo>
                  <a:pt x="15" y="28"/>
                </a:moveTo>
                <a:lnTo>
                  <a:pt x="11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0" y="15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1" y="2"/>
                </a:lnTo>
                <a:lnTo>
                  <a:pt x="23" y="2"/>
                </a:lnTo>
                <a:lnTo>
                  <a:pt x="24" y="4"/>
                </a:lnTo>
                <a:lnTo>
                  <a:pt x="26" y="8"/>
                </a:lnTo>
                <a:lnTo>
                  <a:pt x="26" y="9"/>
                </a:lnTo>
                <a:lnTo>
                  <a:pt x="26" y="11"/>
                </a:lnTo>
                <a:lnTo>
                  <a:pt x="28" y="15"/>
                </a:lnTo>
                <a:lnTo>
                  <a:pt x="26" y="17"/>
                </a:lnTo>
                <a:lnTo>
                  <a:pt x="26" y="19"/>
                </a:lnTo>
                <a:lnTo>
                  <a:pt x="26" y="20"/>
                </a:lnTo>
                <a:lnTo>
                  <a:pt x="24" y="24"/>
                </a:lnTo>
                <a:lnTo>
                  <a:pt x="23" y="26"/>
                </a:lnTo>
                <a:lnTo>
                  <a:pt x="21" y="28"/>
                </a:lnTo>
                <a:lnTo>
                  <a:pt x="17" y="28"/>
                </a:lnTo>
                <a:lnTo>
                  <a:pt x="15" y="28"/>
                </a:lnTo>
                <a:close/>
                <a:moveTo>
                  <a:pt x="15" y="4"/>
                </a:moveTo>
                <a:lnTo>
                  <a:pt x="11" y="4"/>
                </a:lnTo>
                <a:lnTo>
                  <a:pt x="10" y="4"/>
                </a:lnTo>
                <a:lnTo>
                  <a:pt x="8" y="6"/>
                </a:lnTo>
                <a:lnTo>
                  <a:pt x="6" y="9"/>
                </a:lnTo>
                <a:lnTo>
                  <a:pt x="6" y="11"/>
                </a:lnTo>
                <a:lnTo>
                  <a:pt x="4" y="15"/>
                </a:lnTo>
                <a:lnTo>
                  <a:pt x="6" y="17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1" y="24"/>
                </a:lnTo>
                <a:lnTo>
                  <a:pt x="15" y="24"/>
                </a:lnTo>
                <a:lnTo>
                  <a:pt x="17" y="24"/>
                </a:lnTo>
                <a:lnTo>
                  <a:pt x="19" y="24"/>
                </a:lnTo>
                <a:lnTo>
                  <a:pt x="21" y="22"/>
                </a:lnTo>
                <a:lnTo>
                  <a:pt x="23" y="20"/>
                </a:lnTo>
                <a:lnTo>
                  <a:pt x="23" y="17"/>
                </a:lnTo>
                <a:lnTo>
                  <a:pt x="24" y="15"/>
                </a:lnTo>
                <a:lnTo>
                  <a:pt x="23" y="11"/>
                </a:lnTo>
                <a:lnTo>
                  <a:pt x="23" y="9"/>
                </a:lnTo>
                <a:lnTo>
                  <a:pt x="21" y="6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close/>
                <a:moveTo>
                  <a:pt x="32" y="8"/>
                </a:moveTo>
                <a:lnTo>
                  <a:pt x="34" y="8"/>
                </a:lnTo>
                <a:lnTo>
                  <a:pt x="34" y="11"/>
                </a:lnTo>
                <a:lnTo>
                  <a:pt x="36" y="9"/>
                </a:lnTo>
                <a:lnTo>
                  <a:pt x="37" y="8"/>
                </a:lnTo>
                <a:lnTo>
                  <a:pt x="39" y="8"/>
                </a:lnTo>
                <a:lnTo>
                  <a:pt x="41" y="8"/>
                </a:lnTo>
                <a:lnTo>
                  <a:pt x="43" y="8"/>
                </a:lnTo>
                <a:lnTo>
                  <a:pt x="45" y="9"/>
                </a:lnTo>
                <a:lnTo>
                  <a:pt x="47" y="9"/>
                </a:lnTo>
                <a:lnTo>
                  <a:pt x="48" y="13"/>
                </a:lnTo>
                <a:lnTo>
                  <a:pt x="48" y="15"/>
                </a:lnTo>
                <a:lnTo>
                  <a:pt x="48" y="17"/>
                </a:lnTo>
                <a:lnTo>
                  <a:pt x="48" y="20"/>
                </a:lnTo>
                <a:lnTo>
                  <a:pt x="48" y="22"/>
                </a:lnTo>
                <a:lnTo>
                  <a:pt x="47" y="24"/>
                </a:lnTo>
                <a:lnTo>
                  <a:pt x="45" y="26"/>
                </a:lnTo>
                <a:lnTo>
                  <a:pt x="43" y="28"/>
                </a:lnTo>
                <a:lnTo>
                  <a:pt x="39" y="28"/>
                </a:lnTo>
                <a:lnTo>
                  <a:pt x="37" y="28"/>
                </a:lnTo>
                <a:lnTo>
                  <a:pt x="36" y="26"/>
                </a:lnTo>
                <a:lnTo>
                  <a:pt x="36" y="35"/>
                </a:lnTo>
                <a:lnTo>
                  <a:pt x="32" y="35"/>
                </a:lnTo>
                <a:lnTo>
                  <a:pt x="32" y="8"/>
                </a:lnTo>
                <a:close/>
                <a:moveTo>
                  <a:pt x="39" y="26"/>
                </a:moveTo>
                <a:lnTo>
                  <a:pt x="41" y="24"/>
                </a:lnTo>
                <a:lnTo>
                  <a:pt x="43" y="24"/>
                </a:lnTo>
                <a:lnTo>
                  <a:pt x="43" y="22"/>
                </a:lnTo>
                <a:lnTo>
                  <a:pt x="45" y="22"/>
                </a:lnTo>
                <a:lnTo>
                  <a:pt x="45" y="20"/>
                </a:lnTo>
                <a:lnTo>
                  <a:pt x="45" y="19"/>
                </a:lnTo>
                <a:lnTo>
                  <a:pt x="45" y="17"/>
                </a:lnTo>
                <a:lnTo>
                  <a:pt x="45" y="15"/>
                </a:lnTo>
                <a:lnTo>
                  <a:pt x="45" y="13"/>
                </a:lnTo>
                <a:lnTo>
                  <a:pt x="43" y="11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6" y="13"/>
                </a:lnTo>
                <a:lnTo>
                  <a:pt x="36" y="15"/>
                </a:lnTo>
                <a:lnTo>
                  <a:pt x="34" y="19"/>
                </a:lnTo>
                <a:lnTo>
                  <a:pt x="36" y="22"/>
                </a:lnTo>
                <a:lnTo>
                  <a:pt x="36" y="24"/>
                </a:lnTo>
                <a:lnTo>
                  <a:pt x="37" y="24"/>
                </a:lnTo>
                <a:lnTo>
                  <a:pt x="39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60" y="28"/>
                </a:lnTo>
                <a:lnTo>
                  <a:pt x="58" y="28"/>
                </a:lnTo>
                <a:lnTo>
                  <a:pt x="56" y="26"/>
                </a:lnTo>
                <a:lnTo>
                  <a:pt x="54" y="26"/>
                </a:lnTo>
                <a:lnTo>
                  <a:pt x="52" y="24"/>
                </a:lnTo>
                <a:lnTo>
                  <a:pt x="52" y="20"/>
                </a:lnTo>
                <a:lnTo>
                  <a:pt x="52" y="19"/>
                </a:lnTo>
                <a:lnTo>
                  <a:pt x="52" y="15"/>
                </a:lnTo>
                <a:lnTo>
                  <a:pt x="52" y="13"/>
                </a:lnTo>
                <a:lnTo>
                  <a:pt x="54" y="11"/>
                </a:lnTo>
                <a:lnTo>
                  <a:pt x="56" y="9"/>
                </a:lnTo>
                <a:lnTo>
                  <a:pt x="58" y="8"/>
                </a:lnTo>
                <a:lnTo>
                  <a:pt x="61" y="8"/>
                </a:lnTo>
                <a:lnTo>
                  <a:pt x="63" y="8"/>
                </a:lnTo>
                <a:lnTo>
                  <a:pt x="65" y="9"/>
                </a:lnTo>
                <a:lnTo>
                  <a:pt x="67" y="11"/>
                </a:lnTo>
                <a:lnTo>
                  <a:pt x="69" y="13"/>
                </a:lnTo>
                <a:lnTo>
                  <a:pt x="69" y="15"/>
                </a:lnTo>
                <a:lnTo>
                  <a:pt x="69" y="19"/>
                </a:lnTo>
                <a:lnTo>
                  <a:pt x="54" y="19"/>
                </a:lnTo>
                <a:lnTo>
                  <a:pt x="56" y="22"/>
                </a:lnTo>
                <a:lnTo>
                  <a:pt x="56" y="24"/>
                </a:lnTo>
                <a:lnTo>
                  <a:pt x="58" y="24"/>
                </a:lnTo>
                <a:lnTo>
                  <a:pt x="60" y="26"/>
                </a:lnTo>
                <a:lnTo>
                  <a:pt x="61" y="26"/>
                </a:lnTo>
                <a:lnTo>
                  <a:pt x="63" y="24"/>
                </a:lnTo>
                <a:lnTo>
                  <a:pt x="65" y="22"/>
                </a:lnTo>
                <a:lnTo>
                  <a:pt x="69" y="22"/>
                </a:lnTo>
                <a:close/>
                <a:moveTo>
                  <a:pt x="65" y="17"/>
                </a:move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8" y="11"/>
                </a:lnTo>
                <a:lnTo>
                  <a:pt x="56" y="13"/>
                </a:lnTo>
                <a:lnTo>
                  <a:pt x="56" y="15"/>
                </a:lnTo>
                <a:lnTo>
                  <a:pt x="54" y="17"/>
                </a:lnTo>
                <a:lnTo>
                  <a:pt x="65" y="17"/>
                </a:lnTo>
                <a:close/>
                <a:moveTo>
                  <a:pt x="85" y="8"/>
                </a:moveTo>
                <a:lnTo>
                  <a:pt x="89" y="8"/>
                </a:lnTo>
                <a:lnTo>
                  <a:pt x="89" y="28"/>
                </a:lnTo>
                <a:lnTo>
                  <a:pt x="85" y="28"/>
                </a:lnTo>
                <a:lnTo>
                  <a:pt x="85" y="19"/>
                </a:lnTo>
                <a:lnTo>
                  <a:pt x="76" y="19"/>
                </a:lnTo>
                <a:lnTo>
                  <a:pt x="76" y="28"/>
                </a:lnTo>
                <a:lnTo>
                  <a:pt x="72" y="28"/>
                </a:lnTo>
                <a:lnTo>
                  <a:pt x="72" y="8"/>
                </a:lnTo>
                <a:lnTo>
                  <a:pt x="76" y="8"/>
                </a:lnTo>
                <a:lnTo>
                  <a:pt x="76" y="17"/>
                </a:lnTo>
                <a:lnTo>
                  <a:pt x="85" y="17"/>
                </a:lnTo>
                <a:lnTo>
                  <a:pt x="85" y="8"/>
                </a:lnTo>
                <a:close/>
                <a:moveTo>
                  <a:pt x="108" y="0"/>
                </a:moveTo>
                <a:lnTo>
                  <a:pt x="109" y="0"/>
                </a:lnTo>
                <a:lnTo>
                  <a:pt x="109" y="2"/>
                </a:lnTo>
                <a:lnTo>
                  <a:pt x="109" y="4"/>
                </a:lnTo>
                <a:lnTo>
                  <a:pt x="108" y="4"/>
                </a:lnTo>
                <a:lnTo>
                  <a:pt x="106" y="4"/>
                </a:lnTo>
                <a:lnTo>
                  <a:pt x="104" y="4"/>
                </a:lnTo>
                <a:lnTo>
                  <a:pt x="102" y="6"/>
                </a:lnTo>
                <a:lnTo>
                  <a:pt x="100" y="6"/>
                </a:lnTo>
                <a:lnTo>
                  <a:pt x="98" y="6"/>
                </a:lnTo>
                <a:lnTo>
                  <a:pt x="96" y="8"/>
                </a:lnTo>
                <a:lnTo>
                  <a:pt x="95" y="11"/>
                </a:lnTo>
                <a:lnTo>
                  <a:pt x="96" y="11"/>
                </a:lnTo>
                <a:lnTo>
                  <a:pt x="96" y="9"/>
                </a:lnTo>
                <a:lnTo>
                  <a:pt x="98" y="9"/>
                </a:lnTo>
                <a:lnTo>
                  <a:pt x="100" y="8"/>
                </a:lnTo>
                <a:lnTo>
                  <a:pt x="102" y="8"/>
                </a:lnTo>
                <a:lnTo>
                  <a:pt x="106" y="8"/>
                </a:lnTo>
                <a:lnTo>
                  <a:pt x="108" y="9"/>
                </a:lnTo>
                <a:lnTo>
                  <a:pt x="109" y="11"/>
                </a:lnTo>
                <a:lnTo>
                  <a:pt x="109" y="13"/>
                </a:lnTo>
                <a:lnTo>
                  <a:pt x="111" y="15"/>
                </a:lnTo>
                <a:lnTo>
                  <a:pt x="111" y="19"/>
                </a:lnTo>
                <a:lnTo>
                  <a:pt x="111" y="20"/>
                </a:lnTo>
                <a:lnTo>
                  <a:pt x="109" y="22"/>
                </a:lnTo>
                <a:lnTo>
                  <a:pt x="109" y="24"/>
                </a:lnTo>
                <a:lnTo>
                  <a:pt x="108" y="26"/>
                </a:lnTo>
                <a:lnTo>
                  <a:pt x="104" y="28"/>
                </a:lnTo>
                <a:lnTo>
                  <a:pt x="102" y="28"/>
                </a:lnTo>
                <a:lnTo>
                  <a:pt x="100" y="28"/>
                </a:lnTo>
                <a:lnTo>
                  <a:pt x="98" y="28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3" y="19"/>
                </a:lnTo>
                <a:lnTo>
                  <a:pt x="93" y="17"/>
                </a:lnTo>
                <a:lnTo>
                  <a:pt x="93" y="15"/>
                </a:lnTo>
                <a:lnTo>
                  <a:pt x="93" y="13"/>
                </a:lnTo>
                <a:lnTo>
                  <a:pt x="93" y="11"/>
                </a:lnTo>
                <a:lnTo>
                  <a:pt x="93" y="9"/>
                </a:lnTo>
                <a:lnTo>
                  <a:pt x="95" y="8"/>
                </a:lnTo>
                <a:lnTo>
                  <a:pt x="95" y="6"/>
                </a:lnTo>
                <a:lnTo>
                  <a:pt x="96" y="4"/>
                </a:lnTo>
                <a:lnTo>
                  <a:pt x="98" y="2"/>
                </a:lnTo>
                <a:lnTo>
                  <a:pt x="100" y="2"/>
                </a:lnTo>
                <a:lnTo>
                  <a:pt x="106" y="2"/>
                </a:lnTo>
                <a:lnTo>
                  <a:pt x="108" y="2"/>
                </a:lnTo>
                <a:lnTo>
                  <a:pt x="108" y="0"/>
                </a:lnTo>
                <a:close/>
                <a:moveTo>
                  <a:pt x="108" y="19"/>
                </a:moveTo>
                <a:lnTo>
                  <a:pt x="108" y="17"/>
                </a:lnTo>
                <a:lnTo>
                  <a:pt x="108" y="15"/>
                </a:lnTo>
                <a:lnTo>
                  <a:pt x="106" y="13"/>
                </a:lnTo>
                <a:lnTo>
                  <a:pt x="106" y="11"/>
                </a:lnTo>
                <a:lnTo>
                  <a:pt x="104" y="11"/>
                </a:lnTo>
                <a:lnTo>
                  <a:pt x="102" y="11"/>
                </a:lnTo>
                <a:lnTo>
                  <a:pt x="100" y="11"/>
                </a:lnTo>
                <a:lnTo>
                  <a:pt x="98" y="11"/>
                </a:lnTo>
                <a:lnTo>
                  <a:pt x="96" y="13"/>
                </a:lnTo>
                <a:lnTo>
                  <a:pt x="96" y="15"/>
                </a:lnTo>
                <a:lnTo>
                  <a:pt x="96" y="17"/>
                </a:lnTo>
                <a:lnTo>
                  <a:pt x="96" y="19"/>
                </a:lnTo>
                <a:lnTo>
                  <a:pt x="96" y="20"/>
                </a:lnTo>
                <a:lnTo>
                  <a:pt x="96" y="22"/>
                </a:lnTo>
                <a:lnTo>
                  <a:pt x="98" y="24"/>
                </a:lnTo>
                <a:lnTo>
                  <a:pt x="100" y="24"/>
                </a:lnTo>
                <a:lnTo>
                  <a:pt x="102" y="26"/>
                </a:lnTo>
                <a:lnTo>
                  <a:pt x="104" y="24"/>
                </a:lnTo>
                <a:lnTo>
                  <a:pt x="106" y="24"/>
                </a:lnTo>
                <a:lnTo>
                  <a:pt x="106" y="22"/>
                </a:lnTo>
                <a:lnTo>
                  <a:pt x="108" y="20"/>
                </a:lnTo>
                <a:lnTo>
                  <a:pt x="108" y="19"/>
                </a:lnTo>
                <a:close/>
                <a:moveTo>
                  <a:pt x="126" y="8"/>
                </a:moveTo>
                <a:lnTo>
                  <a:pt x="130" y="8"/>
                </a:lnTo>
                <a:lnTo>
                  <a:pt x="130" y="11"/>
                </a:lnTo>
                <a:lnTo>
                  <a:pt x="130" y="13"/>
                </a:lnTo>
                <a:lnTo>
                  <a:pt x="128" y="15"/>
                </a:lnTo>
                <a:lnTo>
                  <a:pt x="128" y="17"/>
                </a:lnTo>
                <a:lnTo>
                  <a:pt x="126" y="19"/>
                </a:lnTo>
                <a:lnTo>
                  <a:pt x="126" y="22"/>
                </a:lnTo>
                <a:lnTo>
                  <a:pt x="124" y="26"/>
                </a:lnTo>
                <a:lnTo>
                  <a:pt x="124" y="28"/>
                </a:lnTo>
                <a:lnTo>
                  <a:pt x="122" y="30"/>
                </a:lnTo>
                <a:lnTo>
                  <a:pt x="122" y="32"/>
                </a:lnTo>
                <a:lnTo>
                  <a:pt x="120" y="33"/>
                </a:lnTo>
                <a:lnTo>
                  <a:pt x="120" y="35"/>
                </a:lnTo>
                <a:lnTo>
                  <a:pt x="119" y="35"/>
                </a:lnTo>
                <a:lnTo>
                  <a:pt x="117" y="35"/>
                </a:lnTo>
                <a:lnTo>
                  <a:pt x="115" y="35"/>
                </a:lnTo>
                <a:lnTo>
                  <a:pt x="115" y="32"/>
                </a:lnTo>
                <a:lnTo>
                  <a:pt x="115" y="33"/>
                </a:lnTo>
                <a:lnTo>
                  <a:pt x="117" y="33"/>
                </a:lnTo>
                <a:lnTo>
                  <a:pt x="117" y="32"/>
                </a:lnTo>
                <a:lnTo>
                  <a:pt x="119" y="32"/>
                </a:lnTo>
                <a:lnTo>
                  <a:pt x="119" y="30"/>
                </a:lnTo>
                <a:lnTo>
                  <a:pt x="120" y="28"/>
                </a:lnTo>
                <a:lnTo>
                  <a:pt x="113" y="8"/>
                </a:lnTo>
                <a:lnTo>
                  <a:pt x="117" y="8"/>
                </a:lnTo>
                <a:lnTo>
                  <a:pt x="122" y="24"/>
                </a:lnTo>
                <a:lnTo>
                  <a:pt x="126" y="8"/>
                </a:lnTo>
                <a:close/>
                <a:moveTo>
                  <a:pt x="133" y="8"/>
                </a:moveTo>
                <a:lnTo>
                  <a:pt x="137" y="8"/>
                </a:lnTo>
                <a:lnTo>
                  <a:pt x="137" y="11"/>
                </a:lnTo>
                <a:lnTo>
                  <a:pt x="137" y="9"/>
                </a:lnTo>
                <a:lnTo>
                  <a:pt x="139" y="8"/>
                </a:lnTo>
                <a:lnTo>
                  <a:pt x="141" y="8"/>
                </a:lnTo>
                <a:lnTo>
                  <a:pt x="143" y="8"/>
                </a:lnTo>
                <a:lnTo>
                  <a:pt x="145" y="8"/>
                </a:lnTo>
                <a:lnTo>
                  <a:pt x="146" y="9"/>
                </a:lnTo>
                <a:lnTo>
                  <a:pt x="148" y="9"/>
                </a:lnTo>
                <a:lnTo>
                  <a:pt x="150" y="13"/>
                </a:lnTo>
                <a:lnTo>
                  <a:pt x="150" y="15"/>
                </a:lnTo>
                <a:lnTo>
                  <a:pt x="150" y="17"/>
                </a:lnTo>
                <a:lnTo>
                  <a:pt x="150" y="20"/>
                </a:lnTo>
                <a:lnTo>
                  <a:pt x="150" y="22"/>
                </a:lnTo>
                <a:lnTo>
                  <a:pt x="148" y="24"/>
                </a:lnTo>
                <a:lnTo>
                  <a:pt x="146" y="26"/>
                </a:lnTo>
                <a:lnTo>
                  <a:pt x="145" y="28"/>
                </a:lnTo>
                <a:lnTo>
                  <a:pt x="143" y="28"/>
                </a:lnTo>
                <a:lnTo>
                  <a:pt x="141" y="28"/>
                </a:lnTo>
                <a:lnTo>
                  <a:pt x="139" y="28"/>
                </a:lnTo>
                <a:lnTo>
                  <a:pt x="137" y="26"/>
                </a:lnTo>
                <a:lnTo>
                  <a:pt x="137" y="35"/>
                </a:lnTo>
                <a:lnTo>
                  <a:pt x="133" y="35"/>
                </a:lnTo>
                <a:lnTo>
                  <a:pt x="133" y="8"/>
                </a:lnTo>
                <a:close/>
                <a:moveTo>
                  <a:pt x="143" y="26"/>
                </a:moveTo>
                <a:lnTo>
                  <a:pt x="143" y="24"/>
                </a:lnTo>
                <a:lnTo>
                  <a:pt x="145" y="24"/>
                </a:lnTo>
                <a:lnTo>
                  <a:pt x="146" y="22"/>
                </a:lnTo>
                <a:lnTo>
                  <a:pt x="146" y="20"/>
                </a:lnTo>
                <a:lnTo>
                  <a:pt x="146" y="19"/>
                </a:lnTo>
                <a:lnTo>
                  <a:pt x="146" y="17"/>
                </a:lnTo>
                <a:lnTo>
                  <a:pt x="146" y="15"/>
                </a:lnTo>
                <a:lnTo>
                  <a:pt x="146" y="13"/>
                </a:lnTo>
                <a:lnTo>
                  <a:pt x="145" y="11"/>
                </a:lnTo>
                <a:lnTo>
                  <a:pt x="143" y="11"/>
                </a:lnTo>
                <a:lnTo>
                  <a:pt x="139" y="11"/>
                </a:lnTo>
                <a:lnTo>
                  <a:pt x="137" y="13"/>
                </a:lnTo>
                <a:lnTo>
                  <a:pt x="137" y="15"/>
                </a:lnTo>
                <a:lnTo>
                  <a:pt x="137" y="19"/>
                </a:lnTo>
                <a:lnTo>
                  <a:pt x="137" y="22"/>
                </a:lnTo>
                <a:lnTo>
                  <a:pt x="139" y="24"/>
                </a:lnTo>
                <a:lnTo>
                  <a:pt x="141" y="24"/>
                </a:lnTo>
                <a:lnTo>
                  <a:pt x="143" y="26"/>
                </a:lnTo>
                <a:close/>
                <a:moveTo>
                  <a:pt x="157" y="11"/>
                </a:moveTo>
                <a:lnTo>
                  <a:pt x="157" y="28"/>
                </a:lnTo>
                <a:lnTo>
                  <a:pt x="154" y="28"/>
                </a:lnTo>
                <a:lnTo>
                  <a:pt x="154" y="8"/>
                </a:lnTo>
                <a:lnTo>
                  <a:pt x="167" y="8"/>
                </a:lnTo>
                <a:lnTo>
                  <a:pt x="167" y="11"/>
                </a:lnTo>
                <a:lnTo>
                  <a:pt x="157" y="11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7" name="Freeform 151"/>
          <p:cNvSpPr>
            <a:spLocks noEditPoints="1"/>
          </p:cNvSpPr>
          <p:nvPr/>
        </p:nvSpPr>
        <p:spPr bwMode="auto">
          <a:xfrm>
            <a:off x="3508835" y="4604590"/>
            <a:ext cx="319933" cy="52695"/>
          </a:xfrm>
          <a:custGeom>
            <a:avLst/>
            <a:gdLst>
              <a:gd name="T0" fmla="*/ 26258 w 185"/>
              <a:gd name="T1" fmla="*/ 23812 h 28"/>
              <a:gd name="T2" fmla="*/ 7294 w 185"/>
              <a:gd name="T3" fmla="*/ 26988 h 28"/>
              <a:gd name="T4" fmla="*/ 5835 w 185"/>
              <a:gd name="T5" fmla="*/ 3175 h 28"/>
              <a:gd name="T6" fmla="*/ 21882 w 185"/>
              <a:gd name="T7" fmla="*/ 20638 h 28"/>
              <a:gd name="T8" fmla="*/ 61269 w 185"/>
              <a:gd name="T9" fmla="*/ 34925 h 28"/>
              <a:gd name="T10" fmla="*/ 51057 w 185"/>
              <a:gd name="T11" fmla="*/ 44450 h 28"/>
              <a:gd name="T12" fmla="*/ 37928 w 185"/>
              <a:gd name="T13" fmla="*/ 34925 h 28"/>
              <a:gd name="T14" fmla="*/ 42305 w 185"/>
              <a:gd name="T15" fmla="*/ 14288 h 28"/>
              <a:gd name="T16" fmla="*/ 59810 w 185"/>
              <a:gd name="T17" fmla="*/ 17463 h 28"/>
              <a:gd name="T18" fmla="*/ 42305 w 185"/>
              <a:gd name="T19" fmla="*/ 34925 h 28"/>
              <a:gd name="T20" fmla="*/ 53975 w 185"/>
              <a:gd name="T21" fmla="*/ 38100 h 28"/>
              <a:gd name="T22" fmla="*/ 61269 w 185"/>
              <a:gd name="T23" fmla="*/ 34925 h 28"/>
              <a:gd name="T24" fmla="*/ 51057 w 185"/>
              <a:gd name="T25" fmla="*/ 17463 h 28"/>
              <a:gd name="T26" fmla="*/ 42305 w 185"/>
              <a:gd name="T27" fmla="*/ 23812 h 28"/>
              <a:gd name="T28" fmla="*/ 72939 w 185"/>
              <a:gd name="T29" fmla="*/ 38100 h 28"/>
              <a:gd name="T30" fmla="*/ 67104 w 185"/>
              <a:gd name="T31" fmla="*/ 41275 h 28"/>
              <a:gd name="T32" fmla="*/ 91903 w 185"/>
              <a:gd name="T33" fmla="*/ 11113 h 28"/>
              <a:gd name="T34" fmla="*/ 96280 w 185"/>
              <a:gd name="T35" fmla="*/ 44450 h 28"/>
              <a:gd name="T36" fmla="*/ 99197 w 185"/>
              <a:gd name="T37" fmla="*/ 26988 h 28"/>
              <a:gd name="T38" fmla="*/ 105032 w 185"/>
              <a:gd name="T39" fmla="*/ 14288 h 28"/>
              <a:gd name="T40" fmla="*/ 115244 w 185"/>
              <a:gd name="T41" fmla="*/ 31750 h 28"/>
              <a:gd name="T42" fmla="*/ 107950 w 185"/>
              <a:gd name="T43" fmla="*/ 17463 h 28"/>
              <a:gd name="T44" fmla="*/ 115244 w 185"/>
              <a:gd name="T45" fmla="*/ 26988 h 28"/>
              <a:gd name="T46" fmla="*/ 150255 w 185"/>
              <a:gd name="T47" fmla="*/ 6350 h 28"/>
              <a:gd name="T48" fmla="*/ 134208 w 185"/>
              <a:gd name="T49" fmla="*/ 9525 h 28"/>
              <a:gd name="T50" fmla="*/ 131291 w 185"/>
              <a:gd name="T51" fmla="*/ 17463 h 28"/>
              <a:gd name="T52" fmla="*/ 140043 w 185"/>
              <a:gd name="T53" fmla="*/ 11113 h 28"/>
              <a:gd name="T54" fmla="*/ 153172 w 185"/>
              <a:gd name="T55" fmla="*/ 26988 h 28"/>
              <a:gd name="T56" fmla="*/ 145878 w 185"/>
              <a:gd name="T57" fmla="*/ 44450 h 28"/>
              <a:gd name="T58" fmla="*/ 131291 w 185"/>
              <a:gd name="T59" fmla="*/ 44450 h 28"/>
              <a:gd name="T60" fmla="*/ 126914 w 185"/>
              <a:gd name="T61" fmla="*/ 26988 h 28"/>
              <a:gd name="T62" fmla="*/ 129832 w 185"/>
              <a:gd name="T63" fmla="*/ 11113 h 28"/>
              <a:gd name="T64" fmla="*/ 145878 w 185"/>
              <a:gd name="T65" fmla="*/ 3175 h 28"/>
              <a:gd name="T66" fmla="*/ 148796 w 185"/>
              <a:gd name="T67" fmla="*/ 26988 h 28"/>
              <a:gd name="T68" fmla="*/ 140043 w 185"/>
              <a:gd name="T69" fmla="*/ 17463 h 28"/>
              <a:gd name="T70" fmla="*/ 131291 w 185"/>
              <a:gd name="T71" fmla="*/ 26988 h 28"/>
              <a:gd name="T72" fmla="*/ 134208 w 185"/>
              <a:gd name="T73" fmla="*/ 38100 h 28"/>
              <a:gd name="T74" fmla="*/ 145878 w 185"/>
              <a:gd name="T75" fmla="*/ 34925 h 28"/>
              <a:gd name="T76" fmla="*/ 164843 w 185"/>
              <a:gd name="T77" fmla="*/ 34925 h 28"/>
              <a:gd name="T78" fmla="*/ 177972 w 185"/>
              <a:gd name="T79" fmla="*/ 20638 h 28"/>
              <a:gd name="T80" fmla="*/ 164843 w 185"/>
              <a:gd name="T81" fmla="*/ 11113 h 28"/>
              <a:gd name="T82" fmla="*/ 207147 w 185"/>
              <a:gd name="T83" fmla="*/ 44450 h 28"/>
              <a:gd name="T84" fmla="*/ 188183 w 185"/>
              <a:gd name="T85" fmla="*/ 11113 h 28"/>
              <a:gd name="T86" fmla="*/ 236323 w 185"/>
              <a:gd name="T87" fmla="*/ 23812 h 28"/>
              <a:gd name="T88" fmla="*/ 223194 w 185"/>
              <a:gd name="T89" fmla="*/ 23812 h 28"/>
              <a:gd name="T90" fmla="*/ 229029 w 185"/>
              <a:gd name="T91" fmla="*/ 41275 h 28"/>
              <a:gd name="T92" fmla="*/ 242158 w 185"/>
              <a:gd name="T93" fmla="*/ 31750 h 28"/>
              <a:gd name="T94" fmla="*/ 226112 w 185"/>
              <a:gd name="T95" fmla="*/ 44450 h 28"/>
              <a:gd name="T96" fmla="*/ 218818 w 185"/>
              <a:gd name="T97" fmla="*/ 30163 h 28"/>
              <a:gd name="T98" fmla="*/ 226112 w 185"/>
              <a:gd name="T99" fmla="*/ 11113 h 28"/>
              <a:gd name="T100" fmla="*/ 239241 w 185"/>
              <a:gd name="T101" fmla="*/ 17463 h 28"/>
              <a:gd name="T102" fmla="*/ 264040 w 185"/>
              <a:gd name="T103" fmla="*/ 44450 h 28"/>
              <a:gd name="T104" fmla="*/ 245076 w 185"/>
              <a:gd name="T105" fmla="*/ 11113 h 28"/>
              <a:gd name="T106" fmla="*/ 255287 w 185"/>
              <a:gd name="T107" fmla="*/ 26988 h 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5"/>
              <a:gd name="T163" fmla="*/ 0 h 28"/>
              <a:gd name="T164" fmla="*/ 185 w 185"/>
              <a:gd name="T165" fmla="*/ 28 h 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5" h="28">
                <a:moveTo>
                  <a:pt x="18" y="2"/>
                </a:moveTo>
                <a:lnTo>
                  <a:pt x="22" y="2"/>
                </a:lnTo>
                <a:lnTo>
                  <a:pt x="22" y="28"/>
                </a:lnTo>
                <a:lnTo>
                  <a:pt x="18" y="28"/>
                </a:lnTo>
                <a:lnTo>
                  <a:pt x="18" y="15"/>
                </a:lnTo>
                <a:lnTo>
                  <a:pt x="17" y="17"/>
                </a:lnTo>
                <a:lnTo>
                  <a:pt x="13" y="17"/>
                </a:lnTo>
                <a:lnTo>
                  <a:pt x="11" y="17"/>
                </a:lnTo>
                <a:lnTo>
                  <a:pt x="7" y="17"/>
                </a:lnTo>
                <a:lnTo>
                  <a:pt x="5" y="17"/>
                </a:lnTo>
                <a:lnTo>
                  <a:pt x="2" y="17"/>
                </a:lnTo>
                <a:lnTo>
                  <a:pt x="0" y="13"/>
                </a:lnTo>
                <a:lnTo>
                  <a:pt x="0" y="9"/>
                </a:lnTo>
                <a:lnTo>
                  <a:pt x="0" y="2"/>
                </a:lnTo>
                <a:lnTo>
                  <a:pt x="4" y="2"/>
                </a:lnTo>
                <a:lnTo>
                  <a:pt x="4" y="9"/>
                </a:lnTo>
                <a:lnTo>
                  <a:pt x="5" y="13"/>
                </a:lnTo>
                <a:lnTo>
                  <a:pt x="9" y="15"/>
                </a:lnTo>
                <a:lnTo>
                  <a:pt x="11" y="13"/>
                </a:lnTo>
                <a:lnTo>
                  <a:pt x="15" y="13"/>
                </a:lnTo>
                <a:lnTo>
                  <a:pt x="17" y="13"/>
                </a:lnTo>
                <a:lnTo>
                  <a:pt x="18" y="13"/>
                </a:lnTo>
                <a:lnTo>
                  <a:pt x="18" y="2"/>
                </a:lnTo>
                <a:close/>
                <a:moveTo>
                  <a:pt x="42" y="22"/>
                </a:moveTo>
                <a:lnTo>
                  <a:pt x="42" y="22"/>
                </a:lnTo>
                <a:lnTo>
                  <a:pt x="42" y="24"/>
                </a:lnTo>
                <a:lnTo>
                  <a:pt x="41" y="26"/>
                </a:lnTo>
                <a:lnTo>
                  <a:pt x="41" y="28"/>
                </a:lnTo>
                <a:lnTo>
                  <a:pt x="37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8" y="26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5"/>
                </a:lnTo>
                <a:lnTo>
                  <a:pt x="28" y="13"/>
                </a:lnTo>
                <a:lnTo>
                  <a:pt x="28" y="11"/>
                </a:lnTo>
                <a:lnTo>
                  <a:pt x="29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41" y="9"/>
                </a:lnTo>
                <a:lnTo>
                  <a:pt x="41" y="11"/>
                </a:lnTo>
                <a:lnTo>
                  <a:pt x="42" y="13"/>
                </a:lnTo>
                <a:lnTo>
                  <a:pt x="44" y="17"/>
                </a:lnTo>
                <a:lnTo>
                  <a:pt x="44" y="19"/>
                </a:lnTo>
                <a:lnTo>
                  <a:pt x="29" y="19"/>
                </a:lnTo>
                <a:lnTo>
                  <a:pt x="29" y="22"/>
                </a:lnTo>
                <a:lnTo>
                  <a:pt x="31" y="24"/>
                </a:lnTo>
                <a:lnTo>
                  <a:pt x="33" y="26"/>
                </a:lnTo>
                <a:lnTo>
                  <a:pt x="35" y="26"/>
                </a:lnTo>
                <a:lnTo>
                  <a:pt x="37" y="26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2" y="22"/>
                </a:lnTo>
                <a:close/>
                <a:moveTo>
                  <a:pt x="41" y="17"/>
                </a:moveTo>
                <a:lnTo>
                  <a:pt x="41" y="15"/>
                </a:lnTo>
                <a:lnTo>
                  <a:pt x="39" y="13"/>
                </a:lnTo>
                <a:lnTo>
                  <a:pt x="37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41" y="17"/>
                </a:lnTo>
                <a:close/>
                <a:moveTo>
                  <a:pt x="52" y="11"/>
                </a:moveTo>
                <a:lnTo>
                  <a:pt x="52" y="22"/>
                </a:lnTo>
                <a:lnTo>
                  <a:pt x="50" y="24"/>
                </a:lnTo>
                <a:lnTo>
                  <a:pt x="50" y="26"/>
                </a:lnTo>
                <a:lnTo>
                  <a:pt x="48" y="28"/>
                </a:lnTo>
                <a:lnTo>
                  <a:pt x="46" y="28"/>
                </a:lnTo>
                <a:lnTo>
                  <a:pt x="46" y="26"/>
                </a:lnTo>
                <a:lnTo>
                  <a:pt x="48" y="24"/>
                </a:lnTo>
                <a:lnTo>
                  <a:pt x="48" y="22"/>
                </a:lnTo>
                <a:lnTo>
                  <a:pt x="48" y="7"/>
                </a:lnTo>
                <a:lnTo>
                  <a:pt x="63" y="7"/>
                </a:lnTo>
                <a:lnTo>
                  <a:pt x="63" y="28"/>
                </a:lnTo>
                <a:lnTo>
                  <a:pt x="59" y="28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66" y="28"/>
                </a:moveTo>
                <a:lnTo>
                  <a:pt x="72" y="20"/>
                </a:lnTo>
                <a:lnTo>
                  <a:pt x="70" y="19"/>
                </a:lnTo>
                <a:lnTo>
                  <a:pt x="68" y="19"/>
                </a:lnTo>
                <a:lnTo>
                  <a:pt x="68" y="17"/>
                </a:lnTo>
                <a:lnTo>
                  <a:pt x="66" y="15"/>
                </a:lnTo>
                <a:lnTo>
                  <a:pt x="68" y="11"/>
                </a:lnTo>
                <a:lnTo>
                  <a:pt x="68" y="9"/>
                </a:lnTo>
                <a:lnTo>
                  <a:pt x="72" y="9"/>
                </a:lnTo>
                <a:lnTo>
                  <a:pt x="74" y="7"/>
                </a:lnTo>
                <a:lnTo>
                  <a:pt x="83" y="7"/>
                </a:lnTo>
                <a:lnTo>
                  <a:pt x="83" y="28"/>
                </a:lnTo>
                <a:lnTo>
                  <a:pt x="79" y="28"/>
                </a:lnTo>
                <a:lnTo>
                  <a:pt x="79" y="20"/>
                </a:lnTo>
                <a:lnTo>
                  <a:pt x="76" y="20"/>
                </a:lnTo>
                <a:lnTo>
                  <a:pt x="70" y="28"/>
                </a:lnTo>
                <a:lnTo>
                  <a:pt x="66" y="28"/>
                </a:lnTo>
                <a:close/>
                <a:moveTo>
                  <a:pt x="79" y="11"/>
                </a:moveTo>
                <a:lnTo>
                  <a:pt x="74" y="11"/>
                </a:lnTo>
                <a:lnTo>
                  <a:pt x="72" y="11"/>
                </a:lnTo>
                <a:lnTo>
                  <a:pt x="70" y="15"/>
                </a:lnTo>
                <a:lnTo>
                  <a:pt x="72" y="17"/>
                </a:lnTo>
                <a:lnTo>
                  <a:pt x="74" y="17"/>
                </a:lnTo>
                <a:lnTo>
                  <a:pt x="79" y="17"/>
                </a:lnTo>
                <a:lnTo>
                  <a:pt x="79" y="11"/>
                </a:lnTo>
                <a:close/>
                <a:moveTo>
                  <a:pt x="102" y="0"/>
                </a:moveTo>
                <a:lnTo>
                  <a:pt x="103" y="0"/>
                </a:lnTo>
                <a:lnTo>
                  <a:pt x="103" y="2"/>
                </a:lnTo>
                <a:lnTo>
                  <a:pt x="103" y="4"/>
                </a:lnTo>
                <a:lnTo>
                  <a:pt x="102" y="4"/>
                </a:lnTo>
                <a:lnTo>
                  <a:pt x="100" y="6"/>
                </a:lnTo>
                <a:lnTo>
                  <a:pt x="98" y="6"/>
                </a:lnTo>
                <a:lnTo>
                  <a:pt x="94" y="6"/>
                </a:lnTo>
                <a:lnTo>
                  <a:pt x="92" y="6"/>
                </a:lnTo>
                <a:lnTo>
                  <a:pt x="90" y="9"/>
                </a:lnTo>
                <a:lnTo>
                  <a:pt x="89" y="11"/>
                </a:lnTo>
                <a:lnTo>
                  <a:pt x="90" y="11"/>
                </a:lnTo>
                <a:lnTo>
                  <a:pt x="90" y="9"/>
                </a:lnTo>
                <a:lnTo>
                  <a:pt x="92" y="9"/>
                </a:lnTo>
                <a:lnTo>
                  <a:pt x="94" y="9"/>
                </a:lnTo>
                <a:lnTo>
                  <a:pt x="96" y="7"/>
                </a:lnTo>
                <a:lnTo>
                  <a:pt x="98" y="9"/>
                </a:lnTo>
                <a:lnTo>
                  <a:pt x="102" y="9"/>
                </a:lnTo>
                <a:lnTo>
                  <a:pt x="103" y="11"/>
                </a:lnTo>
                <a:lnTo>
                  <a:pt x="103" y="13"/>
                </a:lnTo>
                <a:lnTo>
                  <a:pt x="105" y="17"/>
                </a:lnTo>
                <a:lnTo>
                  <a:pt x="105" y="19"/>
                </a:lnTo>
                <a:lnTo>
                  <a:pt x="105" y="20"/>
                </a:lnTo>
                <a:lnTo>
                  <a:pt x="103" y="24"/>
                </a:lnTo>
                <a:lnTo>
                  <a:pt x="102" y="26"/>
                </a:lnTo>
                <a:lnTo>
                  <a:pt x="100" y="28"/>
                </a:lnTo>
                <a:lnTo>
                  <a:pt x="98" y="28"/>
                </a:lnTo>
                <a:lnTo>
                  <a:pt x="96" y="28"/>
                </a:lnTo>
                <a:lnTo>
                  <a:pt x="94" y="28"/>
                </a:lnTo>
                <a:lnTo>
                  <a:pt x="92" y="28"/>
                </a:lnTo>
                <a:lnTo>
                  <a:pt x="90" y="28"/>
                </a:lnTo>
                <a:lnTo>
                  <a:pt x="89" y="26"/>
                </a:lnTo>
                <a:lnTo>
                  <a:pt x="89" y="24"/>
                </a:lnTo>
                <a:lnTo>
                  <a:pt x="87" y="22"/>
                </a:lnTo>
                <a:lnTo>
                  <a:pt x="87" y="20"/>
                </a:lnTo>
                <a:lnTo>
                  <a:pt x="87" y="17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7" y="9"/>
                </a:lnTo>
                <a:lnTo>
                  <a:pt x="89" y="7"/>
                </a:lnTo>
                <a:lnTo>
                  <a:pt x="89" y="6"/>
                </a:lnTo>
                <a:lnTo>
                  <a:pt x="90" y="4"/>
                </a:lnTo>
                <a:lnTo>
                  <a:pt x="92" y="4"/>
                </a:lnTo>
                <a:lnTo>
                  <a:pt x="94" y="2"/>
                </a:lnTo>
                <a:lnTo>
                  <a:pt x="100" y="2"/>
                </a:lnTo>
                <a:lnTo>
                  <a:pt x="102" y="2"/>
                </a:lnTo>
                <a:lnTo>
                  <a:pt x="102" y="0"/>
                </a:lnTo>
                <a:close/>
                <a:moveTo>
                  <a:pt x="102" y="19"/>
                </a:moveTo>
                <a:lnTo>
                  <a:pt x="102" y="17"/>
                </a:lnTo>
                <a:lnTo>
                  <a:pt x="102" y="15"/>
                </a:lnTo>
                <a:lnTo>
                  <a:pt x="100" y="13"/>
                </a:lnTo>
                <a:lnTo>
                  <a:pt x="98" y="11"/>
                </a:lnTo>
                <a:lnTo>
                  <a:pt x="96" y="11"/>
                </a:lnTo>
                <a:lnTo>
                  <a:pt x="94" y="11"/>
                </a:lnTo>
                <a:lnTo>
                  <a:pt x="92" y="13"/>
                </a:lnTo>
                <a:lnTo>
                  <a:pt x="90" y="13"/>
                </a:lnTo>
                <a:lnTo>
                  <a:pt x="90" y="15"/>
                </a:lnTo>
                <a:lnTo>
                  <a:pt x="90" y="17"/>
                </a:lnTo>
                <a:lnTo>
                  <a:pt x="90" y="19"/>
                </a:lnTo>
                <a:lnTo>
                  <a:pt x="90" y="20"/>
                </a:lnTo>
                <a:lnTo>
                  <a:pt x="90" y="22"/>
                </a:lnTo>
                <a:lnTo>
                  <a:pt x="92" y="24"/>
                </a:lnTo>
                <a:lnTo>
                  <a:pt x="94" y="26"/>
                </a:lnTo>
                <a:lnTo>
                  <a:pt x="96" y="26"/>
                </a:lnTo>
                <a:lnTo>
                  <a:pt x="98" y="26"/>
                </a:lnTo>
                <a:lnTo>
                  <a:pt x="100" y="24"/>
                </a:lnTo>
                <a:lnTo>
                  <a:pt x="100" y="22"/>
                </a:lnTo>
                <a:lnTo>
                  <a:pt x="102" y="22"/>
                </a:lnTo>
                <a:lnTo>
                  <a:pt x="102" y="20"/>
                </a:lnTo>
                <a:lnTo>
                  <a:pt x="102" y="19"/>
                </a:lnTo>
                <a:close/>
                <a:moveTo>
                  <a:pt x="113" y="22"/>
                </a:moveTo>
                <a:lnTo>
                  <a:pt x="113" y="22"/>
                </a:lnTo>
                <a:lnTo>
                  <a:pt x="120" y="7"/>
                </a:lnTo>
                <a:lnTo>
                  <a:pt x="124" y="7"/>
                </a:lnTo>
                <a:lnTo>
                  <a:pt x="124" y="28"/>
                </a:lnTo>
                <a:lnTo>
                  <a:pt x="122" y="28"/>
                </a:lnTo>
                <a:lnTo>
                  <a:pt x="122" y="13"/>
                </a:lnTo>
                <a:lnTo>
                  <a:pt x="113" y="28"/>
                </a:lnTo>
                <a:lnTo>
                  <a:pt x="109" y="28"/>
                </a:lnTo>
                <a:lnTo>
                  <a:pt x="109" y="7"/>
                </a:lnTo>
                <a:lnTo>
                  <a:pt x="113" y="7"/>
                </a:lnTo>
                <a:lnTo>
                  <a:pt x="113" y="22"/>
                </a:lnTo>
                <a:close/>
                <a:moveTo>
                  <a:pt x="142" y="7"/>
                </a:moveTo>
                <a:lnTo>
                  <a:pt x="146" y="7"/>
                </a:lnTo>
                <a:lnTo>
                  <a:pt x="146" y="28"/>
                </a:lnTo>
                <a:lnTo>
                  <a:pt x="142" y="28"/>
                </a:lnTo>
                <a:lnTo>
                  <a:pt x="142" y="19"/>
                </a:lnTo>
                <a:lnTo>
                  <a:pt x="133" y="19"/>
                </a:lnTo>
                <a:lnTo>
                  <a:pt x="133" y="28"/>
                </a:lnTo>
                <a:lnTo>
                  <a:pt x="129" y="28"/>
                </a:lnTo>
                <a:lnTo>
                  <a:pt x="129" y="7"/>
                </a:lnTo>
                <a:lnTo>
                  <a:pt x="133" y="7"/>
                </a:lnTo>
                <a:lnTo>
                  <a:pt x="133" y="17"/>
                </a:lnTo>
                <a:lnTo>
                  <a:pt x="142" y="17"/>
                </a:lnTo>
                <a:lnTo>
                  <a:pt x="142" y="7"/>
                </a:lnTo>
                <a:close/>
                <a:moveTo>
                  <a:pt x="162" y="15"/>
                </a:moveTo>
                <a:lnTo>
                  <a:pt x="161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3"/>
                </a:lnTo>
                <a:lnTo>
                  <a:pt x="153" y="15"/>
                </a:lnTo>
                <a:lnTo>
                  <a:pt x="151" y="19"/>
                </a:lnTo>
                <a:lnTo>
                  <a:pt x="153" y="22"/>
                </a:lnTo>
                <a:lnTo>
                  <a:pt x="153" y="24"/>
                </a:lnTo>
                <a:lnTo>
                  <a:pt x="155" y="26"/>
                </a:lnTo>
                <a:lnTo>
                  <a:pt x="157" y="26"/>
                </a:lnTo>
                <a:lnTo>
                  <a:pt x="159" y="26"/>
                </a:lnTo>
                <a:lnTo>
                  <a:pt x="161" y="24"/>
                </a:lnTo>
                <a:lnTo>
                  <a:pt x="162" y="22"/>
                </a:lnTo>
                <a:lnTo>
                  <a:pt x="162" y="20"/>
                </a:lnTo>
                <a:lnTo>
                  <a:pt x="166" y="20"/>
                </a:lnTo>
                <a:lnTo>
                  <a:pt x="164" y="24"/>
                </a:lnTo>
                <a:lnTo>
                  <a:pt x="162" y="26"/>
                </a:lnTo>
                <a:lnTo>
                  <a:pt x="161" y="28"/>
                </a:lnTo>
                <a:lnTo>
                  <a:pt x="157" y="28"/>
                </a:lnTo>
                <a:lnTo>
                  <a:pt x="155" y="28"/>
                </a:lnTo>
                <a:lnTo>
                  <a:pt x="153" y="28"/>
                </a:lnTo>
                <a:lnTo>
                  <a:pt x="151" y="26"/>
                </a:lnTo>
                <a:lnTo>
                  <a:pt x="150" y="24"/>
                </a:lnTo>
                <a:lnTo>
                  <a:pt x="150" y="22"/>
                </a:lnTo>
                <a:lnTo>
                  <a:pt x="150" y="19"/>
                </a:lnTo>
                <a:lnTo>
                  <a:pt x="150" y="15"/>
                </a:lnTo>
                <a:lnTo>
                  <a:pt x="150" y="13"/>
                </a:lnTo>
                <a:lnTo>
                  <a:pt x="151" y="11"/>
                </a:lnTo>
                <a:lnTo>
                  <a:pt x="153" y="9"/>
                </a:lnTo>
                <a:lnTo>
                  <a:pt x="155" y="7"/>
                </a:lnTo>
                <a:lnTo>
                  <a:pt x="159" y="7"/>
                </a:lnTo>
                <a:lnTo>
                  <a:pt x="161" y="7"/>
                </a:lnTo>
                <a:lnTo>
                  <a:pt x="162" y="9"/>
                </a:lnTo>
                <a:lnTo>
                  <a:pt x="164" y="9"/>
                </a:lnTo>
                <a:lnTo>
                  <a:pt x="164" y="11"/>
                </a:lnTo>
                <a:lnTo>
                  <a:pt x="164" y="13"/>
                </a:lnTo>
                <a:lnTo>
                  <a:pt x="166" y="15"/>
                </a:lnTo>
                <a:lnTo>
                  <a:pt x="162" y="15"/>
                </a:lnTo>
                <a:close/>
                <a:moveTo>
                  <a:pt x="185" y="28"/>
                </a:moveTo>
                <a:lnTo>
                  <a:pt x="181" y="28"/>
                </a:lnTo>
                <a:lnTo>
                  <a:pt x="174" y="19"/>
                </a:lnTo>
                <a:lnTo>
                  <a:pt x="172" y="20"/>
                </a:lnTo>
                <a:lnTo>
                  <a:pt x="172" y="28"/>
                </a:lnTo>
                <a:lnTo>
                  <a:pt x="168" y="28"/>
                </a:lnTo>
                <a:lnTo>
                  <a:pt x="168" y="7"/>
                </a:lnTo>
                <a:lnTo>
                  <a:pt x="172" y="7"/>
                </a:lnTo>
                <a:lnTo>
                  <a:pt x="172" y="17"/>
                </a:lnTo>
                <a:lnTo>
                  <a:pt x="181" y="7"/>
                </a:lnTo>
                <a:lnTo>
                  <a:pt x="185" y="7"/>
                </a:lnTo>
                <a:lnTo>
                  <a:pt x="175" y="17"/>
                </a:lnTo>
                <a:lnTo>
                  <a:pt x="185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8" name="Freeform 152"/>
          <p:cNvSpPr>
            <a:spLocks noEditPoints="1"/>
          </p:cNvSpPr>
          <p:nvPr/>
        </p:nvSpPr>
        <p:spPr bwMode="auto">
          <a:xfrm>
            <a:off x="3164438" y="4361818"/>
            <a:ext cx="124209" cy="65868"/>
          </a:xfrm>
          <a:custGeom>
            <a:avLst/>
            <a:gdLst>
              <a:gd name="T0" fmla="*/ 11642 w 72"/>
              <a:gd name="T1" fmla="*/ 42862 h 35"/>
              <a:gd name="T2" fmla="*/ 8731 w 72"/>
              <a:gd name="T3" fmla="*/ 38100 h 35"/>
              <a:gd name="T4" fmla="*/ 13097 w 72"/>
              <a:gd name="T5" fmla="*/ 38100 h 35"/>
              <a:gd name="T6" fmla="*/ 0 w 72"/>
              <a:gd name="T7" fmla="*/ 0 h 35"/>
              <a:gd name="T8" fmla="*/ 30559 w 72"/>
              <a:gd name="T9" fmla="*/ 0 h 35"/>
              <a:gd name="T10" fmla="*/ 16007 w 72"/>
              <a:gd name="T11" fmla="*/ 41275 h 35"/>
              <a:gd name="T12" fmla="*/ 53843 w 72"/>
              <a:gd name="T13" fmla="*/ 41275 h 35"/>
              <a:gd name="T14" fmla="*/ 43656 w 72"/>
              <a:gd name="T15" fmla="*/ 42862 h 35"/>
              <a:gd name="T16" fmla="*/ 37835 w 72"/>
              <a:gd name="T17" fmla="*/ 25400 h 35"/>
              <a:gd name="T18" fmla="*/ 40746 w 72"/>
              <a:gd name="T19" fmla="*/ 14287 h 35"/>
              <a:gd name="T20" fmla="*/ 46567 w 72"/>
              <a:gd name="T21" fmla="*/ 11112 h 35"/>
              <a:gd name="T22" fmla="*/ 50932 w 72"/>
              <a:gd name="T23" fmla="*/ 11112 h 35"/>
              <a:gd name="T24" fmla="*/ 50932 w 72"/>
              <a:gd name="T25" fmla="*/ 14287 h 35"/>
              <a:gd name="T26" fmla="*/ 53843 w 72"/>
              <a:gd name="T27" fmla="*/ 14287 h 35"/>
              <a:gd name="T28" fmla="*/ 56753 w 72"/>
              <a:gd name="T29" fmla="*/ 3175 h 35"/>
              <a:gd name="T30" fmla="*/ 56753 w 72"/>
              <a:gd name="T31" fmla="*/ 14287 h 35"/>
              <a:gd name="T32" fmla="*/ 59664 w 72"/>
              <a:gd name="T33" fmla="*/ 14287 h 35"/>
              <a:gd name="T34" fmla="*/ 62574 w 72"/>
              <a:gd name="T35" fmla="*/ 11112 h 35"/>
              <a:gd name="T36" fmla="*/ 66940 w 72"/>
              <a:gd name="T37" fmla="*/ 11112 h 35"/>
              <a:gd name="T38" fmla="*/ 72760 w 72"/>
              <a:gd name="T39" fmla="*/ 20637 h 35"/>
              <a:gd name="T40" fmla="*/ 72760 w 72"/>
              <a:gd name="T41" fmla="*/ 31750 h 35"/>
              <a:gd name="T42" fmla="*/ 62574 w 72"/>
              <a:gd name="T43" fmla="*/ 42862 h 35"/>
              <a:gd name="T44" fmla="*/ 56753 w 72"/>
              <a:gd name="T45" fmla="*/ 41275 h 35"/>
              <a:gd name="T46" fmla="*/ 53843 w 72"/>
              <a:gd name="T47" fmla="*/ 41275 h 35"/>
              <a:gd name="T48" fmla="*/ 53843 w 72"/>
              <a:gd name="T49" fmla="*/ 23812 h 35"/>
              <a:gd name="T50" fmla="*/ 48022 w 72"/>
              <a:gd name="T51" fmla="*/ 17462 h 35"/>
              <a:gd name="T52" fmla="*/ 43656 w 72"/>
              <a:gd name="T53" fmla="*/ 17462 h 35"/>
              <a:gd name="T54" fmla="*/ 43656 w 72"/>
              <a:gd name="T55" fmla="*/ 23812 h 35"/>
              <a:gd name="T56" fmla="*/ 43656 w 72"/>
              <a:gd name="T57" fmla="*/ 34925 h 35"/>
              <a:gd name="T58" fmla="*/ 46567 w 72"/>
              <a:gd name="T59" fmla="*/ 38100 h 35"/>
              <a:gd name="T60" fmla="*/ 53843 w 72"/>
              <a:gd name="T61" fmla="*/ 28575 h 35"/>
              <a:gd name="T62" fmla="*/ 66940 w 72"/>
              <a:gd name="T63" fmla="*/ 34925 h 35"/>
              <a:gd name="T64" fmla="*/ 66940 w 72"/>
              <a:gd name="T65" fmla="*/ 23812 h 35"/>
              <a:gd name="T66" fmla="*/ 62574 w 72"/>
              <a:gd name="T67" fmla="*/ 14287 h 35"/>
              <a:gd name="T68" fmla="*/ 59664 w 72"/>
              <a:gd name="T69" fmla="*/ 20637 h 35"/>
              <a:gd name="T70" fmla="*/ 56753 w 72"/>
              <a:gd name="T71" fmla="*/ 28575 h 35"/>
              <a:gd name="T72" fmla="*/ 78581 w 72"/>
              <a:gd name="T73" fmla="*/ 20637 h 35"/>
              <a:gd name="T74" fmla="*/ 85857 w 72"/>
              <a:gd name="T75" fmla="*/ 11112 h 35"/>
              <a:gd name="T76" fmla="*/ 94589 w 72"/>
              <a:gd name="T77" fmla="*/ 11112 h 35"/>
              <a:gd name="T78" fmla="*/ 100409 w 72"/>
              <a:gd name="T79" fmla="*/ 17462 h 35"/>
              <a:gd name="T80" fmla="*/ 101865 w 72"/>
              <a:gd name="T81" fmla="*/ 38100 h 35"/>
              <a:gd name="T82" fmla="*/ 104775 w 72"/>
              <a:gd name="T83" fmla="*/ 38100 h 35"/>
              <a:gd name="T84" fmla="*/ 101865 w 72"/>
              <a:gd name="T85" fmla="*/ 42862 h 35"/>
              <a:gd name="T86" fmla="*/ 101865 w 72"/>
              <a:gd name="T87" fmla="*/ 42862 h 35"/>
              <a:gd name="T88" fmla="*/ 97499 w 72"/>
              <a:gd name="T89" fmla="*/ 42862 h 35"/>
              <a:gd name="T90" fmla="*/ 94589 w 72"/>
              <a:gd name="T91" fmla="*/ 41275 h 35"/>
              <a:gd name="T92" fmla="*/ 85857 w 72"/>
              <a:gd name="T93" fmla="*/ 42862 h 35"/>
              <a:gd name="T94" fmla="*/ 78581 w 72"/>
              <a:gd name="T95" fmla="*/ 41275 h 35"/>
              <a:gd name="T96" fmla="*/ 78581 w 72"/>
              <a:gd name="T97" fmla="*/ 34925 h 35"/>
              <a:gd name="T98" fmla="*/ 81492 w 72"/>
              <a:gd name="T99" fmla="*/ 25400 h 35"/>
              <a:gd name="T100" fmla="*/ 94589 w 72"/>
              <a:gd name="T101" fmla="*/ 23812 h 35"/>
              <a:gd name="T102" fmla="*/ 88768 w 72"/>
              <a:gd name="T103" fmla="*/ 14287 h 35"/>
              <a:gd name="T104" fmla="*/ 84402 w 72"/>
              <a:gd name="T105" fmla="*/ 20637 h 35"/>
              <a:gd name="T106" fmla="*/ 97499 w 72"/>
              <a:gd name="T107" fmla="*/ 25400 h 35"/>
              <a:gd name="T108" fmla="*/ 91678 w 72"/>
              <a:gd name="T109" fmla="*/ 28575 h 35"/>
              <a:gd name="T110" fmla="*/ 85857 w 72"/>
              <a:gd name="T111" fmla="*/ 28575 h 35"/>
              <a:gd name="T112" fmla="*/ 81492 w 72"/>
              <a:gd name="T113" fmla="*/ 31750 h 35"/>
              <a:gd name="T114" fmla="*/ 85857 w 72"/>
              <a:gd name="T115" fmla="*/ 41275 h 35"/>
              <a:gd name="T116" fmla="*/ 94589 w 72"/>
              <a:gd name="T117" fmla="*/ 38100 h 35"/>
              <a:gd name="T118" fmla="*/ 97499 w 72"/>
              <a:gd name="T119" fmla="*/ 31750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35"/>
              <a:gd name="T182" fmla="*/ 72 w 72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35">
                <a:moveTo>
                  <a:pt x="9" y="27"/>
                </a:moveTo>
                <a:lnTo>
                  <a:pt x="9" y="27"/>
                </a:lnTo>
                <a:lnTo>
                  <a:pt x="8" y="27"/>
                </a:lnTo>
                <a:lnTo>
                  <a:pt x="6" y="27"/>
                </a:lnTo>
                <a:lnTo>
                  <a:pt x="6" y="24"/>
                </a:lnTo>
                <a:lnTo>
                  <a:pt x="8" y="24"/>
                </a:lnTo>
                <a:lnTo>
                  <a:pt x="9" y="24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6"/>
                </a:lnTo>
                <a:lnTo>
                  <a:pt x="21" y="0"/>
                </a:lnTo>
                <a:lnTo>
                  <a:pt x="24" y="0"/>
                </a:lnTo>
                <a:lnTo>
                  <a:pt x="13" y="24"/>
                </a:lnTo>
                <a:lnTo>
                  <a:pt x="11" y="26"/>
                </a:lnTo>
                <a:lnTo>
                  <a:pt x="9" y="27"/>
                </a:lnTo>
                <a:close/>
                <a:moveTo>
                  <a:pt x="37" y="26"/>
                </a:move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0" y="27"/>
                </a:lnTo>
                <a:lnTo>
                  <a:pt x="28" y="26"/>
                </a:lnTo>
                <a:lnTo>
                  <a:pt x="26" y="22"/>
                </a:lnTo>
                <a:lnTo>
                  <a:pt x="26" y="16"/>
                </a:lnTo>
                <a:lnTo>
                  <a:pt x="26" y="15"/>
                </a:lnTo>
                <a:lnTo>
                  <a:pt x="26" y="13"/>
                </a:lnTo>
                <a:lnTo>
                  <a:pt x="28" y="9"/>
                </a:lnTo>
                <a:lnTo>
                  <a:pt x="30" y="7"/>
                </a:lnTo>
                <a:lnTo>
                  <a:pt x="32" y="7"/>
                </a:lnTo>
                <a:lnTo>
                  <a:pt x="33" y="7"/>
                </a:lnTo>
                <a:lnTo>
                  <a:pt x="35" y="7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7" y="2"/>
                </a:lnTo>
                <a:lnTo>
                  <a:pt x="39" y="2"/>
                </a:lnTo>
                <a:lnTo>
                  <a:pt x="39" y="7"/>
                </a:lnTo>
                <a:lnTo>
                  <a:pt x="39" y="9"/>
                </a:lnTo>
                <a:lnTo>
                  <a:pt x="41" y="9"/>
                </a:lnTo>
                <a:lnTo>
                  <a:pt x="41" y="7"/>
                </a:lnTo>
                <a:lnTo>
                  <a:pt x="43" y="7"/>
                </a:lnTo>
                <a:lnTo>
                  <a:pt x="45" y="7"/>
                </a:lnTo>
                <a:lnTo>
                  <a:pt x="46" y="7"/>
                </a:lnTo>
                <a:lnTo>
                  <a:pt x="48" y="9"/>
                </a:lnTo>
                <a:lnTo>
                  <a:pt x="50" y="13"/>
                </a:lnTo>
                <a:lnTo>
                  <a:pt x="50" y="15"/>
                </a:lnTo>
                <a:lnTo>
                  <a:pt x="50" y="16"/>
                </a:lnTo>
                <a:lnTo>
                  <a:pt x="50" y="20"/>
                </a:lnTo>
                <a:lnTo>
                  <a:pt x="48" y="24"/>
                </a:lnTo>
                <a:lnTo>
                  <a:pt x="46" y="27"/>
                </a:lnTo>
                <a:lnTo>
                  <a:pt x="43" y="27"/>
                </a:lnTo>
                <a:lnTo>
                  <a:pt x="41" y="27"/>
                </a:lnTo>
                <a:lnTo>
                  <a:pt x="39" y="26"/>
                </a:lnTo>
                <a:lnTo>
                  <a:pt x="39" y="35"/>
                </a:lnTo>
                <a:lnTo>
                  <a:pt x="37" y="35"/>
                </a:lnTo>
                <a:lnTo>
                  <a:pt x="37" y="26"/>
                </a:lnTo>
                <a:close/>
                <a:moveTo>
                  <a:pt x="37" y="18"/>
                </a:moveTo>
                <a:lnTo>
                  <a:pt x="37" y="16"/>
                </a:lnTo>
                <a:lnTo>
                  <a:pt x="37" y="15"/>
                </a:lnTo>
                <a:lnTo>
                  <a:pt x="35" y="13"/>
                </a:lnTo>
                <a:lnTo>
                  <a:pt x="35" y="11"/>
                </a:lnTo>
                <a:lnTo>
                  <a:pt x="33" y="11"/>
                </a:lnTo>
                <a:lnTo>
                  <a:pt x="33" y="9"/>
                </a:lnTo>
                <a:lnTo>
                  <a:pt x="32" y="11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30" y="16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2" y="24"/>
                </a:lnTo>
                <a:lnTo>
                  <a:pt x="33" y="26"/>
                </a:lnTo>
                <a:lnTo>
                  <a:pt x="35" y="24"/>
                </a:lnTo>
                <a:lnTo>
                  <a:pt x="37" y="18"/>
                </a:lnTo>
                <a:close/>
                <a:moveTo>
                  <a:pt x="43" y="26"/>
                </a:moveTo>
                <a:lnTo>
                  <a:pt x="45" y="24"/>
                </a:lnTo>
                <a:lnTo>
                  <a:pt x="46" y="22"/>
                </a:lnTo>
                <a:lnTo>
                  <a:pt x="46" y="20"/>
                </a:lnTo>
                <a:lnTo>
                  <a:pt x="46" y="16"/>
                </a:lnTo>
                <a:lnTo>
                  <a:pt x="46" y="15"/>
                </a:lnTo>
                <a:lnTo>
                  <a:pt x="46" y="13"/>
                </a:lnTo>
                <a:lnTo>
                  <a:pt x="45" y="11"/>
                </a:lnTo>
                <a:lnTo>
                  <a:pt x="43" y="9"/>
                </a:lnTo>
                <a:lnTo>
                  <a:pt x="43" y="11"/>
                </a:lnTo>
                <a:lnTo>
                  <a:pt x="41" y="11"/>
                </a:lnTo>
                <a:lnTo>
                  <a:pt x="41" y="13"/>
                </a:lnTo>
                <a:lnTo>
                  <a:pt x="39" y="15"/>
                </a:lnTo>
                <a:lnTo>
                  <a:pt x="39" y="16"/>
                </a:lnTo>
                <a:lnTo>
                  <a:pt x="39" y="18"/>
                </a:lnTo>
                <a:lnTo>
                  <a:pt x="41" y="24"/>
                </a:lnTo>
                <a:lnTo>
                  <a:pt x="43" y="26"/>
                </a:lnTo>
                <a:close/>
                <a:moveTo>
                  <a:pt x="54" y="13"/>
                </a:moveTo>
                <a:lnTo>
                  <a:pt x="54" y="11"/>
                </a:lnTo>
                <a:lnTo>
                  <a:pt x="56" y="9"/>
                </a:lnTo>
                <a:lnTo>
                  <a:pt x="59" y="7"/>
                </a:lnTo>
                <a:lnTo>
                  <a:pt x="61" y="7"/>
                </a:lnTo>
                <a:lnTo>
                  <a:pt x="63" y="7"/>
                </a:lnTo>
                <a:lnTo>
                  <a:pt x="65" y="7"/>
                </a:lnTo>
                <a:lnTo>
                  <a:pt x="67" y="7"/>
                </a:lnTo>
                <a:lnTo>
                  <a:pt x="69" y="9"/>
                </a:lnTo>
                <a:lnTo>
                  <a:pt x="69" y="11"/>
                </a:lnTo>
                <a:lnTo>
                  <a:pt x="69" y="13"/>
                </a:lnTo>
                <a:lnTo>
                  <a:pt x="69" y="24"/>
                </a:lnTo>
                <a:lnTo>
                  <a:pt x="70" y="24"/>
                </a:lnTo>
                <a:lnTo>
                  <a:pt x="70" y="26"/>
                </a:lnTo>
                <a:lnTo>
                  <a:pt x="72" y="24"/>
                </a:lnTo>
                <a:lnTo>
                  <a:pt x="72" y="27"/>
                </a:lnTo>
                <a:lnTo>
                  <a:pt x="70" y="27"/>
                </a:lnTo>
                <a:lnTo>
                  <a:pt x="69" y="27"/>
                </a:lnTo>
                <a:lnTo>
                  <a:pt x="67" y="27"/>
                </a:lnTo>
                <a:lnTo>
                  <a:pt x="67" y="26"/>
                </a:lnTo>
                <a:lnTo>
                  <a:pt x="67" y="24"/>
                </a:lnTo>
                <a:lnTo>
                  <a:pt x="65" y="26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8" y="27"/>
                </a:lnTo>
                <a:lnTo>
                  <a:pt x="56" y="27"/>
                </a:lnTo>
                <a:lnTo>
                  <a:pt x="54" y="26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4" y="18"/>
                </a:lnTo>
                <a:lnTo>
                  <a:pt x="56" y="16"/>
                </a:lnTo>
                <a:lnTo>
                  <a:pt x="59" y="16"/>
                </a:lnTo>
                <a:lnTo>
                  <a:pt x="65" y="15"/>
                </a:lnTo>
                <a:lnTo>
                  <a:pt x="67" y="13"/>
                </a:lnTo>
                <a:lnTo>
                  <a:pt x="65" y="11"/>
                </a:lnTo>
                <a:lnTo>
                  <a:pt x="61" y="9"/>
                </a:lnTo>
                <a:lnTo>
                  <a:pt x="59" y="9"/>
                </a:lnTo>
                <a:lnTo>
                  <a:pt x="58" y="11"/>
                </a:lnTo>
                <a:lnTo>
                  <a:pt x="58" y="13"/>
                </a:lnTo>
                <a:lnTo>
                  <a:pt x="54" y="13"/>
                </a:lnTo>
                <a:close/>
                <a:moveTo>
                  <a:pt x="67" y="16"/>
                </a:moveTo>
                <a:lnTo>
                  <a:pt x="65" y="18"/>
                </a:lnTo>
                <a:lnTo>
                  <a:pt x="63" y="18"/>
                </a:lnTo>
                <a:lnTo>
                  <a:pt x="61" y="18"/>
                </a:lnTo>
                <a:lnTo>
                  <a:pt x="59" y="18"/>
                </a:lnTo>
                <a:lnTo>
                  <a:pt x="58" y="18"/>
                </a:lnTo>
                <a:lnTo>
                  <a:pt x="58" y="20"/>
                </a:lnTo>
                <a:lnTo>
                  <a:pt x="56" y="20"/>
                </a:lnTo>
                <a:lnTo>
                  <a:pt x="56" y="22"/>
                </a:lnTo>
                <a:lnTo>
                  <a:pt x="58" y="24"/>
                </a:lnTo>
                <a:lnTo>
                  <a:pt x="59" y="26"/>
                </a:lnTo>
                <a:lnTo>
                  <a:pt x="61" y="24"/>
                </a:lnTo>
                <a:lnTo>
                  <a:pt x="63" y="24"/>
                </a:lnTo>
                <a:lnTo>
                  <a:pt x="65" y="24"/>
                </a:lnTo>
                <a:lnTo>
                  <a:pt x="65" y="22"/>
                </a:lnTo>
                <a:lnTo>
                  <a:pt x="67" y="22"/>
                </a:lnTo>
                <a:lnTo>
                  <a:pt x="67" y="20"/>
                </a:lnTo>
                <a:lnTo>
                  <a:pt x="67" y="1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19" name="Freeform 153"/>
          <p:cNvSpPr>
            <a:spLocks noEditPoints="1"/>
          </p:cNvSpPr>
          <p:nvPr/>
        </p:nvSpPr>
        <p:spPr bwMode="auto">
          <a:xfrm>
            <a:off x="3777955" y="4723153"/>
            <a:ext cx="201369" cy="65868"/>
          </a:xfrm>
          <a:custGeom>
            <a:avLst/>
            <a:gdLst>
              <a:gd name="T0" fmla="*/ 0 w 116"/>
              <a:gd name="T1" fmla="*/ 0 h 35"/>
              <a:gd name="T2" fmla="*/ 24894 w 116"/>
              <a:gd name="T3" fmla="*/ 0 h 35"/>
              <a:gd name="T4" fmla="*/ 32215 w 116"/>
              <a:gd name="T5" fmla="*/ 44450 h 35"/>
              <a:gd name="T6" fmla="*/ 5857 w 116"/>
              <a:gd name="T7" fmla="*/ 26987 h 35"/>
              <a:gd name="T8" fmla="*/ 60037 w 116"/>
              <a:gd name="T9" fmla="*/ 11112 h 35"/>
              <a:gd name="T10" fmla="*/ 57109 w 116"/>
              <a:gd name="T11" fmla="*/ 23812 h 35"/>
              <a:gd name="T12" fmla="*/ 54180 w 116"/>
              <a:gd name="T13" fmla="*/ 34925 h 35"/>
              <a:gd name="T14" fmla="*/ 48323 w 116"/>
              <a:gd name="T15" fmla="*/ 46037 h 35"/>
              <a:gd name="T16" fmla="*/ 45394 w 116"/>
              <a:gd name="T17" fmla="*/ 52387 h 35"/>
              <a:gd name="T18" fmla="*/ 41001 w 116"/>
              <a:gd name="T19" fmla="*/ 55562 h 35"/>
              <a:gd name="T20" fmla="*/ 38073 w 116"/>
              <a:gd name="T21" fmla="*/ 55562 h 35"/>
              <a:gd name="T22" fmla="*/ 41001 w 116"/>
              <a:gd name="T23" fmla="*/ 49212 h 35"/>
              <a:gd name="T24" fmla="*/ 43930 w 116"/>
              <a:gd name="T25" fmla="*/ 49212 h 35"/>
              <a:gd name="T26" fmla="*/ 45394 w 116"/>
              <a:gd name="T27" fmla="*/ 44450 h 35"/>
              <a:gd name="T28" fmla="*/ 48323 w 116"/>
              <a:gd name="T29" fmla="*/ 38100 h 35"/>
              <a:gd name="T30" fmla="*/ 64430 w 116"/>
              <a:gd name="T31" fmla="*/ 11112 h 35"/>
              <a:gd name="T32" fmla="*/ 70288 w 116"/>
              <a:gd name="T33" fmla="*/ 14287 h 35"/>
              <a:gd name="T34" fmla="*/ 76145 w 116"/>
              <a:gd name="T35" fmla="*/ 11112 h 35"/>
              <a:gd name="T36" fmla="*/ 83467 w 116"/>
              <a:gd name="T37" fmla="*/ 11112 h 35"/>
              <a:gd name="T38" fmla="*/ 89324 w 116"/>
              <a:gd name="T39" fmla="*/ 23812 h 35"/>
              <a:gd name="T40" fmla="*/ 89324 w 116"/>
              <a:gd name="T41" fmla="*/ 34925 h 35"/>
              <a:gd name="T42" fmla="*/ 80538 w 116"/>
              <a:gd name="T43" fmla="*/ 44450 h 35"/>
              <a:gd name="T44" fmla="*/ 73216 w 116"/>
              <a:gd name="T45" fmla="*/ 41275 h 35"/>
              <a:gd name="T46" fmla="*/ 70288 w 116"/>
              <a:gd name="T47" fmla="*/ 38100 h 35"/>
              <a:gd name="T48" fmla="*/ 64430 w 116"/>
              <a:gd name="T49" fmla="*/ 11112 h 35"/>
              <a:gd name="T50" fmla="*/ 80538 w 116"/>
              <a:gd name="T51" fmla="*/ 38100 h 35"/>
              <a:gd name="T52" fmla="*/ 83467 w 116"/>
              <a:gd name="T53" fmla="*/ 28575 h 35"/>
              <a:gd name="T54" fmla="*/ 83467 w 116"/>
              <a:gd name="T55" fmla="*/ 20637 h 35"/>
              <a:gd name="T56" fmla="*/ 80538 w 116"/>
              <a:gd name="T57" fmla="*/ 14287 h 35"/>
              <a:gd name="T58" fmla="*/ 70288 w 116"/>
              <a:gd name="T59" fmla="*/ 17462 h 35"/>
              <a:gd name="T60" fmla="*/ 70288 w 116"/>
              <a:gd name="T61" fmla="*/ 31750 h 35"/>
              <a:gd name="T62" fmla="*/ 79074 w 116"/>
              <a:gd name="T63" fmla="*/ 38100 h 35"/>
              <a:gd name="T64" fmla="*/ 95181 w 116"/>
              <a:gd name="T65" fmla="*/ 44450 h 35"/>
              <a:gd name="T66" fmla="*/ 114218 w 116"/>
              <a:gd name="T67" fmla="*/ 14287 h 35"/>
              <a:gd name="T68" fmla="*/ 118611 w 116"/>
              <a:gd name="T69" fmla="*/ 17462 h 35"/>
              <a:gd name="T70" fmla="*/ 130325 w 116"/>
              <a:gd name="T71" fmla="*/ 11112 h 35"/>
              <a:gd name="T72" fmla="*/ 134718 w 116"/>
              <a:gd name="T73" fmla="*/ 11112 h 35"/>
              <a:gd name="T74" fmla="*/ 140575 w 116"/>
              <a:gd name="T75" fmla="*/ 20637 h 35"/>
              <a:gd name="T76" fmla="*/ 140575 w 116"/>
              <a:gd name="T77" fmla="*/ 38100 h 35"/>
              <a:gd name="T78" fmla="*/ 143504 w 116"/>
              <a:gd name="T79" fmla="*/ 44450 h 35"/>
              <a:gd name="T80" fmla="*/ 140575 w 116"/>
              <a:gd name="T81" fmla="*/ 44450 h 35"/>
              <a:gd name="T82" fmla="*/ 140575 w 116"/>
              <a:gd name="T83" fmla="*/ 44450 h 35"/>
              <a:gd name="T84" fmla="*/ 134718 w 116"/>
              <a:gd name="T85" fmla="*/ 41275 h 35"/>
              <a:gd name="T86" fmla="*/ 130325 w 116"/>
              <a:gd name="T87" fmla="*/ 41275 h 35"/>
              <a:gd name="T88" fmla="*/ 121539 w 116"/>
              <a:gd name="T89" fmla="*/ 44450 h 35"/>
              <a:gd name="T90" fmla="*/ 117146 w 116"/>
              <a:gd name="T91" fmla="*/ 38100 h 35"/>
              <a:gd name="T92" fmla="*/ 117146 w 116"/>
              <a:gd name="T93" fmla="*/ 31750 h 35"/>
              <a:gd name="T94" fmla="*/ 124468 w 116"/>
              <a:gd name="T95" fmla="*/ 23812 h 35"/>
              <a:gd name="T96" fmla="*/ 134718 w 116"/>
              <a:gd name="T97" fmla="*/ 20637 h 35"/>
              <a:gd name="T98" fmla="*/ 124468 w 116"/>
              <a:gd name="T99" fmla="*/ 14287 h 35"/>
              <a:gd name="T100" fmla="*/ 121539 w 116"/>
              <a:gd name="T101" fmla="*/ 20637 h 35"/>
              <a:gd name="T102" fmla="*/ 134718 w 116"/>
              <a:gd name="T103" fmla="*/ 26987 h 35"/>
              <a:gd name="T104" fmla="*/ 127397 w 116"/>
              <a:gd name="T105" fmla="*/ 28575 h 35"/>
              <a:gd name="T106" fmla="*/ 121539 w 116"/>
              <a:gd name="T107" fmla="*/ 28575 h 35"/>
              <a:gd name="T108" fmla="*/ 121539 w 116"/>
              <a:gd name="T109" fmla="*/ 34925 h 35"/>
              <a:gd name="T110" fmla="*/ 127397 w 116"/>
              <a:gd name="T111" fmla="*/ 38100 h 35"/>
              <a:gd name="T112" fmla="*/ 133254 w 116"/>
              <a:gd name="T113" fmla="*/ 34925 h 35"/>
              <a:gd name="T114" fmla="*/ 134718 w 116"/>
              <a:gd name="T115" fmla="*/ 26987 h 35"/>
              <a:gd name="T116" fmla="*/ 169862 w 116"/>
              <a:gd name="T117" fmla="*/ 44450 h 35"/>
              <a:gd name="T118" fmla="*/ 153754 w 116"/>
              <a:gd name="T119" fmla="*/ 28575 h 35"/>
              <a:gd name="T120" fmla="*/ 149361 w 116"/>
              <a:gd name="T121" fmla="*/ 11112 h 35"/>
              <a:gd name="T122" fmla="*/ 168398 w 116"/>
              <a:gd name="T123" fmla="*/ 23812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6"/>
              <a:gd name="T187" fmla="*/ 0 h 35"/>
              <a:gd name="T188" fmla="*/ 116 w 116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6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9" y="28"/>
                </a:lnTo>
                <a:lnTo>
                  <a:pt x="9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7" y="7"/>
                </a:moveTo>
                <a:lnTo>
                  <a:pt x="41" y="7"/>
                </a:lnTo>
                <a:lnTo>
                  <a:pt x="41" y="9"/>
                </a:lnTo>
                <a:lnTo>
                  <a:pt x="39" y="11"/>
                </a:lnTo>
                <a:lnTo>
                  <a:pt x="39" y="15"/>
                </a:lnTo>
                <a:lnTo>
                  <a:pt x="39" y="17"/>
                </a:lnTo>
                <a:lnTo>
                  <a:pt x="37" y="18"/>
                </a:lnTo>
                <a:lnTo>
                  <a:pt x="37" y="22"/>
                </a:lnTo>
                <a:lnTo>
                  <a:pt x="35" y="24"/>
                </a:lnTo>
                <a:lnTo>
                  <a:pt x="35" y="26"/>
                </a:lnTo>
                <a:lnTo>
                  <a:pt x="33" y="29"/>
                </a:lnTo>
                <a:lnTo>
                  <a:pt x="31" y="31"/>
                </a:lnTo>
                <a:lnTo>
                  <a:pt x="31" y="33"/>
                </a:lnTo>
                <a:lnTo>
                  <a:pt x="30" y="35"/>
                </a:lnTo>
                <a:lnTo>
                  <a:pt x="28" y="35"/>
                </a:lnTo>
                <a:lnTo>
                  <a:pt x="26" y="35"/>
                </a:lnTo>
                <a:lnTo>
                  <a:pt x="26" y="31"/>
                </a:lnTo>
                <a:lnTo>
                  <a:pt x="28" y="31"/>
                </a:lnTo>
                <a:lnTo>
                  <a:pt x="30" y="31"/>
                </a:lnTo>
                <a:lnTo>
                  <a:pt x="30" y="29"/>
                </a:lnTo>
                <a:lnTo>
                  <a:pt x="31" y="28"/>
                </a:lnTo>
                <a:lnTo>
                  <a:pt x="24" y="7"/>
                </a:lnTo>
                <a:lnTo>
                  <a:pt x="28" y="7"/>
                </a:lnTo>
                <a:lnTo>
                  <a:pt x="33" y="24"/>
                </a:lnTo>
                <a:lnTo>
                  <a:pt x="37" y="7"/>
                </a:lnTo>
                <a:close/>
                <a:moveTo>
                  <a:pt x="44" y="7"/>
                </a:moveTo>
                <a:lnTo>
                  <a:pt x="48" y="7"/>
                </a:lnTo>
                <a:lnTo>
                  <a:pt x="48" y="9"/>
                </a:lnTo>
                <a:lnTo>
                  <a:pt x="50" y="7"/>
                </a:lnTo>
                <a:lnTo>
                  <a:pt x="52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9" y="9"/>
                </a:lnTo>
                <a:lnTo>
                  <a:pt x="61" y="11"/>
                </a:lnTo>
                <a:lnTo>
                  <a:pt x="61" y="15"/>
                </a:lnTo>
                <a:lnTo>
                  <a:pt x="61" y="17"/>
                </a:lnTo>
                <a:lnTo>
                  <a:pt x="61" y="18"/>
                </a:lnTo>
                <a:lnTo>
                  <a:pt x="61" y="22"/>
                </a:lnTo>
                <a:lnTo>
                  <a:pt x="59" y="24"/>
                </a:lnTo>
                <a:lnTo>
                  <a:pt x="57" y="26"/>
                </a:lnTo>
                <a:lnTo>
                  <a:pt x="55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8" y="24"/>
                </a:lnTo>
                <a:lnTo>
                  <a:pt x="48" y="35"/>
                </a:lnTo>
                <a:lnTo>
                  <a:pt x="44" y="35"/>
                </a:lnTo>
                <a:lnTo>
                  <a:pt x="44" y="7"/>
                </a:lnTo>
                <a:close/>
                <a:moveTo>
                  <a:pt x="54" y="24"/>
                </a:moveTo>
                <a:lnTo>
                  <a:pt x="54" y="24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7" y="18"/>
                </a:lnTo>
                <a:lnTo>
                  <a:pt x="57" y="17"/>
                </a:lnTo>
                <a:lnTo>
                  <a:pt x="57" y="15"/>
                </a:lnTo>
                <a:lnTo>
                  <a:pt x="57" y="13"/>
                </a:lnTo>
                <a:lnTo>
                  <a:pt x="55" y="11"/>
                </a:lnTo>
                <a:lnTo>
                  <a:pt x="55" y="9"/>
                </a:lnTo>
                <a:lnTo>
                  <a:pt x="52" y="9"/>
                </a:lnTo>
                <a:lnTo>
                  <a:pt x="50" y="11"/>
                </a:lnTo>
                <a:lnTo>
                  <a:pt x="48" y="11"/>
                </a:lnTo>
                <a:lnTo>
                  <a:pt x="48" y="15"/>
                </a:lnTo>
                <a:lnTo>
                  <a:pt x="48" y="18"/>
                </a:lnTo>
                <a:lnTo>
                  <a:pt x="48" y="20"/>
                </a:lnTo>
                <a:lnTo>
                  <a:pt x="50" y="22"/>
                </a:lnTo>
                <a:lnTo>
                  <a:pt x="50" y="24"/>
                </a:lnTo>
                <a:lnTo>
                  <a:pt x="54" y="24"/>
                </a:lnTo>
                <a:close/>
                <a:moveTo>
                  <a:pt x="68" y="9"/>
                </a:moveTo>
                <a:lnTo>
                  <a:pt x="68" y="28"/>
                </a:lnTo>
                <a:lnTo>
                  <a:pt x="65" y="28"/>
                </a:lnTo>
                <a:lnTo>
                  <a:pt x="65" y="7"/>
                </a:lnTo>
                <a:lnTo>
                  <a:pt x="78" y="7"/>
                </a:lnTo>
                <a:lnTo>
                  <a:pt x="78" y="9"/>
                </a:lnTo>
                <a:lnTo>
                  <a:pt x="68" y="9"/>
                </a:lnTo>
                <a:close/>
                <a:moveTo>
                  <a:pt x="80" y="13"/>
                </a:moveTo>
                <a:lnTo>
                  <a:pt x="81" y="11"/>
                </a:lnTo>
                <a:lnTo>
                  <a:pt x="83" y="9"/>
                </a:lnTo>
                <a:lnTo>
                  <a:pt x="85" y="7"/>
                </a:lnTo>
                <a:lnTo>
                  <a:pt x="89" y="7"/>
                </a:lnTo>
                <a:lnTo>
                  <a:pt x="91" y="7"/>
                </a:lnTo>
                <a:lnTo>
                  <a:pt x="92" y="7"/>
                </a:lnTo>
                <a:lnTo>
                  <a:pt x="94" y="9"/>
                </a:lnTo>
                <a:lnTo>
                  <a:pt x="94" y="11"/>
                </a:lnTo>
                <a:lnTo>
                  <a:pt x="96" y="13"/>
                </a:lnTo>
                <a:lnTo>
                  <a:pt x="96" y="24"/>
                </a:lnTo>
                <a:lnTo>
                  <a:pt x="98" y="24"/>
                </a:lnTo>
                <a:lnTo>
                  <a:pt x="98" y="28"/>
                </a:lnTo>
                <a:lnTo>
                  <a:pt x="96" y="28"/>
                </a:lnTo>
                <a:lnTo>
                  <a:pt x="94" y="28"/>
                </a:lnTo>
                <a:lnTo>
                  <a:pt x="92" y="26"/>
                </a:lnTo>
                <a:lnTo>
                  <a:pt x="92" y="24"/>
                </a:lnTo>
                <a:lnTo>
                  <a:pt x="91" y="26"/>
                </a:lnTo>
                <a:lnTo>
                  <a:pt x="89" y="26"/>
                </a:lnTo>
                <a:lnTo>
                  <a:pt x="87" y="28"/>
                </a:lnTo>
                <a:lnTo>
                  <a:pt x="85" y="28"/>
                </a:lnTo>
                <a:lnTo>
                  <a:pt x="83" y="28"/>
                </a:lnTo>
                <a:lnTo>
                  <a:pt x="81" y="26"/>
                </a:lnTo>
                <a:lnTo>
                  <a:pt x="80" y="24"/>
                </a:lnTo>
                <a:lnTo>
                  <a:pt x="80" y="22"/>
                </a:lnTo>
                <a:lnTo>
                  <a:pt x="80" y="20"/>
                </a:lnTo>
                <a:lnTo>
                  <a:pt x="80" y="18"/>
                </a:lnTo>
                <a:lnTo>
                  <a:pt x="81" y="17"/>
                </a:lnTo>
                <a:lnTo>
                  <a:pt x="85" y="15"/>
                </a:lnTo>
                <a:lnTo>
                  <a:pt x="91" y="15"/>
                </a:lnTo>
                <a:lnTo>
                  <a:pt x="92" y="15"/>
                </a:lnTo>
                <a:lnTo>
                  <a:pt x="92" y="13"/>
                </a:lnTo>
                <a:lnTo>
                  <a:pt x="91" y="11"/>
                </a:lnTo>
                <a:lnTo>
                  <a:pt x="87" y="9"/>
                </a:lnTo>
                <a:lnTo>
                  <a:pt x="85" y="9"/>
                </a:lnTo>
                <a:lnTo>
                  <a:pt x="85" y="11"/>
                </a:lnTo>
                <a:lnTo>
                  <a:pt x="83" y="11"/>
                </a:lnTo>
                <a:lnTo>
                  <a:pt x="83" y="13"/>
                </a:lnTo>
                <a:lnTo>
                  <a:pt x="80" y="13"/>
                </a:lnTo>
                <a:close/>
                <a:moveTo>
                  <a:pt x="92" y="17"/>
                </a:moveTo>
                <a:lnTo>
                  <a:pt x="92" y="17"/>
                </a:lnTo>
                <a:lnTo>
                  <a:pt x="91" y="17"/>
                </a:lnTo>
                <a:lnTo>
                  <a:pt x="89" y="18"/>
                </a:lnTo>
                <a:lnTo>
                  <a:pt x="87" y="18"/>
                </a:lnTo>
                <a:lnTo>
                  <a:pt x="85" y="18"/>
                </a:lnTo>
                <a:lnTo>
                  <a:pt x="83" y="18"/>
                </a:lnTo>
                <a:lnTo>
                  <a:pt x="83" y="20"/>
                </a:lnTo>
                <a:lnTo>
                  <a:pt x="83" y="22"/>
                </a:lnTo>
                <a:lnTo>
                  <a:pt x="83" y="24"/>
                </a:lnTo>
                <a:lnTo>
                  <a:pt x="87" y="24"/>
                </a:lnTo>
                <a:lnTo>
                  <a:pt x="89" y="24"/>
                </a:lnTo>
                <a:lnTo>
                  <a:pt x="91" y="24"/>
                </a:lnTo>
                <a:lnTo>
                  <a:pt x="91" y="22"/>
                </a:lnTo>
                <a:lnTo>
                  <a:pt x="92" y="22"/>
                </a:lnTo>
                <a:lnTo>
                  <a:pt x="92" y="20"/>
                </a:lnTo>
                <a:lnTo>
                  <a:pt x="92" y="17"/>
                </a:lnTo>
                <a:close/>
                <a:moveTo>
                  <a:pt x="115" y="7"/>
                </a:moveTo>
                <a:lnTo>
                  <a:pt x="116" y="7"/>
                </a:lnTo>
                <a:lnTo>
                  <a:pt x="116" y="28"/>
                </a:lnTo>
                <a:lnTo>
                  <a:pt x="115" y="28"/>
                </a:lnTo>
                <a:lnTo>
                  <a:pt x="115" y="18"/>
                </a:lnTo>
                <a:lnTo>
                  <a:pt x="105" y="18"/>
                </a:lnTo>
                <a:lnTo>
                  <a:pt x="105" y="28"/>
                </a:lnTo>
                <a:lnTo>
                  <a:pt x="102" y="28"/>
                </a:lnTo>
                <a:lnTo>
                  <a:pt x="102" y="7"/>
                </a:lnTo>
                <a:lnTo>
                  <a:pt x="105" y="7"/>
                </a:lnTo>
                <a:lnTo>
                  <a:pt x="105" y="15"/>
                </a:lnTo>
                <a:lnTo>
                  <a:pt x="115" y="15"/>
                </a:lnTo>
                <a:lnTo>
                  <a:pt x="115" y="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0" name="Freeform 154"/>
          <p:cNvSpPr>
            <a:spLocks noEditPoints="1"/>
          </p:cNvSpPr>
          <p:nvPr/>
        </p:nvSpPr>
        <p:spPr bwMode="auto">
          <a:xfrm>
            <a:off x="3576586" y="4329825"/>
            <a:ext cx="410267" cy="65869"/>
          </a:xfrm>
          <a:custGeom>
            <a:avLst/>
            <a:gdLst>
              <a:gd name="T0" fmla="*/ 4399 w 236"/>
              <a:gd name="T1" fmla="*/ 17463 h 35"/>
              <a:gd name="T2" fmla="*/ 61590 w 236"/>
              <a:gd name="T3" fmla="*/ 44450 h 35"/>
              <a:gd name="T4" fmla="*/ 39593 w 236"/>
              <a:gd name="T5" fmla="*/ 11113 h 35"/>
              <a:gd name="T6" fmla="*/ 64522 w 236"/>
              <a:gd name="T7" fmla="*/ 17463 h 35"/>
              <a:gd name="T8" fmla="*/ 83586 w 236"/>
              <a:gd name="T9" fmla="*/ 14288 h 35"/>
              <a:gd name="T10" fmla="*/ 89452 w 236"/>
              <a:gd name="T11" fmla="*/ 38100 h 35"/>
              <a:gd name="T12" fmla="*/ 86519 w 236"/>
              <a:gd name="T13" fmla="*/ 44450 h 35"/>
              <a:gd name="T14" fmla="*/ 74787 w 236"/>
              <a:gd name="T15" fmla="*/ 44450 h 35"/>
              <a:gd name="T16" fmla="*/ 61590 w 236"/>
              <a:gd name="T17" fmla="*/ 34925 h 35"/>
              <a:gd name="T18" fmla="*/ 80653 w 236"/>
              <a:gd name="T19" fmla="*/ 20638 h 35"/>
              <a:gd name="T20" fmla="*/ 64522 w 236"/>
              <a:gd name="T21" fmla="*/ 20638 h 35"/>
              <a:gd name="T22" fmla="*/ 70388 w 236"/>
              <a:gd name="T23" fmla="*/ 30163 h 35"/>
              <a:gd name="T24" fmla="*/ 74787 w 236"/>
              <a:gd name="T25" fmla="*/ 38100 h 35"/>
              <a:gd name="T26" fmla="*/ 105582 w 236"/>
              <a:gd name="T27" fmla="*/ 17463 h 35"/>
              <a:gd name="T28" fmla="*/ 115847 w 236"/>
              <a:gd name="T29" fmla="*/ 17463 h 35"/>
              <a:gd name="T30" fmla="*/ 131978 w 236"/>
              <a:gd name="T31" fmla="*/ 44450 h 35"/>
              <a:gd name="T32" fmla="*/ 115847 w 236"/>
              <a:gd name="T33" fmla="*/ 30163 h 35"/>
              <a:gd name="T34" fmla="*/ 131978 w 236"/>
              <a:gd name="T35" fmla="*/ 11113 h 35"/>
              <a:gd name="T36" fmla="*/ 121713 w 236"/>
              <a:gd name="T37" fmla="*/ 31750 h 35"/>
              <a:gd name="T38" fmla="*/ 134911 w 236"/>
              <a:gd name="T39" fmla="*/ 34925 h 35"/>
              <a:gd name="T40" fmla="*/ 131978 w 236"/>
              <a:gd name="T41" fmla="*/ 17463 h 35"/>
              <a:gd name="T42" fmla="*/ 121713 w 236"/>
              <a:gd name="T43" fmla="*/ 26988 h 35"/>
              <a:gd name="T44" fmla="*/ 156907 w 236"/>
              <a:gd name="T45" fmla="*/ 11113 h 35"/>
              <a:gd name="T46" fmla="*/ 173038 w 236"/>
              <a:gd name="T47" fmla="*/ 23813 h 35"/>
              <a:gd name="T48" fmla="*/ 159840 w 236"/>
              <a:gd name="T49" fmla="*/ 44450 h 35"/>
              <a:gd name="T50" fmla="*/ 148108 w 236"/>
              <a:gd name="T51" fmla="*/ 55563 h 35"/>
              <a:gd name="T52" fmla="*/ 167172 w 236"/>
              <a:gd name="T53" fmla="*/ 30163 h 35"/>
              <a:gd name="T54" fmla="*/ 159840 w 236"/>
              <a:gd name="T55" fmla="*/ 14288 h 35"/>
              <a:gd name="T56" fmla="*/ 156907 w 236"/>
              <a:gd name="T57" fmla="*/ 38100 h 35"/>
              <a:gd name="T58" fmla="*/ 197967 w 236"/>
              <a:gd name="T59" fmla="*/ 44450 h 35"/>
              <a:gd name="T60" fmla="*/ 183302 w 236"/>
              <a:gd name="T61" fmla="*/ 34925 h 35"/>
              <a:gd name="T62" fmla="*/ 214097 w 236"/>
              <a:gd name="T63" fmla="*/ 44450 h 35"/>
              <a:gd name="T64" fmla="*/ 259556 w 236"/>
              <a:gd name="T65" fmla="*/ 0 h 35"/>
              <a:gd name="T66" fmla="*/ 249291 w 236"/>
              <a:gd name="T67" fmla="*/ 6350 h 35"/>
              <a:gd name="T68" fmla="*/ 243426 w 236"/>
              <a:gd name="T69" fmla="*/ 14288 h 35"/>
              <a:gd name="T70" fmla="*/ 259556 w 236"/>
              <a:gd name="T71" fmla="*/ 17463 h 35"/>
              <a:gd name="T72" fmla="*/ 256623 w 236"/>
              <a:gd name="T73" fmla="*/ 41275 h 35"/>
              <a:gd name="T74" fmla="*/ 240493 w 236"/>
              <a:gd name="T75" fmla="*/ 38100 h 35"/>
              <a:gd name="T76" fmla="*/ 237560 w 236"/>
              <a:gd name="T77" fmla="*/ 14288 h 35"/>
              <a:gd name="T78" fmla="*/ 256623 w 236"/>
              <a:gd name="T79" fmla="*/ 3175 h 35"/>
              <a:gd name="T80" fmla="*/ 256623 w 236"/>
              <a:gd name="T81" fmla="*/ 17463 h 35"/>
              <a:gd name="T82" fmla="*/ 243426 w 236"/>
              <a:gd name="T83" fmla="*/ 26988 h 35"/>
              <a:gd name="T84" fmla="*/ 250758 w 236"/>
              <a:gd name="T85" fmla="*/ 38100 h 35"/>
              <a:gd name="T86" fmla="*/ 287418 w 236"/>
              <a:gd name="T87" fmla="*/ 11113 h 35"/>
              <a:gd name="T88" fmla="*/ 287418 w 236"/>
              <a:gd name="T89" fmla="*/ 34925 h 35"/>
              <a:gd name="T90" fmla="*/ 275687 w 236"/>
              <a:gd name="T91" fmla="*/ 55563 h 35"/>
              <a:gd name="T92" fmla="*/ 269821 w 236"/>
              <a:gd name="T93" fmla="*/ 50800 h 35"/>
              <a:gd name="T94" fmla="*/ 278620 w 236"/>
              <a:gd name="T95" fmla="*/ 44450 h 35"/>
              <a:gd name="T96" fmla="*/ 303549 w 236"/>
              <a:gd name="T97" fmla="*/ 11113 h 35"/>
              <a:gd name="T98" fmla="*/ 313814 w 236"/>
              <a:gd name="T99" fmla="*/ 11113 h 35"/>
              <a:gd name="T100" fmla="*/ 322612 w 236"/>
              <a:gd name="T101" fmla="*/ 34925 h 35"/>
              <a:gd name="T102" fmla="*/ 303549 w 236"/>
              <a:gd name="T103" fmla="*/ 41275 h 35"/>
              <a:gd name="T104" fmla="*/ 310881 w 236"/>
              <a:gd name="T105" fmla="*/ 38100 h 35"/>
              <a:gd name="T106" fmla="*/ 316747 w 236"/>
              <a:gd name="T107" fmla="*/ 23813 h 35"/>
              <a:gd name="T108" fmla="*/ 303549 w 236"/>
              <a:gd name="T109" fmla="*/ 23813 h 35"/>
              <a:gd name="T110" fmla="*/ 332877 w 236"/>
              <a:gd name="T111" fmla="*/ 4445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6"/>
              <a:gd name="T169" fmla="*/ 0 h 35"/>
              <a:gd name="T170" fmla="*/ 236 w 23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6" h="35">
                <a:moveTo>
                  <a:pt x="20" y="28"/>
                </a:moveTo>
                <a:lnTo>
                  <a:pt x="0" y="28"/>
                </a:lnTo>
                <a:lnTo>
                  <a:pt x="0" y="0"/>
                </a:lnTo>
                <a:lnTo>
                  <a:pt x="20" y="0"/>
                </a:lnTo>
                <a:lnTo>
                  <a:pt x="20" y="4"/>
                </a:lnTo>
                <a:lnTo>
                  <a:pt x="3" y="4"/>
                </a:lnTo>
                <a:lnTo>
                  <a:pt x="3" y="11"/>
                </a:lnTo>
                <a:lnTo>
                  <a:pt x="18" y="11"/>
                </a:lnTo>
                <a:lnTo>
                  <a:pt x="18" y="15"/>
                </a:lnTo>
                <a:lnTo>
                  <a:pt x="3" y="15"/>
                </a:lnTo>
                <a:lnTo>
                  <a:pt x="3" y="24"/>
                </a:lnTo>
                <a:lnTo>
                  <a:pt x="20" y="24"/>
                </a:lnTo>
                <a:lnTo>
                  <a:pt x="20" y="28"/>
                </a:lnTo>
                <a:close/>
                <a:moveTo>
                  <a:pt x="42" y="28"/>
                </a:moveTo>
                <a:lnTo>
                  <a:pt x="37" y="28"/>
                </a:lnTo>
                <a:lnTo>
                  <a:pt x="29" y="19"/>
                </a:lnTo>
                <a:lnTo>
                  <a:pt x="27" y="20"/>
                </a:lnTo>
                <a:lnTo>
                  <a:pt x="27" y="28"/>
                </a:lnTo>
                <a:lnTo>
                  <a:pt x="26" y="28"/>
                </a:lnTo>
                <a:lnTo>
                  <a:pt x="26" y="7"/>
                </a:lnTo>
                <a:lnTo>
                  <a:pt x="27" y="7"/>
                </a:lnTo>
                <a:lnTo>
                  <a:pt x="27" y="17"/>
                </a:lnTo>
                <a:lnTo>
                  <a:pt x="37" y="7"/>
                </a:lnTo>
                <a:lnTo>
                  <a:pt x="40" y="7"/>
                </a:lnTo>
                <a:lnTo>
                  <a:pt x="33" y="15"/>
                </a:lnTo>
                <a:lnTo>
                  <a:pt x="42" y="28"/>
                </a:lnTo>
                <a:close/>
                <a:moveTo>
                  <a:pt x="44" y="13"/>
                </a:move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9" y="11"/>
                </a:lnTo>
                <a:lnTo>
                  <a:pt x="59" y="13"/>
                </a:lnTo>
                <a:lnTo>
                  <a:pt x="59" y="24"/>
                </a:lnTo>
                <a:lnTo>
                  <a:pt x="61" y="24"/>
                </a:lnTo>
                <a:lnTo>
                  <a:pt x="61" y="28"/>
                </a:lnTo>
                <a:lnTo>
                  <a:pt x="59" y="28"/>
                </a:lnTo>
                <a:lnTo>
                  <a:pt x="57" y="28"/>
                </a:lnTo>
                <a:lnTo>
                  <a:pt x="57" y="26"/>
                </a:lnTo>
                <a:lnTo>
                  <a:pt x="55" y="24"/>
                </a:lnTo>
                <a:lnTo>
                  <a:pt x="55" y="26"/>
                </a:lnTo>
                <a:lnTo>
                  <a:pt x="53" y="28"/>
                </a:lnTo>
                <a:lnTo>
                  <a:pt x="51" y="28"/>
                </a:lnTo>
                <a:lnTo>
                  <a:pt x="50" y="28"/>
                </a:lnTo>
                <a:lnTo>
                  <a:pt x="48" y="28"/>
                </a:lnTo>
                <a:lnTo>
                  <a:pt x="46" y="28"/>
                </a:lnTo>
                <a:lnTo>
                  <a:pt x="44" y="26"/>
                </a:lnTo>
                <a:lnTo>
                  <a:pt x="42" y="24"/>
                </a:lnTo>
                <a:lnTo>
                  <a:pt x="42" y="22"/>
                </a:lnTo>
                <a:lnTo>
                  <a:pt x="42" y="20"/>
                </a:lnTo>
                <a:lnTo>
                  <a:pt x="44" y="19"/>
                </a:lnTo>
                <a:lnTo>
                  <a:pt x="46" y="17"/>
                </a:lnTo>
                <a:lnTo>
                  <a:pt x="48" y="17"/>
                </a:lnTo>
                <a:lnTo>
                  <a:pt x="53" y="15"/>
                </a:lnTo>
                <a:lnTo>
                  <a:pt x="55" y="15"/>
                </a:lnTo>
                <a:lnTo>
                  <a:pt x="55" y="13"/>
                </a:lnTo>
                <a:lnTo>
                  <a:pt x="55" y="11"/>
                </a:lnTo>
                <a:lnTo>
                  <a:pt x="51" y="9"/>
                </a:lnTo>
                <a:lnTo>
                  <a:pt x="50" y="9"/>
                </a:lnTo>
                <a:lnTo>
                  <a:pt x="48" y="11"/>
                </a:lnTo>
                <a:lnTo>
                  <a:pt x="48" y="13"/>
                </a:lnTo>
                <a:lnTo>
                  <a:pt x="46" y="13"/>
                </a:lnTo>
                <a:lnTo>
                  <a:pt x="44" y="13"/>
                </a:lnTo>
                <a:close/>
                <a:moveTo>
                  <a:pt x="55" y="17"/>
                </a:moveTo>
                <a:lnTo>
                  <a:pt x="55" y="17"/>
                </a:lnTo>
                <a:lnTo>
                  <a:pt x="53" y="19"/>
                </a:lnTo>
                <a:lnTo>
                  <a:pt x="50" y="19"/>
                </a:lnTo>
                <a:lnTo>
                  <a:pt x="48" y="19"/>
                </a:lnTo>
                <a:lnTo>
                  <a:pt x="46" y="20"/>
                </a:lnTo>
                <a:lnTo>
                  <a:pt x="46" y="22"/>
                </a:lnTo>
                <a:lnTo>
                  <a:pt x="48" y="24"/>
                </a:lnTo>
                <a:lnTo>
                  <a:pt x="50" y="26"/>
                </a:lnTo>
                <a:lnTo>
                  <a:pt x="51" y="24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55" y="17"/>
                </a:lnTo>
                <a:close/>
                <a:moveTo>
                  <a:pt x="72" y="11"/>
                </a:moveTo>
                <a:lnTo>
                  <a:pt x="72" y="28"/>
                </a:lnTo>
                <a:lnTo>
                  <a:pt x="68" y="28"/>
                </a:lnTo>
                <a:lnTo>
                  <a:pt x="68" y="11"/>
                </a:lnTo>
                <a:lnTo>
                  <a:pt x="63" y="11"/>
                </a:lnTo>
                <a:lnTo>
                  <a:pt x="63" y="7"/>
                </a:lnTo>
                <a:lnTo>
                  <a:pt x="79" y="7"/>
                </a:lnTo>
                <a:lnTo>
                  <a:pt x="79" y="11"/>
                </a:lnTo>
                <a:lnTo>
                  <a:pt x="72" y="11"/>
                </a:lnTo>
                <a:close/>
                <a:moveTo>
                  <a:pt x="96" y="20"/>
                </a:moveTo>
                <a:lnTo>
                  <a:pt x="96" y="22"/>
                </a:lnTo>
                <a:lnTo>
                  <a:pt x="96" y="24"/>
                </a:lnTo>
                <a:lnTo>
                  <a:pt x="94" y="26"/>
                </a:lnTo>
                <a:lnTo>
                  <a:pt x="92" y="26"/>
                </a:lnTo>
                <a:lnTo>
                  <a:pt x="90" y="28"/>
                </a:lnTo>
                <a:lnTo>
                  <a:pt x="88" y="28"/>
                </a:lnTo>
                <a:lnTo>
                  <a:pt x="85" y="28"/>
                </a:lnTo>
                <a:lnTo>
                  <a:pt x="83" y="26"/>
                </a:lnTo>
                <a:lnTo>
                  <a:pt x="81" y="26"/>
                </a:lnTo>
                <a:lnTo>
                  <a:pt x="79" y="22"/>
                </a:lnTo>
                <a:lnTo>
                  <a:pt x="79" y="20"/>
                </a:lnTo>
                <a:lnTo>
                  <a:pt x="79" y="19"/>
                </a:lnTo>
                <a:lnTo>
                  <a:pt x="79" y="15"/>
                </a:lnTo>
                <a:lnTo>
                  <a:pt x="79" y="13"/>
                </a:lnTo>
                <a:lnTo>
                  <a:pt x="81" y="9"/>
                </a:lnTo>
                <a:lnTo>
                  <a:pt x="83" y="9"/>
                </a:lnTo>
                <a:lnTo>
                  <a:pt x="85" y="7"/>
                </a:lnTo>
                <a:lnTo>
                  <a:pt x="88" y="7"/>
                </a:lnTo>
                <a:lnTo>
                  <a:pt x="90" y="7"/>
                </a:lnTo>
                <a:lnTo>
                  <a:pt x="92" y="9"/>
                </a:lnTo>
                <a:lnTo>
                  <a:pt x="94" y="9"/>
                </a:lnTo>
                <a:lnTo>
                  <a:pt x="96" y="13"/>
                </a:lnTo>
                <a:lnTo>
                  <a:pt x="96" y="15"/>
                </a:lnTo>
                <a:lnTo>
                  <a:pt x="98" y="19"/>
                </a:lnTo>
                <a:lnTo>
                  <a:pt x="83" y="19"/>
                </a:lnTo>
                <a:lnTo>
                  <a:pt x="83" y="20"/>
                </a:lnTo>
                <a:lnTo>
                  <a:pt x="85" y="24"/>
                </a:lnTo>
                <a:lnTo>
                  <a:pt x="87" y="24"/>
                </a:lnTo>
                <a:lnTo>
                  <a:pt x="88" y="24"/>
                </a:lnTo>
                <a:lnTo>
                  <a:pt x="90" y="24"/>
                </a:lnTo>
                <a:lnTo>
                  <a:pt x="92" y="24"/>
                </a:lnTo>
                <a:lnTo>
                  <a:pt x="92" y="22"/>
                </a:lnTo>
                <a:lnTo>
                  <a:pt x="94" y="20"/>
                </a:lnTo>
                <a:lnTo>
                  <a:pt x="96" y="20"/>
                </a:lnTo>
                <a:close/>
                <a:moveTo>
                  <a:pt x="94" y="17"/>
                </a:move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88" y="9"/>
                </a:lnTo>
                <a:lnTo>
                  <a:pt x="87" y="11"/>
                </a:lnTo>
                <a:lnTo>
                  <a:pt x="85" y="11"/>
                </a:lnTo>
                <a:lnTo>
                  <a:pt x="83" y="13"/>
                </a:lnTo>
                <a:lnTo>
                  <a:pt x="83" y="15"/>
                </a:lnTo>
                <a:lnTo>
                  <a:pt x="83" y="17"/>
                </a:lnTo>
                <a:lnTo>
                  <a:pt x="94" y="17"/>
                </a:lnTo>
                <a:close/>
                <a:moveTo>
                  <a:pt x="101" y="7"/>
                </a:moveTo>
                <a:lnTo>
                  <a:pt x="103" y="7"/>
                </a:lnTo>
                <a:lnTo>
                  <a:pt x="103" y="11"/>
                </a:lnTo>
                <a:lnTo>
                  <a:pt x="105" y="9"/>
                </a:lnTo>
                <a:lnTo>
                  <a:pt x="107" y="7"/>
                </a:lnTo>
                <a:lnTo>
                  <a:pt x="111" y="7"/>
                </a:lnTo>
                <a:lnTo>
                  <a:pt x="112" y="7"/>
                </a:lnTo>
                <a:lnTo>
                  <a:pt x="114" y="7"/>
                </a:lnTo>
                <a:lnTo>
                  <a:pt x="116" y="9"/>
                </a:lnTo>
                <a:lnTo>
                  <a:pt x="116" y="11"/>
                </a:lnTo>
                <a:lnTo>
                  <a:pt x="118" y="15"/>
                </a:lnTo>
                <a:lnTo>
                  <a:pt x="118" y="17"/>
                </a:lnTo>
                <a:lnTo>
                  <a:pt x="118" y="19"/>
                </a:lnTo>
                <a:lnTo>
                  <a:pt x="118" y="22"/>
                </a:lnTo>
                <a:lnTo>
                  <a:pt x="116" y="24"/>
                </a:lnTo>
                <a:lnTo>
                  <a:pt x="114" y="26"/>
                </a:lnTo>
                <a:lnTo>
                  <a:pt x="112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6"/>
                </a:lnTo>
                <a:lnTo>
                  <a:pt x="103" y="26"/>
                </a:lnTo>
                <a:lnTo>
                  <a:pt x="103" y="35"/>
                </a:lnTo>
                <a:lnTo>
                  <a:pt x="101" y="35"/>
                </a:lnTo>
                <a:lnTo>
                  <a:pt x="101" y="7"/>
                </a:lnTo>
                <a:close/>
                <a:moveTo>
                  <a:pt x="109" y="24"/>
                </a:moveTo>
                <a:lnTo>
                  <a:pt x="111" y="24"/>
                </a:lnTo>
                <a:lnTo>
                  <a:pt x="112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9"/>
                </a:lnTo>
                <a:lnTo>
                  <a:pt x="114" y="17"/>
                </a:lnTo>
                <a:lnTo>
                  <a:pt x="114" y="15"/>
                </a:lnTo>
                <a:lnTo>
                  <a:pt x="114" y="13"/>
                </a:lnTo>
                <a:lnTo>
                  <a:pt x="112" y="11"/>
                </a:lnTo>
                <a:lnTo>
                  <a:pt x="111" y="11"/>
                </a:lnTo>
                <a:lnTo>
                  <a:pt x="109" y="9"/>
                </a:lnTo>
                <a:lnTo>
                  <a:pt x="107" y="11"/>
                </a:lnTo>
                <a:lnTo>
                  <a:pt x="105" y="13"/>
                </a:lnTo>
                <a:lnTo>
                  <a:pt x="105" y="15"/>
                </a:lnTo>
                <a:lnTo>
                  <a:pt x="103" y="19"/>
                </a:lnTo>
                <a:lnTo>
                  <a:pt x="105" y="22"/>
                </a:lnTo>
                <a:lnTo>
                  <a:pt x="105" y="24"/>
                </a:lnTo>
                <a:lnTo>
                  <a:pt x="107" y="24"/>
                </a:lnTo>
                <a:lnTo>
                  <a:pt x="109" y="24"/>
                </a:lnTo>
                <a:close/>
                <a:moveTo>
                  <a:pt x="125" y="22"/>
                </a:moveTo>
                <a:lnTo>
                  <a:pt x="125" y="22"/>
                </a:lnTo>
                <a:lnTo>
                  <a:pt x="133" y="7"/>
                </a:lnTo>
                <a:lnTo>
                  <a:pt x="138" y="7"/>
                </a:lnTo>
                <a:lnTo>
                  <a:pt x="138" y="28"/>
                </a:lnTo>
                <a:lnTo>
                  <a:pt x="135" y="28"/>
                </a:lnTo>
                <a:lnTo>
                  <a:pt x="135" y="13"/>
                </a:lnTo>
                <a:lnTo>
                  <a:pt x="125" y="28"/>
                </a:lnTo>
                <a:lnTo>
                  <a:pt x="122" y="28"/>
                </a:lnTo>
                <a:lnTo>
                  <a:pt x="122" y="7"/>
                </a:lnTo>
                <a:lnTo>
                  <a:pt x="125" y="7"/>
                </a:lnTo>
                <a:lnTo>
                  <a:pt x="125" y="22"/>
                </a:lnTo>
                <a:close/>
                <a:moveTo>
                  <a:pt x="155" y="7"/>
                </a:moveTo>
                <a:lnTo>
                  <a:pt x="159" y="7"/>
                </a:lnTo>
                <a:lnTo>
                  <a:pt x="159" y="28"/>
                </a:lnTo>
                <a:lnTo>
                  <a:pt x="155" y="28"/>
                </a:lnTo>
                <a:lnTo>
                  <a:pt x="155" y="19"/>
                </a:lnTo>
                <a:lnTo>
                  <a:pt x="146" y="19"/>
                </a:lnTo>
                <a:lnTo>
                  <a:pt x="146" y="28"/>
                </a:lnTo>
                <a:lnTo>
                  <a:pt x="142" y="28"/>
                </a:lnTo>
                <a:lnTo>
                  <a:pt x="142" y="7"/>
                </a:lnTo>
                <a:lnTo>
                  <a:pt x="146" y="7"/>
                </a:lnTo>
                <a:lnTo>
                  <a:pt x="146" y="15"/>
                </a:lnTo>
                <a:lnTo>
                  <a:pt x="155" y="15"/>
                </a:lnTo>
                <a:lnTo>
                  <a:pt x="155" y="7"/>
                </a:lnTo>
                <a:close/>
                <a:moveTo>
                  <a:pt x="177" y="0"/>
                </a:moveTo>
                <a:lnTo>
                  <a:pt x="179" y="0"/>
                </a:lnTo>
                <a:lnTo>
                  <a:pt x="179" y="2"/>
                </a:lnTo>
                <a:lnTo>
                  <a:pt x="179" y="4"/>
                </a:lnTo>
                <a:lnTo>
                  <a:pt x="177" y="4"/>
                </a:lnTo>
                <a:lnTo>
                  <a:pt x="175" y="4"/>
                </a:lnTo>
                <a:lnTo>
                  <a:pt x="173" y="4"/>
                </a:lnTo>
                <a:lnTo>
                  <a:pt x="170" y="4"/>
                </a:lnTo>
                <a:lnTo>
                  <a:pt x="168" y="6"/>
                </a:lnTo>
                <a:lnTo>
                  <a:pt x="166" y="7"/>
                </a:lnTo>
                <a:lnTo>
                  <a:pt x="164" y="11"/>
                </a:lnTo>
                <a:lnTo>
                  <a:pt x="166" y="9"/>
                </a:lnTo>
                <a:lnTo>
                  <a:pt x="168" y="9"/>
                </a:lnTo>
                <a:lnTo>
                  <a:pt x="168" y="7"/>
                </a:lnTo>
                <a:lnTo>
                  <a:pt x="170" y="7"/>
                </a:lnTo>
                <a:lnTo>
                  <a:pt x="171" y="7"/>
                </a:lnTo>
                <a:lnTo>
                  <a:pt x="173" y="7"/>
                </a:lnTo>
                <a:lnTo>
                  <a:pt x="177" y="9"/>
                </a:lnTo>
                <a:lnTo>
                  <a:pt x="177" y="11"/>
                </a:lnTo>
                <a:lnTo>
                  <a:pt x="179" y="13"/>
                </a:lnTo>
                <a:lnTo>
                  <a:pt x="181" y="15"/>
                </a:lnTo>
                <a:lnTo>
                  <a:pt x="181" y="19"/>
                </a:lnTo>
                <a:lnTo>
                  <a:pt x="181" y="20"/>
                </a:lnTo>
                <a:lnTo>
                  <a:pt x="179" y="22"/>
                </a:lnTo>
                <a:lnTo>
                  <a:pt x="177" y="24"/>
                </a:lnTo>
                <a:lnTo>
                  <a:pt x="175" y="26"/>
                </a:lnTo>
                <a:lnTo>
                  <a:pt x="173" y="28"/>
                </a:lnTo>
                <a:lnTo>
                  <a:pt x="171" y="28"/>
                </a:lnTo>
                <a:lnTo>
                  <a:pt x="170" y="28"/>
                </a:lnTo>
                <a:lnTo>
                  <a:pt x="168" y="28"/>
                </a:lnTo>
                <a:lnTo>
                  <a:pt x="166" y="26"/>
                </a:lnTo>
                <a:lnTo>
                  <a:pt x="164" y="26"/>
                </a:lnTo>
                <a:lnTo>
                  <a:pt x="164" y="24"/>
                </a:lnTo>
                <a:lnTo>
                  <a:pt x="162" y="22"/>
                </a:lnTo>
                <a:lnTo>
                  <a:pt x="162" y="19"/>
                </a:lnTo>
                <a:lnTo>
                  <a:pt x="162" y="17"/>
                </a:lnTo>
                <a:lnTo>
                  <a:pt x="162" y="15"/>
                </a:lnTo>
                <a:lnTo>
                  <a:pt x="162" y="13"/>
                </a:lnTo>
                <a:lnTo>
                  <a:pt x="162" y="9"/>
                </a:lnTo>
                <a:lnTo>
                  <a:pt x="164" y="7"/>
                </a:lnTo>
                <a:lnTo>
                  <a:pt x="164" y="6"/>
                </a:lnTo>
                <a:lnTo>
                  <a:pt x="166" y="4"/>
                </a:lnTo>
                <a:lnTo>
                  <a:pt x="168" y="2"/>
                </a:lnTo>
                <a:lnTo>
                  <a:pt x="170" y="2"/>
                </a:lnTo>
                <a:lnTo>
                  <a:pt x="175" y="2"/>
                </a:lnTo>
                <a:lnTo>
                  <a:pt x="177" y="0"/>
                </a:lnTo>
                <a:close/>
                <a:moveTo>
                  <a:pt x="177" y="19"/>
                </a:moveTo>
                <a:lnTo>
                  <a:pt x="177" y="17"/>
                </a:lnTo>
                <a:lnTo>
                  <a:pt x="177" y="15"/>
                </a:lnTo>
                <a:lnTo>
                  <a:pt x="175" y="13"/>
                </a:lnTo>
                <a:lnTo>
                  <a:pt x="175" y="11"/>
                </a:lnTo>
                <a:lnTo>
                  <a:pt x="173" y="11"/>
                </a:lnTo>
                <a:lnTo>
                  <a:pt x="171" y="11"/>
                </a:lnTo>
                <a:lnTo>
                  <a:pt x="170" y="11"/>
                </a:lnTo>
                <a:lnTo>
                  <a:pt x="168" y="11"/>
                </a:lnTo>
                <a:lnTo>
                  <a:pt x="166" y="13"/>
                </a:lnTo>
                <a:lnTo>
                  <a:pt x="166" y="15"/>
                </a:lnTo>
                <a:lnTo>
                  <a:pt x="166" y="17"/>
                </a:lnTo>
                <a:lnTo>
                  <a:pt x="166" y="19"/>
                </a:lnTo>
                <a:lnTo>
                  <a:pt x="166" y="20"/>
                </a:lnTo>
                <a:lnTo>
                  <a:pt x="166" y="22"/>
                </a:lnTo>
                <a:lnTo>
                  <a:pt x="168" y="24"/>
                </a:lnTo>
                <a:lnTo>
                  <a:pt x="170" y="24"/>
                </a:lnTo>
                <a:lnTo>
                  <a:pt x="171" y="24"/>
                </a:lnTo>
                <a:lnTo>
                  <a:pt x="173" y="24"/>
                </a:lnTo>
                <a:lnTo>
                  <a:pt x="175" y="24"/>
                </a:lnTo>
                <a:lnTo>
                  <a:pt x="175" y="22"/>
                </a:lnTo>
                <a:lnTo>
                  <a:pt x="177" y="20"/>
                </a:lnTo>
                <a:lnTo>
                  <a:pt x="177" y="19"/>
                </a:lnTo>
                <a:close/>
                <a:moveTo>
                  <a:pt x="196" y="7"/>
                </a:moveTo>
                <a:lnTo>
                  <a:pt x="199" y="7"/>
                </a:lnTo>
                <a:lnTo>
                  <a:pt x="199" y="9"/>
                </a:lnTo>
                <a:lnTo>
                  <a:pt x="197" y="13"/>
                </a:lnTo>
                <a:lnTo>
                  <a:pt x="197" y="15"/>
                </a:lnTo>
                <a:lnTo>
                  <a:pt x="197" y="17"/>
                </a:lnTo>
                <a:lnTo>
                  <a:pt x="196" y="19"/>
                </a:lnTo>
                <a:lnTo>
                  <a:pt x="196" y="22"/>
                </a:lnTo>
                <a:lnTo>
                  <a:pt x="194" y="24"/>
                </a:lnTo>
                <a:lnTo>
                  <a:pt x="194" y="26"/>
                </a:lnTo>
                <a:lnTo>
                  <a:pt x="192" y="30"/>
                </a:lnTo>
                <a:lnTo>
                  <a:pt x="190" y="32"/>
                </a:lnTo>
                <a:lnTo>
                  <a:pt x="190" y="33"/>
                </a:lnTo>
                <a:lnTo>
                  <a:pt x="188" y="35"/>
                </a:lnTo>
                <a:lnTo>
                  <a:pt x="186" y="35"/>
                </a:lnTo>
                <a:lnTo>
                  <a:pt x="184" y="35"/>
                </a:lnTo>
                <a:lnTo>
                  <a:pt x="184" y="32"/>
                </a:lnTo>
                <a:lnTo>
                  <a:pt x="186" y="32"/>
                </a:lnTo>
                <a:lnTo>
                  <a:pt x="188" y="32"/>
                </a:lnTo>
                <a:lnTo>
                  <a:pt x="188" y="30"/>
                </a:lnTo>
                <a:lnTo>
                  <a:pt x="190" y="28"/>
                </a:lnTo>
                <a:lnTo>
                  <a:pt x="183" y="7"/>
                </a:lnTo>
                <a:lnTo>
                  <a:pt x="186" y="7"/>
                </a:lnTo>
                <a:lnTo>
                  <a:pt x="190" y="24"/>
                </a:lnTo>
                <a:lnTo>
                  <a:pt x="192" y="24"/>
                </a:lnTo>
                <a:lnTo>
                  <a:pt x="196" y="7"/>
                </a:lnTo>
                <a:close/>
                <a:moveTo>
                  <a:pt x="203" y="7"/>
                </a:moveTo>
                <a:lnTo>
                  <a:pt x="207" y="7"/>
                </a:lnTo>
                <a:lnTo>
                  <a:pt x="207" y="11"/>
                </a:lnTo>
                <a:lnTo>
                  <a:pt x="207" y="9"/>
                </a:lnTo>
                <a:lnTo>
                  <a:pt x="208" y="7"/>
                </a:lnTo>
                <a:lnTo>
                  <a:pt x="210" y="7"/>
                </a:lnTo>
                <a:lnTo>
                  <a:pt x="212" y="7"/>
                </a:lnTo>
                <a:lnTo>
                  <a:pt x="214" y="7"/>
                </a:lnTo>
                <a:lnTo>
                  <a:pt x="216" y="7"/>
                </a:lnTo>
                <a:lnTo>
                  <a:pt x="218" y="9"/>
                </a:lnTo>
                <a:lnTo>
                  <a:pt x="220" y="11"/>
                </a:lnTo>
                <a:lnTo>
                  <a:pt x="220" y="15"/>
                </a:lnTo>
                <a:lnTo>
                  <a:pt x="220" y="17"/>
                </a:lnTo>
                <a:lnTo>
                  <a:pt x="220" y="19"/>
                </a:lnTo>
                <a:lnTo>
                  <a:pt x="220" y="22"/>
                </a:lnTo>
                <a:lnTo>
                  <a:pt x="218" y="24"/>
                </a:lnTo>
                <a:lnTo>
                  <a:pt x="216" y="26"/>
                </a:lnTo>
                <a:lnTo>
                  <a:pt x="214" y="28"/>
                </a:lnTo>
                <a:lnTo>
                  <a:pt x="212" y="28"/>
                </a:lnTo>
                <a:lnTo>
                  <a:pt x="210" y="28"/>
                </a:lnTo>
                <a:lnTo>
                  <a:pt x="208" y="28"/>
                </a:lnTo>
                <a:lnTo>
                  <a:pt x="207" y="26"/>
                </a:lnTo>
                <a:lnTo>
                  <a:pt x="207" y="35"/>
                </a:lnTo>
                <a:lnTo>
                  <a:pt x="203" y="35"/>
                </a:lnTo>
                <a:lnTo>
                  <a:pt x="203" y="7"/>
                </a:lnTo>
                <a:close/>
                <a:moveTo>
                  <a:pt x="210" y="24"/>
                </a:moveTo>
                <a:lnTo>
                  <a:pt x="212" y="24"/>
                </a:lnTo>
                <a:lnTo>
                  <a:pt x="214" y="24"/>
                </a:lnTo>
                <a:lnTo>
                  <a:pt x="216" y="22"/>
                </a:lnTo>
                <a:lnTo>
                  <a:pt x="216" y="20"/>
                </a:lnTo>
                <a:lnTo>
                  <a:pt x="216" y="19"/>
                </a:lnTo>
                <a:lnTo>
                  <a:pt x="216" y="17"/>
                </a:lnTo>
                <a:lnTo>
                  <a:pt x="216" y="15"/>
                </a:lnTo>
                <a:lnTo>
                  <a:pt x="216" y="13"/>
                </a:lnTo>
                <a:lnTo>
                  <a:pt x="214" y="11"/>
                </a:lnTo>
                <a:lnTo>
                  <a:pt x="210" y="9"/>
                </a:lnTo>
                <a:lnTo>
                  <a:pt x="208" y="11"/>
                </a:lnTo>
                <a:lnTo>
                  <a:pt x="207" y="13"/>
                </a:lnTo>
                <a:lnTo>
                  <a:pt x="207" y="15"/>
                </a:lnTo>
                <a:lnTo>
                  <a:pt x="207" y="19"/>
                </a:lnTo>
                <a:lnTo>
                  <a:pt x="207" y="22"/>
                </a:lnTo>
                <a:lnTo>
                  <a:pt x="207" y="24"/>
                </a:lnTo>
                <a:lnTo>
                  <a:pt x="208" y="24"/>
                </a:lnTo>
                <a:lnTo>
                  <a:pt x="210" y="24"/>
                </a:lnTo>
                <a:close/>
                <a:moveTo>
                  <a:pt x="227" y="11"/>
                </a:moveTo>
                <a:lnTo>
                  <a:pt x="227" y="28"/>
                </a:lnTo>
                <a:lnTo>
                  <a:pt x="223" y="28"/>
                </a:lnTo>
                <a:lnTo>
                  <a:pt x="223" y="7"/>
                </a:lnTo>
                <a:lnTo>
                  <a:pt x="236" y="7"/>
                </a:lnTo>
                <a:lnTo>
                  <a:pt x="236" y="11"/>
                </a:lnTo>
                <a:lnTo>
                  <a:pt x="227" y="11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1" name="Freeform 155"/>
          <p:cNvSpPr>
            <a:spLocks noEditPoints="1"/>
          </p:cNvSpPr>
          <p:nvPr/>
        </p:nvSpPr>
        <p:spPr bwMode="auto">
          <a:xfrm>
            <a:off x="3433557" y="3985428"/>
            <a:ext cx="191960" cy="62104"/>
          </a:xfrm>
          <a:custGeom>
            <a:avLst/>
            <a:gdLst>
              <a:gd name="T0" fmla="*/ 24799 w 111"/>
              <a:gd name="T1" fmla="*/ 41275 h 33"/>
              <a:gd name="T2" fmla="*/ 5835 w 111"/>
              <a:gd name="T3" fmla="*/ 41275 h 33"/>
              <a:gd name="T4" fmla="*/ 30634 w 111"/>
              <a:gd name="T5" fmla="*/ 0 h 33"/>
              <a:gd name="T6" fmla="*/ 62728 w 111"/>
              <a:gd name="T7" fmla="*/ 34925 h 33"/>
              <a:gd name="T8" fmla="*/ 53975 w 111"/>
              <a:gd name="T9" fmla="*/ 41275 h 33"/>
              <a:gd name="T10" fmla="*/ 43764 w 111"/>
              <a:gd name="T11" fmla="*/ 41275 h 33"/>
              <a:gd name="T12" fmla="*/ 37928 w 111"/>
              <a:gd name="T13" fmla="*/ 31750 h 33"/>
              <a:gd name="T14" fmla="*/ 37928 w 111"/>
              <a:gd name="T15" fmla="*/ 17462 h 33"/>
              <a:gd name="T16" fmla="*/ 46681 w 111"/>
              <a:gd name="T17" fmla="*/ 9525 h 33"/>
              <a:gd name="T18" fmla="*/ 56893 w 111"/>
              <a:gd name="T19" fmla="*/ 12700 h 33"/>
              <a:gd name="T20" fmla="*/ 62728 w 111"/>
              <a:gd name="T21" fmla="*/ 23812 h 33"/>
              <a:gd name="T22" fmla="*/ 43764 w 111"/>
              <a:gd name="T23" fmla="*/ 31750 h 33"/>
              <a:gd name="T24" fmla="*/ 52516 w 111"/>
              <a:gd name="T25" fmla="*/ 38100 h 33"/>
              <a:gd name="T26" fmla="*/ 56893 w 111"/>
              <a:gd name="T27" fmla="*/ 34925 h 33"/>
              <a:gd name="T28" fmla="*/ 56893 w 111"/>
              <a:gd name="T29" fmla="*/ 31750 h 33"/>
              <a:gd name="T30" fmla="*/ 56893 w 111"/>
              <a:gd name="T31" fmla="*/ 20637 h 33"/>
              <a:gd name="T32" fmla="*/ 52516 w 111"/>
              <a:gd name="T33" fmla="*/ 14287 h 33"/>
              <a:gd name="T34" fmla="*/ 43764 w 111"/>
              <a:gd name="T35" fmla="*/ 17462 h 33"/>
              <a:gd name="T36" fmla="*/ 43764 w 111"/>
              <a:gd name="T37" fmla="*/ 23812 h 33"/>
              <a:gd name="T38" fmla="*/ 72939 w 111"/>
              <a:gd name="T39" fmla="*/ 12700 h 33"/>
              <a:gd name="T40" fmla="*/ 75857 w 111"/>
              <a:gd name="T41" fmla="*/ 12700 h 33"/>
              <a:gd name="T42" fmla="*/ 81692 w 111"/>
              <a:gd name="T43" fmla="*/ 9525 h 33"/>
              <a:gd name="T44" fmla="*/ 91903 w 111"/>
              <a:gd name="T45" fmla="*/ 14287 h 33"/>
              <a:gd name="T46" fmla="*/ 94821 w 111"/>
              <a:gd name="T47" fmla="*/ 23812 h 33"/>
              <a:gd name="T48" fmla="*/ 91903 w 111"/>
              <a:gd name="T49" fmla="*/ 38100 h 33"/>
              <a:gd name="T50" fmla="*/ 81692 w 111"/>
              <a:gd name="T51" fmla="*/ 41275 h 33"/>
              <a:gd name="T52" fmla="*/ 75857 w 111"/>
              <a:gd name="T53" fmla="*/ 41275 h 33"/>
              <a:gd name="T54" fmla="*/ 72939 w 111"/>
              <a:gd name="T55" fmla="*/ 52387 h 33"/>
              <a:gd name="T56" fmla="*/ 81692 w 111"/>
              <a:gd name="T57" fmla="*/ 38100 h 33"/>
              <a:gd name="T58" fmla="*/ 87527 w 111"/>
              <a:gd name="T59" fmla="*/ 34925 h 33"/>
              <a:gd name="T60" fmla="*/ 88986 w 111"/>
              <a:gd name="T61" fmla="*/ 26987 h 33"/>
              <a:gd name="T62" fmla="*/ 88986 w 111"/>
              <a:gd name="T63" fmla="*/ 17462 h 33"/>
              <a:gd name="T64" fmla="*/ 81692 w 111"/>
              <a:gd name="T65" fmla="*/ 14287 h 33"/>
              <a:gd name="T66" fmla="*/ 72939 w 111"/>
              <a:gd name="T67" fmla="*/ 20637 h 33"/>
              <a:gd name="T68" fmla="*/ 75857 w 111"/>
              <a:gd name="T69" fmla="*/ 34925 h 33"/>
              <a:gd name="T70" fmla="*/ 116703 w 111"/>
              <a:gd name="T71" fmla="*/ 34925 h 33"/>
              <a:gd name="T72" fmla="*/ 132749 w 111"/>
              <a:gd name="T73" fmla="*/ 41275 h 33"/>
              <a:gd name="T74" fmla="*/ 126914 w 111"/>
              <a:gd name="T75" fmla="*/ 20637 h 33"/>
              <a:gd name="T76" fmla="*/ 126914 w 111"/>
              <a:gd name="T77" fmla="*/ 17462 h 33"/>
              <a:gd name="T78" fmla="*/ 113785 w 111"/>
              <a:gd name="T79" fmla="*/ 41275 h 33"/>
              <a:gd name="T80" fmla="*/ 103574 w 111"/>
              <a:gd name="T81" fmla="*/ 17462 h 33"/>
              <a:gd name="T82" fmla="*/ 105032 w 111"/>
              <a:gd name="T83" fmla="*/ 23812 h 33"/>
              <a:gd name="T84" fmla="*/ 100656 w 111"/>
              <a:gd name="T85" fmla="*/ 12700 h 33"/>
              <a:gd name="T86" fmla="*/ 161925 w 111"/>
              <a:gd name="T87" fmla="*/ 31750 h 33"/>
              <a:gd name="T88" fmla="*/ 159007 w 111"/>
              <a:gd name="T89" fmla="*/ 38100 h 33"/>
              <a:gd name="T90" fmla="*/ 151714 w 111"/>
              <a:gd name="T91" fmla="*/ 41275 h 33"/>
              <a:gd name="T92" fmla="*/ 142961 w 111"/>
              <a:gd name="T93" fmla="*/ 12700 h 33"/>
              <a:gd name="T94" fmla="*/ 154631 w 111"/>
              <a:gd name="T95" fmla="*/ 23812 h 33"/>
              <a:gd name="T96" fmla="*/ 161925 w 111"/>
              <a:gd name="T97" fmla="*/ 31750 h 33"/>
              <a:gd name="T98" fmla="*/ 154631 w 111"/>
              <a:gd name="T99" fmla="*/ 38100 h 33"/>
              <a:gd name="T100" fmla="*/ 157549 w 111"/>
              <a:gd name="T101" fmla="*/ 31750 h 33"/>
              <a:gd name="T102" fmla="*/ 154631 w 111"/>
              <a:gd name="T103" fmla="*/ 26987 h 33"/>
              <a:gd name="T104" fmla="*/ 142961 w 111"/>
              <a:gd name="T105" fmla="*/ 38100 h 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1"/>
              <a:gd name="T160" fmla="*/ 0 h 33"/>
              <a:gd name="T161" fmla="*/ 111 w 111"/>
              <a:gd name="T162" fmla="*/ 33 h 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1" h="33">
                <a:moveTo>
                  <a:pt x="21" y="0"/>
                </a:moveTo>
                <a:lnTo>
                  <a:pt x="21" y="26"/>
                </a:lnTo>
                <a:lnTo>
                  <a:pt x="17" y="26"/>
                </a:lnTo>
                <a:lnTo>
                  <a:pt x="17" y="2"/>
                </a:lnTo>
                <a:lnTo>
                  <a:pt x="4" y="2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21" y="0"/>
                </a:lnTo>
                <a:close/>
                <a:moveTo>
                  <a:pt x="43" y="20"/>
                </a:moveTo>
                <a:lnTo>
                  <a:pt x="43" y="20"/>
                </a:lnTo>
                <a:lnTo>
                  <a:pt x="43" y="22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4" y="26"/>
                </a:lnTo>
                <a:lnTo>
                  <a:pt x="32" y="26"/>
                </a:lnTo>
                <a:lnTo>
                  <a:pt x="30" y="26"/>
                </a:lnTo>
                <a:lnTo>
                  <a:pt x="28" y="24"/>
                </a:lnTo>
                <a:lnTo>
                  <a:pt x="26" y="22"/>
                </a:lnTo>
                <a:lnTo>
                  <a:pt x="26" y="20"/>
                </a:lnTo>
                <a:lnTo>
                  <a:pt x="26" y="17"/>
                </a:lnTo>
                <a:lnTo>
                  <a:pt x="26" y="15"/>
                </a:lnTo>
                <a:lnTo>
                  <a:pt x="26" y="11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6" y="6"/>
                </a:lnTo>
                <a:lnTo>
                  <a:pt x="37" y="6"/>
                </a:lnTo>
                <a:lnTo>
                  <a:pt x="39" y="8"/>
                </a:lnTo>
                <a:lnTo>
                  <a:pt x="41" y="9"/>
                </a:lnTo>
                <a:lnTo>
                  <a:pt x="43" y="11"/>
                </a:lnTo>
                <a:lnTo>
                  <a:pt x="43" y="15"/>
                </a:lnTo>
                <a:lnTo>
                  <a:pt x="43" y="17"/>
                </a:lnTo>
                <a:lnTo>
                  <a:pt x="30" y="17"/>
                </a:lnTo>
                <a:lnTo>
                  <a:pt x="30" y="20"/>
                </a:lnTo>
                <a:lnTo>
                  <a:pt x="30" y="22"/>
                </a:lnTo>
                <a:lnTo>
                  <a:pt x="32" y="24"/>
                </a:lnTo>
                <a:lnTo>
                  <a:pt x="36" y="24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3" y="20"/>
                </a:lnTo>
                <a:close/>
                <a:moveTo>
                  <a:pt x="41" y="15"/>
                </a:move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6" y="9"/>
                </a:lnTo>
                <a:lnTo>
                  <a:pt x="34" y="9"/>
                </a:lnTo>
                <a:lnTo>
                  <a:pt x="32" y="9"/>
                </a:lnTo>
                <a:lnTo>
                  <a:pt x="30" y="11"/>
                </a:lnTo>
                <a:lnTo>
                  <a:pt x="30" y="13"/>
                </a:lnTo>
                <a:lnTo>
                  <a:pt x="30" y="15"/>
                </a:lnTo>
                <a:lnTo>
                  <a:pt x="41" y="15"/>
                </a:lnTo>
                <a:close/>
                <a:moveTo>
                  <a:pt x="48" y="8"/>
                </a:moveTo>
                <a:lnTo>
                  <a:pt x="50" y="8"/>
                </a:lnTo>
                <a:lnTo>
                  <a:pt x="50" y="9"/>
                </a:lnTo>
                <a:lnTo>
                  <a:pt x="52" y="8"/>
                </a:lnTo>
                <a:lnTo>
                  <a:pt x="54" y="6"/>
                </a:lnTo>
                <a:lnTo>
                  <a:pt x="56" y="6"/>
                </a:lnTo>
                <a:lnTo>
                  <a:pt x="60" y="6"/>
                </a:lnTo>
                <a:lnTo>
                  <a:pt x="61" y="8"/>
                </a:lnTo>
                <a:lnTo>
                  <a:pt x="63" y="9"/>
                </a:lnTo>
                <a:lnTo>
                  <a:pt x="63" y="11"/>
                </a:lnTo>
                <a:lnTo>
                  <a:pt x="65" y="13"/>
                </a:lnTo>
                <a:lnTo>
                  <a:pt x="65" y="15"/>
                </a:lnTo>
                <a:lnTo>
                  <a:pt x="65" y="19"/>
                </a:lnTo>
                <a:lnTo>
                  <a:pt x="63" y="20"/>
                </a:lnTo>
                <a:lnTo>
                  <a:pt x="63" y="24"/>
                </a:lnTo>
                <a:lnTo>
                  <a:pt x="61" y="26"/>
                </a:lnTo>
                <a:lnTo>
                  <a:pt x="60" y="26"/>
                </a:lnTo>
                <a:lnTo>
                  <a:pt x="56" y="26"/>
                </a:lnTo>
                <a:lnTo>
                  <a:pt x="54" y="26"/>
                </a:lnTo>
                <a:lnTo>
                  <a:pt x="52" y="26"/>
                </a:lnTo>
                <a:lnTo>
                  <a:pt x="50" y="24"/>
                </a:lnTo>
                <a:lnTo>
                  <a:pt x="50" y="33"/>
                </a:lnTo>
                <a:lnTo>
                  <a:pt x="48" y="33"/>
                </a:lnTo>
                <a:lnTo>
                  <a:pt x="48" y="8"/>
                </a:lnTo>
                <a:close/>
                <a:moveTo>
                  <a:pt x="56" y="24"/>
                </a:moveTo>
                <a:lnTo>
                  <a:pt x="58" y="24"/>
                </a:lnTo>
                <a:lnTo>
                  <a:pt x="60" y="22"/>
                </a:lnTo>
                <a:lnTo>
                  <a:pt x="61" y="20"/>
                </a:lnTo>
                <a:lnTo>
                  <a:pt x="61" y="19"/>
                </a:lnTo>
                <a:lnTo>
                  <a:pt x="61" y="17"/>
                </a:lnTo>
                <a:lnTo>
                  <a:pt x="61" y="15"/>
                </a:lnTo>
                <a:lnTo>
                  <a:pt x="61" y="13"/>
                </a:lnTo>
                <a:lnTo>
                  <a:pt x="61" y="11"/>
                </a:lnTo>
                <a:lnTo>
                  <a:pt x="60" y="9"/>
                </a:lnTo>
                <a:lnTo>
                  <a:pt x="58" y="9"/>
                </a:lnTo>
                <a:lnTo>
                  <a:pt x="56" y="9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50" y="17"/>
                </a:lnTo>
                <a:lnTo>
                  <a:pt x="50" y="20"/>
                </a:lnTo>
                <a:lnTo>
                  <a:pt x="52" y="22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80" y="22"/>
                </a:moveTo>
                <a:lnTo>
                  <a:pt x="85" y="8"/>
                </a:lnTo>
                <a:lnTo>
                  <a:pt x="91" y="8"/>
                </a:lnTo>
                <a:lnTo>
                  <a:pt x="91" y="26"/>
                </a:lnTo>
                <a:lnTo>
                  <a:pt x="87" y="26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2" y="26"/>
                </a:lnTo>
                <a:lnTo>
                  <a:pt x="78" y="26"/>
                </a:lnTo>
                <a:lnTo>
                  <a:pt x="72" y="11"/>
                </a:lnTo>
                <a:lnTo>
                  <a:pt x="71" y="11"/>
                </a:lnTo>
                <a:lnTo>
                  <a:pt x="72" y="13"/>
                </a:lnTo>
                <a:lnTo>
                  <a:pt x="72" y="15"/>
                </a:lnTo>
                <a:lnTo>
                  <a:pt x="72" y="26"/>
                </a:lnTo>
                <a:lnTo>
                  <a:pt x="69" y="26"/>
                </a:lnTo>
                <a:lnTo>
                  <a:pt x="69" y="8"/>
                </a:lnTo>
                <a:lnTo>
                  <a:pt x="72" y="8"/>
                </a:lnTo>
                <a:lnTo>
                  <a:pt x="80" y="22"/>
                </a:lnTo>
                <a:close/>
                <a:moveTo>
                  <a:pt x="111" y="20"/>
                </a:moveTo>
                <a:lnTo>
                  <a:pt x="109" y="22"/>
                </a:lnTo>
                <a:lnTo>
                  <a:pt x="109" y="24"/>
                </a:lnTo>
                <a:lnTo>
                  <a:pt x="108" y="26"/>
                </a:lnTo>
                <a:lnTo>
                  <a:pt x="106" y="26"/>
                </a:lnTo>
                <a:lnTo>
                  <a:pt x="104" y="26"/>
                </a:lnTo>
                <a:lnTo>
                  <a:pt x="95" y="26"/>
                </a:lnTo>
                <a:lnTo>
                  <a:pt x="95" y="8"/>
                </a:lnTo>
                <a:lnTo>
                  <a:pt x="98" y="8"/>
                </a:lnTo>
                <a:lnTo>
                  <a:pt x="98" y="15"/>
                </a:lnTo>
                <a:lnTo>
                  <a:pt x="104" y="15"/>
                </a:lnTo>
                <a:lnTo>
                  <a:pt x="106" y="15"/>
                </a:lnTo>
                <a:lnTo>
                  <a:pt x="109" y="17"/>
                </a:lnTo>
                <a:lnTo>
                  <a:pt x="109" y="19"/>
                </a:lnTo>
                <a:lnTo>
                  <a:pt x="111" y="20"/>
                </a:lnTo>
                <a:close/>
                <a:moveTo>
                  <a:pt x="98" y="24"/>
                </a:moveTo>
                <a:lnTo>
                  <a:pt x="104" y="24"/>
                </a:lnTo>
                <a:lnTo>
                  <a:pt x="106" y="24"/>
                </a:lnTo>
                <a:lnTo>
                  <a:pt x="106" y="22"/>
                </a:lnTo>
                <a:lnTo>
                  <a:pt x="108" y="22"/>
                </a:lnTo>
                <a:lnTo>
                  <a:pt x="108" y="20"/>
                </a:lnTo>
                <a:lnTo>
                  <a:pt x="108" y="19"/>
                </a:lnTo>
                <a:lnTo>
                  <a:pt x="106" y="19"/>
                </a:lnTo>
                <a:lnTo>
                  <a:pt x="106" y="17"/>
                </a:lnTo>
                <a:lnTo>
                  <a:pt x="104" y="17"/>
                </a:lnTo>
                <a:lnTo>
                  <a:pt x="98" y="17"/>
                </a:lnTo>
                <a:lnTo>
                  <a:pt x="98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2" name="Freeform 156"/>
          <p:cNvSpPr>
            <a:spLocks noEditPoints="1"/>
          </p:cNvSpPr>
          <p:nvPr/>
        </p:nvSpPr>
        <p:spPr bwMode="auto">
          <a:xfrm>
            <a:off x="3077868" y="3558223"/>
            <a:ext cx="184432" cy="65869"/>
          </a:xfrm>
          <a:custGeom>
            <a:avLst/>
            <a:gdLst>
              <a:gd name="T0" fmla="*/ 0 w 106"/>
              <a:gd name="T1" fmla="*/ 0 h 35"/>
              <a:gd name="T2" fmla="*/ 24951 w 106"/>
              <a:gd name="T3" fmla="*/ 0 h 35"/>
              <a:gd name="T4" fmla="*/ 33757 w 106"/>
              <a:gd name="T5" fmla="*/ 44450 h 35"/>
              <a:gd name="T6" fmla="*/ 5871 w 106"/>
              <a:gd name="T7" fmla="*/ 26988 h 35"/>
              <a:gd name="T8" fmla="*/ 44031 w 106"/>
              <a:gd name="T9" fmla="*/ 34925 h 35"/>
              <a:gd name="T10" fmla="*/ 60175 w 106"/>
              <a:gd name="T11" fmla="*/ 44450 h 35"/>
              <a:gd name="T12" fmla="*/ 54304 w 106"/>
              <a:gd name="T13" fmla="*/ 20638 h 35"/>
              <a:gd name="T14" fmla="*/ 38160 w 106"/>
              <a:gd name="T15" fmla="*/ 11113 h 35"/>
              <a:gd name="T16" fmla="*/ 68981 w 106"/>
              <a:gd name="T17" fmla="*/ 11113 h 35"/>
              <a:gd name="T18" fmla="*/ 73384 w 106"/>
              <a:gd name="T19" fmla="*/ 14288 h 35"/>
              <a:gd name="T20" fmla="*/ 79255 w 106"/>
              <a:gd name="T21" fmla="*/ 11113 h 35"/>
              <a:gd name="T22" fmla="*/ 86594 w 106"/>
              <a:gd name="T23" fmla="*/ 11113 h 35"/>
              <a:gd name="T24" fmla="*/ 92464 w 106"/>
              <a:gd name="T25" fmla="*/ 23813 h 35"/>
              <a:gd name="T26" fmla="*/ 92464 w 106"/>
              <a:gd name="T27" fmla="*/ 34925 h 35"/>
              <a:gd name="T28" fmla="*/ 85126 w 106"/>
              <a:gd name="T29" fmla="*/ 44450 h 35"/>
              <a:gd name="T30" fmla="*/ 76320 w 106"/>
              <a:gd name="T31" fmla="*/ 41275 h 35"/>
              <a:gd name="T32" fmla="*/ 73384 w 106"/>
              <a:gd name="T33" fmla="*/ 38100 h 35"/>
              <a:gd name="T34" fmla="*/ 68981 w 106"/>
              <a:gd name="T35" fmla="*/ 11113 h 35"/>
              <a:gd name="T36" fmla="*/ 85126 w 106"/>
              <a:gd name="T37" fmla="*/ 38100 h 35"/>
              <a:gd name="T38" fmla="*/ 86594 w 106"/>
              <a:gd name="T39" fmla="*/ 28575 h 35"/>
              <a:gd name="T40" fmla="*/ 86594 w 106"/>
              <a:gd name="T41" fmla="*/ 20638 h 35"/>
              <a:gd name="T42" fmla="*/ 85126 w 106"/>
              <a:gd name="T43" fmla="*/ 14288 h 35"/>
              <a:gd name="T44" fmla="*/ 73384 w 106"/>
              <a:gd name="T45" fmla="*/ 17463 h 35"/>
              <a:gd name="T46" fmla="*/ 73384 w 106"/>
              <a:gd name="T47" fmla="*/ 31750 h 35"/>
              <a:gd name="T48" fmla="*/ 82191 w 106"/>
              <a:gd name="T49" fmla="*/ 38100 h 35"/>
              <a:gd name="T50" fmla="*/ 117415 w 106"/>
              <a:gd name="T51" fmla="*/ 11113 h 35"/>
              <a:gd name="T52" fmla="*/ 121818 w 106"/>
              <a:gd name="T53" fmla="*/ 23813 h 35"/>
              <a:gd name="T54" fmla="*/ 121818 w 106"/>
              <a:gd name="T55" fmla="*/ 34925 h 35"/>
              <a:gd name="T56" fmla="*/ 114480 w 106"/>
              <a:gd name="T57" fmla="*/ 44450 h 35"/>
              <a:gd name="T58" fmla="*/ 104206 w 106"/>
              <a:gd name="T59" fmla="*/ 41275 h 35"/>
              <a:gd name="T60" fmla="*/ 98335 w 106"/>
              <a:gd name="T61" fmla="*/ 31750 h 35"/>
              <a:gd name="T62" fmla="*/ 98335 w 106"/>
              <a:gd name="T63" fmla="*/ 20638 h 35"/>
              <a:gd name="T64" fmla="*/ 105674 w 106"/>
              <a:gd name="T65" fmla="*/ 11113 h 35"/>
              <a:gd name="T66" fmla="*/ 114480 w 106"/>
              <a:gd name="T67" fmla="*/ 38100 h 35"/>
              <a:gd name="T68" fmla="*/ 117415 w 106"/>
              <a:gd name="T69" fmla="*/ 31750 h 35"/>
              <a:gd name="T70" fmla="*/ 120350 w 106"/>
              <a:gd name="T71" fmla="*/ 23813 h 35"/>
              <a:gd name="T72" fmla="*/ 114480 w 106"/>
              <a:gd name="T73" fmla="*/ 17463 h 35"/>
              <a:gd name="T74" fmla="*/ 108609 w 106"/>
              <a:gd name="T75" fmla="*/ 14288 h 35"/>
              <a:gd name="T76" fmla="*/ 104206 w 106"/>
              <a:gd name="T77" fmla="*/ 20638 h 35"/>
              <a:gd name="T78" fmla="*/ 104206 w 106"/>
              <a:gd name="T79" fmla="*/ 28575 h 35"/>
              <a:gd name="T80" fmla="*/ 105674 w 106"/>
              <a:gd name="T81" fmla="*/ 38100 h 35"/>
              <a:gd name="T82" fmla="*/ 130624 w 106"/>
              <a:gd name="T83" fmla="*/ 11113 h 35"/>
              <a:gd name="T84" fmla="*/ 149704 w 106"/>
              <a:gd name="T85" fmla="*/ 14288 h 35"/>
              <a:gd name="T86" fmla="*/ 152640 w 106"/>
              <a:gd name="T87" fmla="*/ 20638 h 35"/>
              <a:gd name="T88" fmla="*/ 146769 w 106"/>
              <a:gd name="T89" fmla="*/ 26988 h 35"/>
              <a:gd name="T90" fmla="*/ 152640 w 106"/>
              <a:gd name="T91" fmla="*/ 28575 h 35"/>
              <a:gd name="T92" fmla="*/ 152640 w 106"/>
              <a:gd name="T93" fmla="*/ 38100 h 35"/>
              <a:gd name="T94" fmla="*/ 146769 w 106"/>
              <a:gd name="T95" fmla="*/ 41275 h 35"/>
              <a:gd name="T96" fmla="*/ 130624 w 106"/>
              <a:gd name="T97" fmla="*/ 11113 h 35"/>
              <a:gd name="T98" fmla="*/ 143833 w 106"/>
              <a:gd name="T99" fmla="*/ 23813 h 35"/>
              <a:gd name="T100" fmla="*/ 146769 w 106"/>
              <a:gd name="T101" fmla="*/ 23813 h 35"/>
              <a:gd name="T102" fmla="*/ 146769 w 106"/>
              <a:gd name="T103" fmla="*/ 17463 h 35"/>
              <a:gd name="T104" fmla="*/ 140898 w 106"/>
              <a:gd name="T105" fmla="*/ 14288 h 35"/>
              <a:gd name="T106" fmla="*/ 133560 w 106"/>
              <a:gd name="T107" fmla="*/ 38100 h 35"/>
              <a:gd name="T108" fmla="*/ 146769 w 106"/>
              <a:gd name="T109" fmla="*/ 38100 h 35"/>
              <a:gd name="T110" fmla="*/ 149704 w 106"/>
              <a:gd name="T111" fmla="*/ 31750 h 35"/>
              <a:gd name="T112" fmla="*/ 140898 w 106"/>
              <a:gd name="T113" fmla="*/ 28575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"/>
              <a:gd name="T172" fmla="*/ 0 h 35"/>
              <a:gd name="T173" fmla="*/ 106 w 106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3" y="0"/>
                </a:lnTo>
                <a:lnTo>
                  <a:pt x="11" y="11"/>
                </a:lnTo>
                <a:lnTo>
                  <a:pt x="23" y="28"/>
                </a:lnTo>
                <a:lnTo>
                  <a:pt x="19" y="28"/>
                </a:lnTo>
                <a:lnTo>
                  <a:pt x="10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7" y="7"/>
                </a:lnTo>
                <a:lnTo>
                  <a:pt x="41" y="7"/>
                </a:lnTo>
                <a:lnTo>
                  <a:pt x="41" y="28"/>
                </a:lnTo>
                <a:lnTo>
                  <a:pt x="39" y="28"/>
                </a:lnTo>
                <a:lnTo>
                  <a:pt x="39" y="13"/>
                </a:lnTo>
                <a:lnTo>
                  <a:pt x="37" y="13"/>
                </a:lnTo>
                <a:lnTo>
                  <a:pt x="30" y="28"/>
                </a:lnTo>
                <a:lnTo>
                  <a:pt x="26" y="28"/>
                </a:lnTo>
                <a:lnTo>
                  <a:pt x="26" y="7"/>
                </a:lnTo>
                <a:lnTo>
                  <a:pt x="30" y="7"/>
                </a:lnTo>
                <a:lnTo>
                  <a:pt x="30" y="22"/>
                </a:lnTo>
                <a:close/>
                <a:moveTo>
                  <a:pt x="47" y="7"/>
                </a:moveTo>
                <a:lnTo>
                  <a:pt x="50" y="7"/>
                </a:lnTo>
                <a:lnTo>
                  <a:pt x="50" y="9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8" y="7"/>
                </a:lnTo>
                <a:lnTo>
                  <a:pt x="59" y="7"/>
                </a:lnTo>
                <a:lnTo>
                  <a:pt x="61" y="9"/>
                </a:lnTo>
                <a:lnTo>
                  <a:pt x="63" y="11"/>
                </a:lnTo>
                <a:lnTo>
                  <a:pt x="63" y="15"/>
                </a:lnTo>
                <a:lnTo>
                  <a:pt x="63" y="17"/>
                </a:lnTo>
                <a:lnTo>
                  <a:pt x="63" y="18"/>
                </a:lnTo>
                <a:lnTo>
                  <a:pt x="63" y="22"/>
                </a:lnTo>
                <a:lnTo>
                  <a:pt x="61" y="24"/>
                </a:lnTo>
                <a:lnTo>
                  <a:pt x="59" y="26"/>
                </a:lnTo>
                <a:lnTo>
                  <a:pt x="58" y="28"/>
                </a:lnTo>
                <a:lnTo>
                  <a:pt x="56" y="28"/>
                </a:lnTo>
                <a:lnTo>
                  <a:pt x="54" y="28"/>
                </a:lnTo>
                <a:lnTo>
                  <a:pt x="52" y="26"/>
                </a:lnTo>
                <a:lnTo>
                  <a:pt x="50" y="26"/>
                </a:lnTo>
                <a:lnTo>
                  <a:pt x="50" y="24"/>
                </a:lnTo>
                <a:lnTo>
                  <a:pt x="50" y="35"/>
                </a:lnTo>
                <a:lnTo>
                  <a:pt x="47" y="35"/>
                </a:lnTo>
                <a:lnTo>
                  <a:pt x="47" y="7"/>
                </a:lnTo>
                <a:close/>
                <a:moveTo>
                  <a:pt x="56" y="24"/>
                </a:moveTo>
                <a:lnTo>
                  <a:pt x="56" y="24"/>
                </a:lnTo>
                <a:lnTo>
                  <a:pt x="58" y="24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9" y="17"/>
                </a:lnTo>
                <a:lnTo>
                  <a:pt x="59" y="15"/>
                </a:lnTo>
                <a:lnTo>
                  <a:pt x="59" y="13"/>
                </a:lnTo>
                <a:lnTo>
                  <a:pt x="58" y="11"/>
                </a:lnTo>
                <a:lnTo>
                  <a:pt x="58" y="9"/>
                </a:lnTo>
                <a:lnTo>
                  <a:pt x="56" y="9"/>
                </a:lnTo>
                <a:lnTo>
                  <a:pt x="52" y="11"/>
                </a:lnTo>
                <a:lnTo>
                  <a:pt x="50" y="11"/>
                </a:lnTo>
                <a:lnTo>
                  <a:pt x="50" y="15"/>
                </a:lnTo>
                <a:lnTo>
                  <a:pt x="50" y="18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close/>
                <a:moveTo>
                  <a:pt x="76" y="7"/>
                </a:moveTo>
                <a:lnTo>
                  <a:pt x="78" y="7"/>
                </a:lnTo>
                <a:lnTo>
                  <a:pt x="80" y="7"/>
                </a:lnTo>
                <a:lnTo>
                  <a:pt x="82" y="9"/>
                </a:lnTo>
                <a:lnTo>
                  <a:pt x="83" y="13"/>
                </a:lnTo>
                <a:lnTo>
                  <a:pt x="83" y="15"/>
                </a:lnTo>
                <a:lnTo>
                  <a:pt x="83" y="17"/>
                </a:lnTo>
                <a:lnTo>
                  <a:pt x="83" y="20"/>
                </a:lnTo>
                <a:lnTo>
                  <a:pt x="83" y="22"/>
                </a:lnTo>
                <a:lnTo>
                  <a:pt x="82" y="24"/>
                </a:lnTo>
                <a:lnTo>
                  <a:pt x="80" y="26"/>
                </a:lnTo>
                <a:lnTo>
                  <a:pt x="78" y="28"/>
                </a:lnTo>
                <a:lnTo>
                  <a:pt x="76" y="28"/>
                </a:lnTo>
                <a:lnTo>
                  <a:pt x="72" y="28"/>
                </a:lnTo>
                <a:lnTo>
                  <a:pt x="71" y="26"/>
                </a:lnTo>
                <a:lnTo>
                  <a:pt x="69" y="24"/>
                </a:lnTo>
                <a:lnTo>
                  <a:pt x="67" y="22"/>
                </a:lnTo>
                <a:lnTo>
                  <a:pt x="67" y="20"/>
                </a:lnTo>
                <a:lnTo>
                  <a:pt x="67" y="17"/>
                </a:lnTo>
                <a:lnTo>
                  <a:pt x="67" y="15"/>
                </a:lnTo>
                <a:lnTo>
                  <a:pt x="67" y="13"/>
                </a:lnTo>
                <a:lnTo>
                  <a:pt x="69" y="9"/>
                </a:lnTo>
                <a:lnTo>
                  <a:pt x="71" y="7"/>
                </a:lnTo>
                <a:lnTo>
                  <a:pt x="72" y="7"/>
                </a:lnTo>
                <a:lnTo>
                  <a:pt x="76" y="7"/>
                </a:lnTo>
                <a:close/>
                <a:moveTo>
                  <a:pt x="76" y="24"/>
                </a:move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2" y="18"/>
                </a:lnTo>
                <a:lnTo>
                  <a:pt x="82" y="17"/>
                </a:lnTo>
                <a:lnTo>
                  <a:pt x="82" y="15"/>
                </a:lnTo>
                <a:lnTo>
                  <a:pt x="80" y="13"/>
                </a:lnTo>
                <a:lnTo>
                  <a:pt x="78" y="11"/>
                </a:lnTo>
                <a:lnTo>
                  <a:pt x="78" y="9"/>
                </a:lnTo>
                <a:lnTo>
                  <a:pt x="76" y="9"/>
                </a:lnTo>
                <a:lnTo>
                  <a:pt x="74" y="9"/>
                </a:lnTo>
                <a:lnTo>
                  <a:pt x="72" y="11"/>
                </a:lnTo>
                <a:lnTo>
                  <a:pt x="71" y="13"/>
                </a:lnTo>
                <a:lnTo>
                  <a:pt x="71" y="15"/>
                </a:lnTo>
                <a:lnTo>
                  <a:pt x="69" y="17"/>
                </a:lnTo>
                <a:lnTo>
                  <a:pt x="71" y="18"/>
                </a:lnTo>
                <a:lnTo>
                  <a:pt x="71" y="20"/>
                </a:lnTo>
                <a:lnTo>
                  <a:pt x="71" y="22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close/>
                <a:moveTo>
                  <a:pt x="89" y="7"/>
                </a:moveTo>
                <a:lnTo>
                  <a:pt x="98" y="7"/>
                </a:lnTo>
                <a:lnTo>
                  <a:pt x="100" y="7"/>
                </a:lnTo>
                <a:lnTo>
                  <a:pt x="102" y="9"/>
                </a:lnTo>
                <a:lnTo>
                  <a:pt x="104" y="11"/>
                </a:lnTo>
                <a:lnTo>
                  <a:pt x="104" y="13"/>
                </a:lnTo>
                <a:lnTo>
                  <a:pt x="104" y="15"/>
                </a:lnTo>
                <a:lnTo>
                  <a:pt x="102" y="17"/>
                </a:lnTo>
                <a:lnTo>
                  <a:pt x="100" y="17"/>
                </a:lnTo>
                <a:lnTo>
                  <a:pt x="102" y="17"/>
                </a:lnTo>
                <a:lnTo>
                  <a:pt x="104" y="18"/>
                </a:lnTo>
                <a:lnTo>
                  <a:pt x="106" y="20"/>
                </a:lnTo>
                <a:lnTo>
                  <a:pt x="104" y="22"/>
                </a:lnTo>
                <a:lnTo>
                  <a:pt x="104" y="24"/>
                </a:lnTo>
                <a:lnTo>
                  <a:pt x="104" y="26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89" y="28"/>
                </a:lnTo>
                <a:lnTo>
                  <a:pt x="89" y="7"/>
                </a:lnTo>
                <a:close/>
                <a:moveTo>
                  <a:pt x="91" y="15"/>
                </a:moveTo>
                <a:lnTo>
                  <a:pt x="96" y="15"/>
                </a:lnTo>
                <a:lnTo>
                  <a:pt x="98" y="15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98" y="11"/>
                </a:lnTo>
                <a:lnTo>
                  <a:pt x="96" y="9"/>
                </a:lnTo>
                <a:lnTo>
                  <a:pt x="91" y="9"/>
                </a:lnTo>
                <a:lnTo>
                  <a:pt x="91" y="15"/>
                </a:lnTo>
                <a:close/>
                <a:moveTo>
                  <a:pt x="91" y="24"/>
                </a:moveTo>
                <a:lnTo>
                  <a:pt x="98" y="24"/>
                </a:ln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0" y="18"/>
                </a:lnTo>
                <a:lnTo>
                  <a:pt x="98" y="18"/>
                </a:lnTo>
                <a:lnTo>
                  <a:pt x="96" y="18"/>
                </a:lnTo>
                <a:lnTo>
                  <a:pt x="91" y="18"/>
                </a:lnTo>
                <a:lnTo>
                  <a:pt x="91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3" name="Freeform 157"/>
          <p:cNvSpPr>
            <a:spLocks noEditPoints="1"/>
          </p:cNvSpPr>
          <p:nvPr/>
        </p:nvSpPr>
        <p:spPr bwMode="auto">
          <a:xfrm>
            <a:off x="3505070" y="3703133"/>
            <a:ext cx="301113" cy="67750"/>
          </a:xfrm>
          <a:custGeom>
            <a:avLst/>
            <a:gdLst>
              <a:gd name="T0" fmla="*/ 5839 w 174"/>
              <a:gd name="T1" fmla="*/ 20637 h 36"/>
              <a:gd name="T2" fmla="*/ 27736 w 174"/>
              <a:gd name="T3" fmla="*/ 44450 h 36"/>
              <a:gd name="T4" fmla="*/ 59851 w 174"/>
              <a:gd name="T5" fmla="*/ 12700 h 36"/>
              <a:gd name="T6" fmla="*/ 54011 w 174"/>
              <a:gd name="T7" fmla="*/ 30162 h 36"/>
              <a:gd name="T8" fmla="*/ 45253 w 174"/>
              <a:gd name="T9" fmla="*/ 50800 h 36"/>
              <a:gd name="T10" fmla="*/ 40874 w 174"/>
              <a:gd name="T11" fmla="*/ 57150 h 36"/>
              <a:gd name="T12" fmla="*/ 37954 w 174"/>
              <a:gd name="T13" fmla="*/ 50800 h 36"/>
              <a:gd name="T14" fmla="*/ 43793 w 174"/>
              <a:gd name="T15" fmla="*/ 47625 h 36"/>
              <a:gd name="T16" fmla="*/ 45253 w 174"/>
              <a:gd name="T17" fmla="*/ 39687 h 36"/>
              <a:gd name="T18" fmla="*/ 59851 w 174"/>
              <a:gd name="T19" fmla="*/ 50800 h 36"/>
              <a:gd name="T20" fmla="*/ 64230 w 174"/>
              <a:gd name="T21" fmla="*/ 36512 h 36"/>
              <a:gd name="T22" fmla="*/ 86126 w 174"/>
              <a:gd name="T23" fmla="*/ 39687 h 36"/>
              <a:gd name="T24" fmla="*/ 80287 w 174"/>
              <a:gd name="T25" fmla="*/ 39687 h 36"/>
              <a:gd name="T26" fmla="*/ 67149 w 174"/>
              <a:gd name="T27" fmla="*/ 39687 h 36"/>
              <a:gd name="T28" fmla="*/ 124080 w 174"/>
              <a:gd name="T29" fmla="*/ 12700 h 36"/>
              <a:gd name="T30" fmla="*/ 110943 w 174"/>
              <a:gd name="T31" fmla="*/ 41275 h 36"/>
              <a:gd name="T32" fmla="*/ 91966 w 174"/>
              <a:gd name="T33" fmla="*/ 12700 h 36"/>
              <a:gd name="T34" fmla="*/ 110943 w 174"/>
              <a:gd name="T35" fmla="*/ 26988 h 36"/>
              <a:gd name="T36" fmla="*/ 105103 w 174"/>
              <a:gd name="T37" fmla="*/ 39687 h 36"/>
              <a:gd name="T38" fmla="*/ 108023 w 174"/>
              <a:gd name="T39" fmla="*/ 30162 h 36"/>
              <a:gd name="T40" fmla="*/ 145977 w 174"/>
              <a:gd name="T41" fmla="*/ 36512 h 36"/>
              <a:gd name="T42" fmla="*/ 159115 w 174"/>
              <a:gd name="T43" fmla="*/ 23812 h 36"/>
              <a:gd name="T44" fmla="*/ 159115 w 174"/>
              <a:gd name="T45" fmla="*/ 19050 h 36"/>
              <a:gd name="T46" fmla="*/ 134299 w 174"/>
              <a:gd name="T47" fmla="*/ 19050 h 36"/>
              <a:gd name="T48" fmla="*/ 132839 w 174"/>
              <a:gd name="T49" fmla="*/ 44450 h 36"/>
              <a:gd name="T50" fmla="*/ 188310 w 174"/>
              <a:gd name="T51" fmla="*/ 44450 h 36"/>
              <a:gd name="T52" fmla="*/ 169333 w 174"/>
              <a:gd name="T53" fmla="*/ 12700 h 36"/>
              <a:gd name="T54" fmla="*/ 181011 w 174"/>
              <a:gd name="T55" fmla="*/ 23812 h 36"/>
              <a:gd name="T56" fmla="*/ 204368 w 174"/>
              <a:gd name="T57" fmla="*/ 12700 h 36"/>
              <a:gd name="T58" fmla="*/ 218966 w 174"/>
              <a:gd name="T59" fmla="*/ 15875 h 36"/>
              <a:gd name="T60" fmla="*/ 221885 w 174"/>
              <a:gd name="T61" fmla="*/ 39687 h 36"/>
              <a:gd name="T62" fmla="*/ 221885 w 174"/>
              <a:gd name="T63" fmla="*/ 44450 h 36"/>
              <a:gd name="T64" fmla="*/ 218966 w 174"/>
              <a:gd name="T65" fmla="*/ 44450 h 36"/>
              <a:gd name="T66" fmla="*/ 210207 w 174"/>
              <a:gd name="T67" fmla="*/ 41275 h 36"/>
              <a:gd name="T68" fmla="*/ 199989 w 174"/>
              <a:gd name="T69" fmla="*/ 41275 h 36"/>
              <a:gd name="T70" fmla="*/ 197069 w 174"/>
              <a:gd name="T71" fmla="*/ 30162 h 36"/>
              <a:gd name="T72" fmla="*/ 216046 w 174"/>
              <a:gd name="T73" fmla="*/ 20637 h 36"/>
              <a:gd name="T74" fmla="*/ 202908 w 174"/>
              <a:gd name="T75" fmla="*/ 19050 h 36"/>
              <a:gd name="T76" fmla="*/ 213126 w 174"/>
              <a:gd name="T77" fmla="*/ 26988 h 36"/>
              <a:gd name="T78" fmla="*/ 202908 w 174"/>
              <a:gd name="T79" fmla="*/ 30162 h 36"/>
              <a:gd name="T80" fmla="*/ 204368 w 174"/>
              <a:gd name="T81" fmla="*/ 39687 h 36"/>
              <a:gd name="T82" fmla="*/ 216046 w 174"/>
              <a:gd name="T83" fmla="*/ 36512 h 36"/>
              <a:gd name="T84" fmla="*/ 232103 w 174"/>
              <a:gd name="T85" fmla="*/ 15875 h 36"/>
              <a:gd name="T86" fmla="*/ 239402 w 174"/>
              <a:gd name="T87" fmla="*/ 12700 h 36"/>
              <a:gd name="T88" fmla="*/ 254000 w 174"/>
              <a:gd name="T89" fmla="*/ 20637 h 36"/>
              <a:gd name="T90" fmla="*/ 248161 w 174"/>
              <a:gd name="T91" fmla="*/ 41275 h 36"/>
              <a:gd name="T92" fmla="*/ 235023 w 174"/>
              <a:gd name="T93" fmla="*/ 41275 h 36"/>
              <a:gd name="T94" fmla="*/ 229184 w 174"/>
              <a:gd name="T95" fmla="*/ 12700 h 36"/>
              <a:gd name="T96" fmla="*/ 248161 w 174"/>
              <a:gd name="T97" fmla="*/ 33337 h 36"/>
              <a:gd name="T98" fmla="*/ 248161 w 174"/>
              <a:gd name="T99" fmla="*/ 20637 h 36"/>
              <a:gd name="T100" fmla="*/ 235023 w 174"/>
              <a:gd name="T101" fmla="*/ 19050 h 36"/>
              <a:gd name="T102" fmla="*/ 237943 w 174"/>
              <a:gd name="T103" fmla="*/ 39687 h 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4"/>
              <a:gd name="T157" fmla="*/ 0 h 36"/>
              <a:gd name="T158" fmla="*/ 174 w 174"/>
              <a:gd name="T159" fmla="*/ 36 h 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4" h="36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2"/>
                </a:lnTo>
                <a:lnTo>
                  <a:pt x="22" y="28"/>
                </a:lnTo>
                <a:lnTo>
                  <a:pt x="19" y="28"/>
                </a:lnTo>
                <a:lnTo>
                  <a:pt x="9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37" y="8"/>
                </a:moveTo>
                <a:lnTo>
                  <a:pt x="41" y="8"/>
                </a:lnTo>
                <a:lnTo>
                  <a:pt x="41" y="10"/>
                </a:lnTo>
                <a:lnTo>
                  <a:pt x="39" y="12"/>
                </a:lnTo>
                <a:lnTo>
                  <a:pt x="39" y="15"/>
                </a:lnTo>
                <a:lnTo>
                  <a:pt x="37" y="17"/>
                </a:lnTo>
                <a:lnTo>
                  <a:pt x="37" y="19"/>
                </a:lnTo>
                <a:lnTo>
                  <a:pt x="35" y="23"/>
                </a:lnTo>
                <a:lnTo>
                  <a:pt x="35" y="25"/>
                </a:lnTo>
                <a:lnTo>
                  <a:pt x="33" y="26"/>
                </a:lnTo>
                <a:lnTo>
                  <a:pt x="33" y="30"/>
                </a:lnTo>
                <a:lnTo>
                  <a:pt x="31" y="32"/>
                </a:lnTo>
                <a:lnTo>
                  <a:pt x="31" y="34"/>
                </a:lnTo>
                <a:lnTo>
                  <a:pt x="30" y="36"/>
                </a:lnTo>
                <a:lnTo>
                  <a:pt x="28" y="36"/>
                </a:lnTo>
                <a:lnTo>
                  <a:pt x="26" y="36"/>
                </a:lnTo>
                <a:lnTo>
                  <a:pt x="24" y="36"/>
                </a:lnTo>
                <a:lnTo>
                  <a:pt x="24" y="32"/>
                </a:lnTo>
                <a:lnTo>
                  <a:pt x="26" y="32"/>
                </a:lnTo>
                <a:lnTo>
                  <a:pt x="28" y="32"/>
                </a:lnTo>
                <a:lnTo>
                  <a:pt x="30" y="32"/>
                </a:lnTo>
                <a:lnTo>
                  <a:pt x="30" y="30"/>
                </a:lnTo>
                <a:lnTo>
                  <a:pt x="30" y="28"/>
                </a:lnTo>
                <a:lnTo>
                  <a:pt x="24" y="8"/>
                </a:lnTo>
                <a:lnTo>
                  <a:pt x="28" y="8"/>
                </a:lnTo>
                <a:lnTo>
                  <a:pt x="31" y="25"/>
                </a:lnTo>
                <a:lnTo>
                  <a:pt x="37" y="8"/>
                </a:lnTo>
                <a:close/>
                <a:moveTo>
                  <a:pt x="44" y="28"/>
                </a:moveTo>
                <a:lnTo>
                  <a:pt x="44" y="32"/>
                </a:lnTo>
                <a:lnTo>
                  <a:pt x="41" y="32"/>
                </a:lnTo>
                <a:lnTo>
                  <a:pt x="41" y="25"/>
                </a:lnTo>
                <a:lnTo>
                  <a:pt x="43" y="25"/>
                </a:lnTo>
                <a:lnTo>
                  <a:pt x="44" y="23"/>
                </a:lnTo>
                <a:lnTo>
                  <a:pt x="44" y="21"/>
                </a:lnTo>
                <a:lnTo>
                  <a:pt x="44" y="8"/>
                </a:lnTo>
                <a:lnTo>
                  <a:pt x="57" y="8"/>
                </a:lnTo>
                <a:lnTo>
                  <a:pt x="57" y="25"/>
                </a:lnTo>
                <a:lnTo>
                  <a:pt x="59" y="25"/>
                </a:lnTo>
                <a:lnTo>
                  <a:pt x="59" y="32"/>
                </a:lnTo>
                <a:lnTo>
                  <a:pt x="57" y="32"/>
                </a:lnTo>
                <a:lnTo>
                  <a:pt x="57" y="28"/>
                </a:lnTo>
                <a:lnTo>
                  <a:pt x="44" y="28"/>
                </a:lnTo>
                <a:close/>
                <a:moveTo>
                  <a:pt x="55" y="25"/>
                </a:moveTo>
                <a:lnTo>
                  <a:pt x="55" y="10"/>
                </a:lnTo>
                <a:lnTo>
                  <a:pt x="48" y="10"/>
                </a:lnTo>
                <a:lnTo>
                  <a:pt x="48" y="21"/>
                </a:lnTo>
                <a:lnTo>
                  <a:pt x="46" y="23"/>
                </a:lnTo>
                <a:lnTo>
                  <a:pt x="46" y="25"/>
                </a:lnTo>
                <a:lnTo>
                  <a:pt x="55" y="25"/>
                </a:lnTo>
                <a:close/>
                <a:moveTo>
                  <a:pt x="85" y="28"/>
                </a:moveTo>
                <a:lnTo>
                  <a:pt x="81" y="28"/>
                </a:lnTo>
                <a:lnTo>
                  <a:pt x="81" y="8"/>
                </a:lnTo>
                <a:lnTo>
                  <a:pt x="85" y="8"/>
                </a:lnTo>
                <a:lnTo>
                  <a:pt x="85" y="28"/>
                </a:lnTo>
                <a:close/>
                <a:moveTo>
                  <a:pt x="78" y="21"/>
                </a:moveTo>
                <a:lnTo>
                  <a:pt x="78" y="23"/>
                </a:lnTo>
                <a:lnTo>
                  <a:pt x="78" y="25"/>
                </a:lnTo>
                <a:lnTo>
                  <a:pt x="76" y="26"/>
                </a:lnTo>
                <a:lnTo>
                  <a:pt x="74" y="26"/>
                </a:lnTo>
                <a:lnTo>
                  <a:pt x="70" y="28"/>
                </a:lnTo>
                <a:lnTo>
                  <a:pt x="63" y="28"/>
                </a:lnTo>
                <a:lnTo>
                  <a:pt x="63" y="8"/>
                </a:lnTo>
                <a:lnTo>
                  <a:pt x="67" y="8"/>
                </a:lnTo>
                <a:lnTo>
                  <a:pt x="67" y="15"/>
                </a:lnTo>
                <a:lnTo>
                  <a:pt x="70" y="15"/>
                </a:lnTo>
                <a:lnTo>
                  <a:pt x="74" y="17"/>
                </a:lnTo>
                <a:lnTo>
                  <a:pt x="76" y="17"/>
                </a:lnTo>
                <a:lnTo>
                  <a:pt x="78" y="19"/>
                </a:lnTo>
                <a:lnTo>
                  <a:pt x="78" y="21"/>
                </a:lnTo>
                <a:close/>
                <a:moveTo>
                  <a:pt x="67" y="25"/>
                </a:moveTo>
                <a:lnTo>
                  <a:pt x="70" y="25"/>
                </a:lnTo>
                <a:lnTo>
                  <a:pt x="72" y="25"/>
                </a:lnTo>
                <a:lnTo>
                  <a:pt x="74" y="25"/>
                </a:lnTo>
                <a:lnTo>
                  <a:pt x="74" y="23"/>
                </a:lnTo>
                <a:lnTo>
                  <a:pt x="74" y="21"/>
                </a:lnTo>
                <a:lnTo>
                  <a:pt x="74" y="19"/>
                </a:lnTo>
                <a:lnTo>
                  <a:pt x="72" y="19"/>
                </a:lnTo>
                <a:lnTo>
                  <a:pt x="70" y="19"/>
                </a:lnTo>
                <a:lnTo>
                  <a:pt x="67" y="19"/>
                </a:lnTo>
                <a:lnTo>
                  <a:pt x="67" y="25"/>
                </a:lnTo>
                <a:close/>
                <a:moveTo>
                  <a:pt x="100" y="23"/>
                </a:moveTo>
                <a:lnTo>
                  <a:pt x="107" y="8"/>
                </a:lnTo>
                <a:lnTo>
                  <a:pt x="111" y="8"/>
                </a:lnTo>
                <a:lnTo>
                  <a:pt x="111" y="28"/>
                </a:lnTo>
                <a:lnTo>
                  <a:pt x="109" y="28"/>
                </a:lnTo>
                <a:lnTo>
                  <a:pt x="109" y="15"/>
                </a:lnTo>
                <a:lnTo>
                  <a:pt x="109" y="13"/>
                </a:lnTo>
                <a:lnTo>
                  <a:pt x="109" y="12"/>
                </a:lnTo>
                <a:lnTo>
                  <a:pt x="102" y="28"/>
                </a:lnTo>
                <a:lnTo>
                  <a:pt x="100" y="28"/>
                </a:lnTo>
                <a:lnTo>
                  <a:pt x="92" y="12"/>
                </a:lnTo>
                <a:lnTo>
                  <a:pt x="92" y="13"/>
                </a:lnTo>
                <a:lnTo>
                  <a:pt x="92" y="15"/>
                </a:lnTo>
                <a:lnTo>
                  <a:pt x="92" y="28"/>
                </a:lnTo>
                <a:lnTo>
                  <a:pt x="91" y="28"/>
                </a:lnTo>
                <a:lnTo>
                  <a:pt x="91" y="8"/>
                </a:lnTo>
                <a:lnTo>
                  <a:pt x="94" y="8"/>
                </a:lnTo>
                <a:lnTo>
                  <a:pt x="100" y="23"/>
                </a:lnTo>
                <a:close/>
                <a:moveTo>
                  <a:pt x="133" y="28"/>
                </a:moveTo>
                <a:lnTo>
                  <a:pt x="129" y="28"/>
                </a:lnTo>
                <a:lnTo>
                  <a:pt x="122" y="19"/>
                </a:lnTo>
                <a:lnTo>
                  <a:pt x="120" y="21"/>
                </a:lnTo>
                <a:lnTo>
                  <a:pt x="120" y="28"/>
                </a:lnTo>
                <a:lnTo>
                  <a:pt x="116" y="28"/>
                </a:lnTo>
                <a:lnTo>
                  <a:pt x="116" y="8"/>
                </a:lnTo>
                <a:lnTo>
                  <a:pt x="120" y="8"/>
                </a:lnTo>
                <a:lnTo>
                  <a:pt x="120" y="15"/>
                </a:lnTo>
                <a:lnTo>
                  <a:pt x="128" y="8"/>
                </a:lnTo>
                <a:lnTo>
                  <a:pt x="133" y="8"/>
                </a:lnTo>
                <a:lnTo>
                  <a:pt x="124" y="15"/>
                </a:lnTo>
                <a:lnTo>
                  <a:pt x="133" y="28"/>
                </a:lnTo>
                <a:close/>
                <a:moveTo>
                  <a:pt x="135" y="13"/>
                </a:moveTo>
                <a:lnTo>
                  <a:pt x="137" y="12"/>
                </a:lnTo>
                <a:lnTo>
                  <a:pt x="137" y="8"/>
                </a:lnTo>
                <a:lnTo>
                  <a:pt x="140" y="8"/>
                </a:lnTo>
                <a:lnTo>
                  <a:pt x="144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0" y="12"/>
                </a:lnTo>
                <a:lnTo>
                  <a:pt x="150" y="13"/>
                </a:lnTo>
                <a:lnTo>
                  <a:pt x="150" y="25"/>
                </a:lnTo>
                <a:lnTo>
                  <a:pt x="152" y="25"/>
                </a:lnTo>
                <a:lnTo>
                  <a:pt x="153" y="25"/>
                </a:lnTo>
                <a:lnTo>
                  <a:pt x="153" y="28"/>
                </a:lnTo>
                <a:lnTo>
                  <a:pt x="152" y="28"/>
                </a:lnTo>
                <a:lnTo>
                  <a:pt x="150" y="28"/>
                </a:lnTo>
                <a:lnTo>
                  <a:pt x="148" y="26"/>
                </a:lnTo>
                <a:lnTo>
                  <a:pt x="148" y="25"/>
                </a:lnTo>
                <a:lnTo>
                  <a:pt x="146" y="26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9" y="28"/>
                </a:lnTo>
                <a:lnTo>
                  <a:pt x="137" y="26"/>
                </a:lnTo>
                <a:lnTo>
                  <a:pt x="135" y="25"/>
                </a:lnTo>
                <a:lnTo>
                  <a:pt x="135" y="23"/>
                </a:lnTo>
                <a:lnTo>
                  <a:pt x="135" y="21"/>
                </a:lnTo>
                <a:lnTo>
                  <a:pt x="135" y="19"/>
                </a:lnTo>
                <a:lnTo>
                  <a:pt x="137" y="17"/>
                </a:lnTo>
                <a:lnTo>
                  <a:pt x="140" y="15"/>
                </a:lnTo>
                <a:lnTo>
                  <a:pt x="146" y="15"/>
                </a:lnTo>
                <a:lnTo>
                  <a:pt x="148" y="15"/>
                </a:lnTo>
                <a:lnTo>
                  <a:pt x="148" y="13"/>
                </a:lnTo>
                <a:lnTo>
                  <a:pt x="146" y="12"/>
                </a:lnTo>
                <a:lnTo>
                  <a:pt x="142" y="10"/>
                </a:lnTo>
                <a:lnTo>
                  <a:pt x="140" y="10"/>
                </a:lnTo>
                <a:lnTo>
                  <a:pt x="139" y="12"/>
                </a:lnTo>
                <a:lnTo>
                  <a:pt x="139" y="13"/>
                </a:lnTo>
                <a:lnTo>
                  <a:pt x="135" y="13"/>
                </a:lnTo>
                <a:close/>
                <a:moveTo>
                  <a:pt x="148" y="17"/>
                </a:moveTo>
                <a:lnTo>
                  <a:pt x="146" y="17"/>
                </a:lnTo>
                <a:lnTo>
                  <a:pt x="144" y="19"/>
                </a:lnTo>
                <a:lnTo>
                  <a:pt x="142" y="19"/>
                </a:lnTo>
                <a:lnTo>
                  <a:pt x="140" y="19"/>
                </a:lnTo>
                <a:lnTo>
                  <a:pt x="139" y="19"/>
                </a:lnTo>
                <a:lnTo>
                  <a:pt x="139" y="21"/>
                </a:lnTo>
                <a:lnTo>
                  <a:pt x="139" y="23"/>
                </a:lnTo>
                <a:lnTo>
                  <a:pt x="139" y="25"/>
                </a:lnTo>
                <a:lnTo>
                  <a:pt x="140" y="25"/>
                </a:lnTo>
                <a:lnTo>
                  <a:pt x="142" y="25"/>
                </a:lnTo>
                <a:lnTo>
                  <a:pt x="144" y="25"/>
                </a:lnTo>
                <a:lnTo>
                  <a:pt x="146" y="25"/>
                </a:lnTo>
                <a:lnTo>
                  <a:pt x="146" y="23"/>
                </a:lnTo>
                <a:lnTo>
                  <a:pt x="148" y="23"/>
                </a:lnTo>
                <a:lnTo>
                  <a:pt x="148" y="21"/>
                </a:lnTo>
                <a:lnTo>
                  <a:pt x="148" y="17"/>
                </a:lnTo>
                <a:close/>
                <a:moveTo>
                  <a:pt x="157" y="8"/>
                </a:moveTo>
                <a:lnTo>
                  <a:pt x="159" y="8"/>
                </a:lnTo>
                <a:lnTo>
                  <a:pt x="159" y="10"/>
                </a:lnTo>
                <a:lnTo>
                  <a:pt x="161" y="10"/>
                </a:lnTo>
                <a:lnTo>
                  <a:pt x="161" y="8"/>
                </a:lnTo>
                <a:lnTo>
                  <a:pt x="163" y="8"/>
                </a:lnTo>
                <a:lnTo>
                  <a:pt x="164" y="8"/>
                </a:lnTo>
                <a:lnTo>
                  <a:pt x="168" y="8"/>
                </a:lnTo>
                <a:lnTo>
                  <a:pt x="170" y="8"/>
                </a:lnTo>
                <a:lnTo>
                  <a:pt x="172" y="10"/>
                </a:lnTo>
                <a:lnTo>
                  <a:pt x="172" y="12"/>
                </a:lnTo>
                <a:lnTo>
                  <a:pt x="174" y="13"/>
                </a:lnTo>
                <a:lnTo>
                  <a:pt x="174" y="17"/>
                </a:lnTo>
                <a:lnTo>
                  <a:pt x="174" y="19"/>
                </a:lnTo>
                <a:lnTo>
                  <a:pt x="172" y="23"/>
                </a:lnTo>
                <a:lnTo>
                  <a:pt x="172" y="25"/>
                </a:lnTo>
                <a:lnTo>
                  <a:pt x="170" y="26"/>
                </a:lnTo>
                <a:lnTo>
                  <a:pt x="168" y="28"/>
                </a:lnTo>
                <a:lnTo>
                  <a:pt x="164" y="28"/>
                </a:lnTo>
                <a:lnTo>
                  <a:pt x="163" y="28"/>
                </a:lnTo>
                <a:lnTo>
                  <a:pt x="161" y="26"/>
                </a:lnTo>
                <a:lnTo>
                  <a:pt x="159" y="25"/>
                </a:lnTo>
                <a:lnTo>
                  <a:pt x="159" y="36"/>
                </a:lnTo>
                <a:lnTo>
                  <a:pt x="157" y="36"/>
                </a:lnTo>
                <a:lnTo>
                  <a:pt x="157" y="8"/>
                </a:lnTo>
                <a:close/>
                <a:moveTo>
                  <a:pt x="164" y="25"/>
                </a:moveTo>
                <a:lnTo>
                  <a:pt x="166" y="25"/>
                </a:lnTo>
                <a:lnTo>
                  <a:pt x="168" y="25"/>
                </a:lnTo>
                <a:lnTo>
                  <a:pt x="168" y="23"/>
                </a:lnTo>
                <a:lnTo>
                  <a:pt x="170" y="21"/>
                </a:lnTo>
                <a:lnTo>
                  <a:pt x="170" y="19"/>
                </a:lnTo>
                <a:lnTo>
                  <a:pt x="170" y="17"/>
                </a:lnTo>
                <a:lnTo>
                  <a:pt x="170" y="15"/>
                </a:lnTo>
                <a:lnTo>
                  <a:pt x="170" y="13"/>
                </a:lnTo>
                <a:lnTo>
                  <a:pt x="168" y="12"/>
                </a:lnTo>
                <a:lnTo>
                  <a:pt x="166" y="10"/>
                </a:lnTo>
                <a:lnTo>
                  <a:pt x="164" y="10"/>
                </a:lnTo>
                <a:lnTo>
                  <a:pt x="163" y="12"/>
                </a:lnTo>
                <a:lnTo>
                  <a:pt x="161" y="12"/>
                </a:lnTo>
                <a:lnTo>
                  <a:pt x="159" y="15"/>
                </a:lnTo>
                <a:lnTo>
                  <a:pt x="159" y="19"/>
                </a:lnTo>
                <a:lnTo>
                  <a:pt x="159" y="21"/>
                </a:lnTo>
                <a:lnTo>
                  <a:pt x="161" y="23"/>
                </a:lnTo>
                <a:lnTo>
                  <a:pt x="163" y="25"/>
                </a:lnTo>
                <a:lnTo>
                  <a:pt x="164" y="25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4" name="Freeform 158"/>
          <p:cNvSpPr>
            <a:spLocks noEditPoints="1"/>
          </p:cNvSpPr>
          <p:nvPr/>
        </p:nvSpPr>
        <p:spPr bwMode="auto">
          <a:xfrm>
            <a:off x="3155026" y="3923321"/>
            <a:ext cx="227717" cy="52695"/>
          </a:xfrm>
          <a:custGeom>
            <a:avLst/>
            <a:gdLst>
              <a:gd name="T0" fmla="*/ 26394 w 131"/>
              <a:gd name="T1" fmla="*/ 0 h 28"/>
              <a:gd name="T2" fmla="*/ 26394 w 131"/>
              <a:gd name="T3" fmla="*/ 44450 h 28"/>
              <a:gd name="T4" fmla="*/ 7332 w 131"/>
              <a:gd name="T5" fmla="*/ 44450 h 28"/>
              <a:gd name="T6" fmla="*/ 4399 w 131"/>
              <a:gd name="T7" fmla="*/ 0 h 28"/>
              <a:gd name="T8" fmla="*/ 58653 w 131"/>
              <a:gd name="T9" fmla="*/ 26988 h 28"/>
              <a:gd name="T10" fmla="*/ 64518 w 131"/>
              <a:gd name="T11" fmla="*/ 26988 h 28"/>
              <a:gd name="T12" fmla="*/ 58653 w 131"/>
              <a:gd name="T13" fmla="*/ 28575 h 28"/>
              <a:gd name="T14" fmla="*/ 54254 w 131"/>
              <a:gd name="T15" fmla="*/ 44450 h 28"/>
              <a:gd name="T16" fmla="*/ 42523 w 131"/>
              <a:gd name="T17" fmla="*/ 44450 h 28"/>
              <a:gd name="T18" fmla="*/ 38124 w 131"/>
              <a:gd name="T19" fmla="*/ 11113 h 28"/>
              <a:gd name="T20" fmla="*/ 54254 w 131"/>
              <a:gd name="T21" fmla="*/ 11113 h 28"/>
              <a:gd name="T22" fmla="*/ 102642 w 131"/>
              <a:gd name="T23" fmla="*/ 34925 h 28"/>
              <a:gd name="T24" fmla="*/ 99710 w 131"/>
              <a:gd name="T25" fmla="*/ 41275 h 28"/>
              <a:gd name="T26" fmla="*/ 86513 w 131"/>
              <a:gd name="T27" fmla="*/ 44450 h 28"/>
              <a:gd name="T28" fmla="*/ 77715 w 131"/>
              <a:gd name="T29" fmla="*/ 38100 h 28"/>
              <a:gd name="T30" fmla="*/ 77715 w 131"/>
              <a:gd name="T31" fmla="*/ 23812 h 28"/>
              <a:gd name="T32" fmla="*/ 83580 w 131"/>
              <a:gd name="T33" fmla="*/ 14288 h 28"/>
              <a:gd name="T34" fmla="*/ 93845 w 131"/>
              <a:gd name="T35" fmla="*/ 11113 h 28"/>
              <a:gd name="T36" fmla="*/ 102642 w 131"/>
              <a:gd name="T37" fmla="*/ 20638 h 28"/>
              <a:gd name="T38" fmla="*/ 83580 w 131"/>
              <a:gd name="T39" fmla="*/ 28575 h 28"/>
              <a:gd name="T40" fmla="*/ 89446 w 131"/>
              <a:gd name="T41" fmla="*/ 38100 h 28"/>
              <a:gd name="T42" fmla="*/ 93845 w 131"/>
              <a:gd name="T43" fmla="*/ 38100 h 28"/>
              <a:gd name="T44" fmla="*/ 96777 w 131"/>
              <a:gd name="T45" fmla="*/ 34925 h 28"/>
              <a:gd name="T46" fmla="*/ 99710 w 131"/>
              <a:gd name="T47" fmla="*/ 26988 h 28"/>
              <a:gd name="T48" fmla="*/ 93845 w 131"/>
              <a:gd name="T49" fmla="*/ 17463 h 28"/>
              <a:gd name="T50" fmla="*/ 86513 w 131"/>
              <a:gd name="T51" fmla="*/ 17463 h 28"/>
              <a:gd name="T52" fmla="*/ 83580 w 131"/>
              <a:gd name="T53" fmla="*/ 23812 h 28"/>
              <a:gd name="T54" fmla="*/ 109974 w 131"/>
              <a:gd name="T55" fmla="*/ 11113 h 28"/>
              <a:gd name="T56" fmla="*/ 129036 w 131"/>
              <a:gd name="T57" fmla="*/ 14288 h 28"/>
              <a:gd name="T58" fmla="*/ 131969 w 131"/>
              <a:gd name="T59" fmla="*/ 23812 h 28"/>
              <a:gd name="T60" fmla="*/ 127570 w 131"/>
              <a:gd name="T61" fmla="*/ 26988 h 28"/>
              <a:gd name="T62" fmla="*/ 134901 w 131"/>
              <a:gd name="T63" fmla="*/ 31750 h 28"/>
              <a:gd name="T64" fmla="*/ 131969 w 131"/>
              <a:gd name="T65" fmla="*/ 38100 h 28"/>
              <a:gd name="T66" fmla="*/ 127570 w 131"/>
              <a:gd name="T67" fmla="*/ 44450 h 28"/>
              <a:gd name="T68" fmla="*/ 109974 w 131"/>
              <a:gd name="T69" fmla="*/ 11113 h 28"/>
              <a:gd name="T70" fmla="*/ 124637 w 131"/>
              <a:gd name="T71" fmla="*/ 26988 h 28"/>
              <a:gd name="T72" fmla="*/ 127570 w 131"/>
              <a:gd name="T73" fmla="*/ 23812 h 28"/>
              <a:gd name="T74" fmla="*/ 127570 w 131"/>
              <a:gd name="T75" fmla="*/ 17463 h 28"/>
              <a:gd name="T76" fmla="*/ 121705 w 131"/>
              <a:gd name="T77" fmla="*/ 17463 h 28"/>
              <a:gd name="T78" fmla="*/ 115839 w 131"/>
              <a:gd name="T79" fmla="*/ 38100 h 28"/>
              <a:gd name="T80" fmla="*/ 127570 w 131"/>
              <a:gd name="T81" fmla="*/ 38100 h 28"/>
              <a:gd name="T82" fmla="*/ 129036 w 131"/>
              <a:gd name="T83" fmla="*/ 31750 h 28"/>
              <a:gd name="T84" fmla="*/ 121705 w 131"/>
              <a:gd name="T85" fmla="*/ 28575 h 28"/>
              <a:gd name="T86" fmla="*/ 156896 w 131"/>
              <a:gd name="T87" fmla="*/ 23812 h 28"/>
              <a:gd name="T88" fmla="*/ 148098 w 131"/>
              <a:gd name="T89" fmla="*/ 17463 h 28"/>
              <a:gd name="T90" fmla="*/ 143699 w 131"/>
              <a:gd name="T91" fmla="*/ 26988 h 28"/>
              <a:gd name="T92" fmla="*/ 148098 w 131"/>
              <a:gd name="T93" fmla="*/ 38100 h 28"/>
              <a:gd name="T94" fmla="*/ 156896 w 131"/>
              <a:gd name="T95" fmla="*/ 38100 h 28"/>
              <a:gd name="T96" fmla="*/ 162762 w 131"/>
              <a:gd name="T97" fmla="*/ 31750 h 28"/>
              <a:gd name="T98" fmla="*/ 156896 w 131"/>
              <a:gd name="T99" fmla="*/ 44450 h 28"/>
              <a:gd name="T100" fmla="*/ 143699 w 131"/>
              <a:gd name="T101" fmla="*/ 41275 h 28"/>
              <a:gd name="T102" fmla="*/ 137834 w 131"/>
              <a:gd name="T103" fmla="*/ 31750 h 28"/>
              <a:gd name="T104" fmla="*/ 140767 w 131"/>
              <a:gd name="T105" fmla="*/ 20638 h 28"/>
              <a:gd name="T106" fmla="*/ 148098 w 131"/>
              <a:gd name="T107" fmla="*/ 11113 h 28"/>
              <a:gd name="T108" fmla="*/ 156896 w 131"/>
              <a:gd name="T109" fmla="*/ 11113 h 28"/>
              <a:gd name="T110" fmla="*/ 162762 w 131"/>
              <a:gd name="T111" fmla="*/ 20638 h 28"/>
              <a:gd name="T112" fmla="*/ 192088 w 131"/>
              <a:gd name="T113" fmla="*/ 44450 h 28"/>
              <a:gd name="T114" fmla="*/ 173026 w 131"/>
              <a:gd name="T115" fmla="*/ 31750 h 28"/>
              <a:gd name="T116" fmla="*/ 167161 w 131"/>
              <a:gd name="T117" fmla="*/ 11113 h 28"/>
              <a:gd name="T118" fmla="*/ 183290 w 131"/>
              <a:gd name="T119" fmla="*/ 11113 h 28"/>
              <a:gd name="T120" fmla="*/ 192088 w 131"/>
              <a:gd name="T121" fmla="*/ 4445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1"/>
              <a:gd name="T184" fmla="*/ 0 h 28"/>
              <a:gd name="T185" fmla="*/ 131 w 131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1" h="28">
                <a:moveTo>
                  <a:pt x="3" y="22"/>
                </a:moveTo>
                <a:lnTo>
                  <a:pt x="3" y="22"/>
                </a:lnTo>
                <a:lnTo>
                  <a:pt x="18" y="0"/>
                </a:lnTo>
                <a:lnTo>
                  <a:pt x="22" y="0"/>
                </a:lnTo>
                <a:lnTo>
                  <a:pt x="22" y="28"/>
                </a:lnTo>
                <a:lnTo>
                  <a:pt x="18" y="28"/>
                </a:lnTo>
                <a:lnTo>
                  <a:pt x="18" y="5"/>
                </a:lnTo>
                <a:lnTo>
                  <a:pt x="5" y="28"/>
                </a:lnTo>
                <a:lnTo>
                  <a:pt x="0" y="28"/>
                </a:lnTo>
                <a:lnTo>
                  <a:pt x="0" y="0"/>
                </a:lnTo>
                <a:lnTo>
                  <a:pt x="3" y="0"/>
                </a:lnTo>
                <a:lnTo>
                  <a:pt x="3" y="22"/>
                </a:lnTo>
                <a:close/>
                <a:moveTo>
                  <a:pt x="40" y="7"/>
                </a:moveTo>
                <a:lnTo>
                  <a:pt x="40" y="17"/>
                </a:lnTo>
                <a:lnTo>
                  <a:pt x="48" y="7"/>
                </a:lnTo>
                <a:lnTo>
                  <a:pt x="51" y="7"/>
                </a:lnTo>
                <a:lnTo>
                  <a:pt x="44" y="17"/>
                </a:lnTo>
                <a:lnTo>
                  <a:pt x="51" y="28"/>
                </a:lnTo>
                <a:lnTo>
                  <a:pt x="48" y="28"/>
                </a:lnTo>
                <a:lnTo>
                  <a:pt x="40" y="18"/>
                </a:lnTo>
                <a:lnTo>
                  <a:pt x="40" y="20"/>
                </a:lnTo>
                <a:lnTo>
                  <a:pt x="40" y="28"/>
                </a:lnTo>
                <a:lnTo>
                  <a:pt x="37" y="28"/>
                </a:lnTo>
                <a:lnTo>
                  <a:pt x="37" y="20"/>
                </a:lnTo>
                <a:lnTo>
                  <a:pt x="35" y="18"/>
                </a:lnTo>
                <a:lnTo>
                  <a:pt x="29" y="28"/>
                </a:lnTo>
                <a:lnTo>
                  <a:pt x="24" y="28"/>
                </a:lnTo>
                <a:lnTo>
                  <a:pt x="33" y="17"/>
                </a:lnTo>
                <a:lnTo>
                  <a:pt x="26" y="7"/>
                </a:lnTo>
                <a:lnTo>
                  <a:pt x="29" y="7"/>
                </a:lnTo>
                <a:lnTo>
                  <a:pt x="37" y="17"/>
                </a:lnTo>
                <a:lnTo>
                  <a:pt x="37" y="7"/>
                </a:lnTo>
                <a:lnTo>
                  <a:pt x="40" y="7"/>
                </a:lnTo>
                <a:close/>
                <a:moveTo>
                  <a:pt x="70" y="20"/>
                </a:moveTo>
                <a:lnTo>
                  <a:pt x="70" y="22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3" y="28"/>
                </a:lnTo>
                <a:lnTo>
                  <a:pt x="59" y="28"/>
                </a:lnTo>
                <a:lnTo>
                  <a:pt x="57" y="26"/>
                </a:lnTo>
                <a:lnTo>
                  <a:pt x="55" y="26"/>
                </a:lnTo>
                <a:lnTo>
                  <a:pt x="53" y="24"/>
                </a:lnTo>
                <a:lnTo>
                  <a:pt x="53" y="20"/>
                </a:lnTo>
                <a:lnTo>
                  <a:pt x="53" y="18"/>
                </a:lnTo>
                <a:lnTo>
                  <a:pt x="53" y="15"/>
                </a:lnTo>
                <a:lnTo>
                  <a:pt x="53" y="13"/>
                </a:lnTo>
                <a:lnTo>
                  <a:pt x="55" y="11"/>
                </a:lnTo>
                <a:lnTo>
                  <a:pt x="57" y="9"/>
                </a:lnTo>
                <a:lnTo>
                  <a:pt x="59" y="7"/>
                </a:lnTo>
                <a:lnTo>
                  <a:pt x="63" y="7"/>
                </a:lnTo>
                <a:lnTo>
                  <a:pt x="64" y="7"/>
                </a:lnTo>
                <a:lnTo>
                  <a:pt x="66" y="9"/>
                </a:lnTo>
                <a:lnTo>
                  <a:pt x="68" y="11"/>
                </a:lnTo>
                <a:lnTo>
                  <a:pt x="70" y="13"/>
                </a:lnTo>
                <a:lnTo>
                  <a:pt x="70" y="15"/>
                </a:lnTo>
                <a:lnTo>
                  <a:pt x="72" y="18"/>
                </a:lnTo>
                <a:lnTo>
                  <a:pt x="57" y="18"/>
                </a:lnTo>
                <a:lnTo>
                  <a:pt x="57" y="22"/>
                </a:lnTo>
                <a:lnTo>
                  <a:pt x="59" y="24"/>
                </a:lnTo>
                <a:lnTo>
                  <a:pt x="61" y="24"/>
                </a:lnTo>
                <a:lnTo>
                  <a:pt x="63" y="26"/>
                </a:lnTo>
                <a:lnTo>
                  <a:pt x="64" y="24"/>
                </a:lnTo>
                <a:lnTo>
                  <a:pt x="66" y="24"/>
                </a:lnTo>
                <a:lnTo>
                  <a:pt x="66" y="22"/>
                </a:lnTo>
                <a:lnTo>
                  <a:pt x="68" y="20"/>
                </a:lnTo>
                <a:lnTo>
                  <a:pt x="70" y="20"/>
                </a:lnTo>
                <a:close/>
                <a:moveTo>
                  <a:pt x="68" y="17"/>
                </a:moveTo>
                <a:lnTo>
                  <a:pt x="66" y="13"/>
                </a:lnTo>
                <a:lnTo>
                  <a:pt x="66" y="11"/>
                </a:lnTo>
                <a:lnTo>
                  <a:pt x="64" y="11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7" y="13"/>
                </a:lnTo>
                <a:lnTo>
                  <a:pt x="57" y="15"/>
                </a:lnTo>
                <a:lnTo>
                  <a:pt x="57" y="17"/>
                </a:lnTo>
                <a:lnTo>
                  <a:pt x="68" y="17"/>
                </a:lnTo>
                <a:close/>
                <a:moveTo>
                  <a:pt x="75" y="7"/>
                </a:moveTo>
                <a:lnTo>
                  <a:pt x="85" y="7"/>
                </a:lnTo>
                <a:lnTo>
                  <a:pt x="87" y="7"/>
                </a:lnTo>
                <a:lnTo>
                  <a:pt x="88" y="9"/>
                </a:lnTo>
                <a:lnTo>
                  <a:pt x="90" y="11"/>
                </a:lnTo>
                <a:lnTo>
                  <a:pt x="90" y="13"/>
                </a:lnTo>
                <a:lnTo>
                  <a:pt x="90" y="15"/>
                </a:lnTo>
                <a:lnTo>
                  <a:pt x="88" y="17"/>
                </a:lnTo>
                <a:lnTo>
                  <a:pt x="87" y="17"/>
                </a:lnTo>
                <a:lnTo>
                  <a:pt x="88" y="18"/>
                </a:lnTo>
                <a:lnTo>
                  <a:pt x="90" y="18"/>
                </a:lnTo>
                <a:lnTo>
                  <a:pt x="92" y="20"/>
                </a:lnTo>
                <a:lnTo>
                  <a:pt x="92" y="22"/>
                </a:lnTo>
                <a:lnTo>
                  <a:pt x="92" y="24"/>
                </a:lnTo>
                <a:lnTo>
                  <a:pt x="90" y="24"/>
                </a:lnTo>
                <a:lnTo>
                  <a:pt x="90" y="26"/>
                </a:lnTo>
                <a:lnTo>
                  <a:pt x="88" y="26"/>
                </a:lnTo>
                <a:lnTo>
                  <a:pt x="87" y="28"/>
                </a:lnTo>
                <a:lnTo>
                  <a:pt x="85" y="28"/>
                </a:lnTo>
                <a:lnTo>
                  <a:pt x="75" y="28"/>
                </a:lnTo>
                <a:lnTo>
                  <a:pt x="75" y="7"/>
                </a:lnTo>
                <a:close/>
                <a:moveTo>
                  <a:pt x="79" y="17"/>
                </a:moveTo>
                <a:lnTo>
                  <a:pt x="83" y="17"/>
                </a:lnTo>
                <a:lnTo>
                  <a:pt x="85" y="17"/>
                </a:lnTo>
                <a:lnTo>
                  <a:pt x="87" y="15"/>
                </a:lnTo>
                <a:lnTo>
                  <a:pt x="87" y="13"/>
                </a:lnTo>
                <a:lnTo>
                  <a:pt x="87" y="11"/>
                </a:lnTo>
                <a:lnTo>
                  <a:pt x="85" y="11"/>
                </a:lnTo>
                <a:lnTo>
                  <a:pt x="83" y="11"/>
                </a:lnTo>
                <a:lnTo>
                  <a:pt x="79" y="11"/>
                </a:lnTo>
                <a:lnTo>
                  <a:pt x="79" y="17"/>
                </a:lnTo>
                <a:close/>
                <a:moveTo>
                  <a:pt x="79" y="24"/>
                </a:moveTo>
                <a:lnTo>
                  <a:pt x="85" y="24"/>
                </a:lnTo>
                <a:lnTo>
                  <a:pt x="87" y="24"/>
                </a:lnTo>
                <a:lnTo>
                  <a:pt x="88" y="22"/>
                </a:lnTo>
                <a:lnTo>
                  <a:pt x="88" y="20"/>
                </a:lnTo>
                <a:lnTo>
                  <a:pt x="87" y="18"/>
                </a:lnTo>
                <a:lnTo>
                  <a:pt x="83" y="18"/>
                </a:lnTo>
                <a:lnTo>
                  <a:pt x="79" y="18"/>
                </a:lnTo>
                <a:lnTo>
                  <a:pt x="79" y="24"/>
                </a:lnTo>
                <a:close/>
                <a:moveTo>
                  <a:pt x="107" y="15"/>
                </a:moveTo>
                <a:lnTo>
                  <a:pt x="107" y="11"/>
                </a:lnTo>
                <a:lnTo>
                  <a:pt x="103" y="11"/>
                </a:lnTo>
                <a:lnTo>
                  <a:pt x="101" y="11"/>
                </a:lnTo>
                <a:lnTo>
                  <a:pt x="99" y="13"/>
                </a:lnTo>
                <a:lnTo>
                  <a:pt x="98" y="15"/>
                </a:lnTo>
                <a:lnTo>
                  <a:pt x="98" y="17"/>
                </a:lnTo>
                <a:lnTo>
                  <a:pt x="98" y="20"/>
                </a:lnTo>
                <a:lnTo>
                  <a:pt x="99" y="24"/>
                </a:lnTo>
                <a:lnTo>
                  <a:pt x="101" y="24"/>
                </a:lnTo>
                <a:lnTo>
                  <a:pt x="103" y="26"/>
                </a:lnTo>
                <a:lnTo>
                  <a:pt x="105" y="24"/>
                </a:lnTo>
                <a:lnTo>
                  <a:pt x="107" y="24"/>
                </a:lnTo>
                <a:lnTo>
                  <a:pt x="107" y="22"/>
                </a:lnTo>
                <a:lnTo>
                  <a:pt x="107" y="20"/>
                </a:lnTo>
                <a:lnTo>
                  <a:pt x="111" y="20"/>
                </a:lnTo>
                <a:lnTo>
                  <a:pt x="111" y="24"/>
                </a:lnTo>
                <a:lnTo>
                  <a:pt x="109" y="26"/>
                </a:lnTo>
                <a:lnTo>
                  <a:pt x="107" y="28"/>
                </a:lnTo>
                <a:lnTo>
                  <a:pt x="103" y="28"/>
                </a:lnTo>
                <a:lnTo>
                  <a:pt x="101" y="28"/>
                </a:lnTo>
                <a:lnTo>
                  <a:pt x="98" y="26"/>
                </a:lnTo>
                <a:lnTo>
                  <a:pt x="96" y="26"/>
                </a:lnTo>
                <a:lnTo>
                  <a:pt x="96" y="24"/>
                </a:lnTo>
                <a:lnTo>
                  <a:pt x="94" y="20"/>
                </a:lnTo>
                <a:lnTo>
                  <a:pt x="94" y="18"/>
                </a:lnTo>
                <a:lnTo>
                  <a:pt x="94" y="15"/>
                </a:lnTo>
                <a:lnTo>
                  <a:pt x="96" y="13"/>
                </a:lnTo>
                <a:lnTo>
                  <a:pt x="96" y="11"/>
                </a:lnTo>
                <a:lnTo>
                  <a:pt x="98" y="9"/>
                </a:lnTo>
                <a:lnTo>
                  <a:pt x="101" y="7"/>
                </a:lnTo>
                <a:lnTo>
                  <a:pt x="103" y="7"/>
                </a:lnTo>
                <a:lnTo>
                  <a:pt x="105" y="7"/>
                </a:lnTo>
                <a:lnTo>
                  <a:pt x="107" y="7"/>
                </a:lnTo>
                <a:lnTo>
                  <a:pt x="109" y="9"/>
                </a:lnTo>
                <a:lnTo>
                  <a:pt x="111" y="11"/>
                </a:lnTo>
                <a:lnTo>
                  <a:pt x="111" y="13"/>
                </a:lnTo>
                <a:lnTo>
                  <a:pt x="111" y="15"/>
                </a:lnTo>
                <a:lnTo>
                  <a:pt x="107" y="15"/>
                </a:lnTo>
                <a:close/>
                <a:moveTo>
                  <a:pt x="131" y="28"/>
                </a:moveTo>
                <a:lnTo>
                  <a:pt x="127" y="28"/>
                </a:lnTo>
                <a:lnTo>
                  <a:pt x="120" y="18"/>
                </a:lnTo>
                <a:lnTo>
                  <a:pt x="118" y="20"/>
                </a:lnTo>
                <a:lnTo>
                  <a:pt x="118" y="28"/>
                </a:lnTo>
                <a:lnTo>
                  <a:pt x="114" y="28"/>
                </a:lnTo>
                <a:lnTo>
                  <a:pt x="114" y="7"/>
                </a:lnTo>
                <a:lnTo>
                  <a:pt x="118" y="7"/>
                </a:lnTo>
                <a:lnTo>
                  <a:pt x="118" y="17"/>
                </a:lnTo>
                <a:lnTo>
                  <a:pt x="125" y="7"/>
                </a:lnTo>
                <a:lnTo>
                  <a:pt x="131" y="7"/>
                </a:lnTo>
                <a:lnTo>
                  <a:pt x="122" y="17"/>
                </a:lnTo>
                <a:lnTo>
                  <a:pt x="131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5" name="Freeform 159"/>
          <p:cNvSpPr>
            <a:spLocks noEditPoints="1"/>
          </p:cNvSpPr>
          <p:nvPr/>
        </p:nvSpPr>
        <p:spPr bwMode="auto">
          <a:xfrm>
            <a:off x="2791809" y="3955315"/>
            <a:ext cx="208897" cy="50812"/>
          </a:xfrm>
          <a:custGeom>
            <a:avLst/>
            <a:gdLst>
              <a:gd name="T0" fmla="*/ 5874 w 120"/>
              <a:gd name="T1" fmla="*/ 19050 h 27"/>
              <a:gd name="T2" fmla="*/ 24963 w 120"/>
              <a:gd name="T3" fmla="*/ 42862 h 27"/>
              <a:gd name="T4" fmla="*/ 38179 w 120"/>
              <a:gd name="T5" fmla="*/ 17462 h 27"/>
              <a:gd name="T6" fmla="*/ 51395 w 120"/>
              <a:gd name="T7" fmla="*/ 11112 h 27"/>
              <a:gd name="T8" fmla="*/ 60206 w 120"/>
              <a:gd name="T9" fmla="*/ 38100 h 27"/>
              <a:gd name="T10" fmla="*/ 61674 w 120"/>
              <a:gd name="T11" fmla="*/ 42862 h 27"/>
              <a:gd name="T12" fmla="*/ 60206 w 120"/>
              <a:gd name="T13" fmla="*/ 42862 h 27"/>
              <a:gd name="T14" fmla="*/ 54332 w 120"/>
              <a:gd name="T15" fmla="*/ 38100 h 27"/>
              <a:gd name="T16" fmla="*/ 41116 w 120"/>
              <a:gd name="T17" fmla="*/ 42862 h 27"/>
              <a:gd name="T18" fmla="*/ 35242 w 120"/>
              <a:gd name="T19" fmla="*/ 34925 h 27"/>
              <a:gd name="T20" fmla="*/ 51395 w 120"/>
              <a:gd name="T21" fmla="*/ 22225 h 27"/>
              <a:gd name="T22" fmla="*/ 44053 w 120"/>
              <a:gd name="T23" fmla="*/ 17462 h 27"/>
              <a:gd name="T24" fmla="*/ 54332 w 120"/>
              <a:gd name="T25" fmla="*/ 25400 h 27"/>
              <a:gd name="T26" fmla="*/ 44053 w 120"/>
              <a:gd name="T27" fmla="*/ 28575 h 27"/>
              <a:gd name="T28" fmla="*/ 41116 w 120"/>
              <a:gd name="T29" fmla="*/ 34925 h 27"/>
              <a:gd name="T30" fmla="*/ 51395 w 120"/>
              <a:gd name="T31" fmla="*/ 38100 h 27"/>
              <a:gd name="T32" fmla="*/ 76359 w 120"/>
              <a:gd name="T33" fmla="*/ 25400 h 27"/>
              <a:gd name="T34" fmla="*/ 80764 w 120"/>
              <a:gd name="T35" fmla="*/ 17462 h 27"/>
              <a:gd name="T36" fmla="*/ 64611 w 120"/>
              <a:gd name="T37" fmla="*/ 19050 h 27"/>
              <a:gd name="T38" fmla="*/ 79295 w 120"/>
              <a:gd name="T39" fmla="*/ 11112 h 27"/>
              <a:gd name="T40" fmla="*/ 86638 w 120"/>
              <a:gd name="T41" fmla="*/ 17462 h 27"/>
              <a:gd name="T42" fmla="*/ 80764 w 120"/>
              <a:gd name="T43" fmla="*/ 25400 h 27"/>
              <a:gd name="T44" fmla="*/ 86638 w 120"/>
              <a:gd name="T45" fmla="*/ 39687 h 27"/>
              <a:gd name="T46" fmla="*/ 70485 w 120"/>
              <a:gd name="T47" fmla="*/ 39687 h 27"/>
              <a:gd name="T48" fmla="*/ 70485 w 120"/>
              <a:gd name="T49" fmla="*/ 31750 h 27"/>
              <a:gd name="T50" fmla="*/ 76359 w 120"/>
              <a:gd name="T51" fmla="*/ 39687 h 27"/>
              <a:gd name="T52" fmla="*/ 80764 w 120"/>
              <a:gd name="T53" fmla="*/ 28575 h 27"/>
              <a:gd name="T54" fmla="*/ 73422 w 120"/>
              <a:gd name="T55" fmla="*/ 28575 h 27"/>
              <a:gd name="T56" fmla="*/ 76359 w 120"/>
              <a:gd name="T57" fmla="*/ 25400 h 27"/>
              <a:gd name="T58" fmla="*/ 99853 w 120"/>
              <a:gd name="T59" fmla="*/ 11112 h 27"/>
              <a:gd name="T60" fmla="*/ 114538 w 120"/>
              <a:gd name="T61" fmla="*/ 14287 h 27"/>
              <a:gd name="T62" fmla="*/ 118943 w 120"/>
              <a:gd name="T63" fmla="*/ 39687 h 27"/>
              <a:gd name="T64" fmla="*/ 118943 w 120"/>
              <a:gd name="T65" fmla="*/ 42862 h 27"/>
              <a:gd name="T66" fmla="*/ 114538 w 120"/>
              <a:gd name="T67" fmla="*/ 42862 h 27"/>
              <a:gd name="T68" fmla="*/ 108664 w 120"/>
              <a:gd name="T69" fmla="*/ 42862 h 27"/>
              <a:gd name="T70" fmla="*/ 95448 w 120"/>
              <a:gd name="T71" fmla="*/ 39687 h 27"/>
              <a:gd name="T72" fmla="*/ 95448 w 120"/>
              <a:gd name="T73" fmla="*/ 28575 h 27"/>
              <a:gd name="T74" fmla="*/ 111601 w 120"/>
              <a:gd name="T75" fmla="*/ 19050 h 27"/>
              <a:gd name="T76" fmla="*/ 99853 w 120"/>
              <a:gd name="T77" fmla="*/ 19050 h 27"/>
              <a:gd name="T78" fmla="*/ 108664 w 120"/>
              <a:gd name="T79" fmla="*/ 28575 h 27"/>
              <a:gd name="T80" fmla="*/ 99853 w 120"/>
              <a:gd name="T81" fmla="*/ 31750 h 27"/>
              <a:gd name="T82" fmla="*/ 102790 w 120"/>
              <a:gd name="T83" fmla="*/ 39687 h 27"/>
              <a:gd name="T84" fmla="*/ 111601 w 120"/>
              <a:gd name="T85" fmla="*/ 34925 h 27"/>
              <a:gd name="T86" fmla="*/ 149780 w 120"/>
              <a:gd name="T87" fmla="*/ 42862 h 27"/>
              <a:gd name="T88" fmla="*/ 124817 w 120"/>
              <a:gd name="T89" fmla="*/ 42862 h 27"/>
              <a:gd name="T90" fmla="*/ 143906 w 120"/>
              <a:gd name="T91" fmla="*/ 11112 h 27"/>
              <a:gd name="T92" fmla="*/ 173275 w 120"/>
              <a:gd name="T93" fmla="*/ 39687 h 27"/>
              <a:gd name="T94" fmla="*/ 160059 w 120"/>
              <a:gd name="T95" fmla="*/ 11112 h 27"/>
              <a:gd name="T96" fmla="*/ 176212 w 120"/>
              <a:gd name="T97" fmla="*/ 28575 h 27"/>
              <a:gd name="T98" fmla="*/ 170338 w 120"/>
              <a:gd name="T99" fmla="*/ 38100 h 27"/>
              <a:gd name="T100" fmla="*/ 167401 w 120"/>
              <a:gd name="T101" fmla="*/ 28575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"/>
              <a:gd name="T154" fmla="*/ 0 h 27"/>
              <a:gd name="T155" fmla="*/ 120 w 120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" h="27">
                <a:moveTo>
                  <a:pt x="4" y="27"/>
                </a:moveTo>
                <a:lnTo>
                  <a:pt x="0" y="27"/>
                </a:ln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7"/>
                </a:lnTo>
                <a:lnTo>
                  <a:pt x="17" y="27"/>
                </a:lnTo>
                <a:lnTo>
                  <a:pt x="7" y="14"/>
                </a:lnTo>
                <a:lnTo>
                  <a:pt x="4" y="18"/>
                </a:lnTo>
                <a:lnTo>
                  <a:pt x="4" y="27"/>
                </a:lnTo>
                <a:close/>
                <a:moveTo>
                  <a:pt x="24" y="12"/>
                </a:move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9"/>
                </a:lnTo>
                <a:lnTo>
                  <a:pt x="39" y="11"/>
                </a:lnTo>
                <a:lnTo>
                  <a:pt x="41" y="12"/>
                </a:lnTo>
                <a:lnTo>
                  <a:pt x="41" y="24"/>
                </a:lnTo>
                <a:lnTo>
                  <a:pt x="41" y="25"/>
                </a:lnTo>
                <a:lnTo>
                  <a:pt x="42" y="25"/>
                </a:lnTo>
                <a:lnTo>
                  <a:pt x="42" y="27"/>
                </a:lnTo>
                <a:lnTo>
                  <a:pt x="41" y="27"/>
                </a:lnTo>
                <a:lnTo>
                  <a:pt x="39" y="27"/>
                </a:lnTo>
                <a:lnTo>
                  <a:pt x="37" y="27"/>
                </a:lnTo>
                <a:lnTo>
                  <a:pt x="37" y="25"/>
                </a:lnTo>
                <a:lnTo>
                  <a:pt x="37" y="24"/>
                </a:lnTo>
                <a:lnTo>
                  <a:pt x="35" y="25"/>
                </a:lnTo>
                <a:lnTo>
                  <a:pt x="33" y="27"/>
                </a:lnTo>
                <a:lnTo>
                  <a:pt x="31" y="27"/>
                </a:lnTo>
                <a:lnTo>
                  <a:pt x="30" y="27"/>
                </a:lnTo>
                <a:lnTo>
                  <a:pt x="28" y="27"/>
                </a:lnTo>
                <a:lnTo>
                  <a:pt x="26" y="27"/>
                </a:lnTo>
                <a:lnTo>
                  <a:pt x="26" y="25"/>
                </a:lnTo>
                <a:lnTo>
                  <a:pt x="24" y="25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30" y="16"/>
                </a:lnTo>
                <a:lnTo>
                  <a:pt x="35" y="14"/>
                </a:lnTo>
                <a:lnTo>
                  <a:pt x="37" y="14"/>
                </a:lnTo>
                <a:lnTo>
                  <a:pt x="37" y="12"/>
                </a:lnTo>
                <a:lnTo>
                  <a:pt x="35" y="11"/>
                </a:lnTo>
                <a:lnTo>
                  <a:pt x="31" y="9"/>
                </a:lnTo>
                <a:lnTo>
                  <a:pt x="30" y="11"/>
                </a:lnTo>
                <a:lnTo>
                  <a:pt x="28" y="12"/>
                </a:lnTo>
                <a:lnTo>
                  <a:pt x="24" y="12"/>
                </a:lnTo>
                <a:close/>
                <a:moveTo>
                  <a:pt x="37" y="16"/>
                </a:move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0" y="18"/>
                </a:lnTo>
                <a:lnTo>
                  <a:pt x="28" y="20"/>
                </a:lnTo>
                <a:lnTo>
                  <a:pt x="28" y="22"/>
                </a:lnTo>
                <a:lnTo>
                  <a:pt x="28" y="24"/>
                </a:lnTo>
                <a:lnTo>
                  <a:pt x="31" y="25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2"/>
                </a:lnTo>
                <a:lnTo>
                  <a:pt x="37" y="20"/>
                </a:lnTo>
                <a:lnTo>
                  <a:pt x="37" y="16"/>
                </a:lnTo>
                <a:close/>
                <a:moveTo>
                  <a:pt x="52" y="16"/>
                </a:moveTo>
                <a:lnTo>
                  <a:pt x="54" y="16"/>
                </a:lnTo>
                <a:lnTo>
                  <a:pt x="55" y="14"/>
                </a:lnTo>
                <a:lnTo>
                  <a:pt x="57" y="12"/>
                </a:lnTo>
                <a:lnTo>
                  <a:pt x="55" y="11"/>
                </a:lnTo>
                <a:lnTo>
                  <a:pt x="52" y="9"/>
                </a:lnTo>
                <a:lnTo>
                  <a:pt x="50" y="11"/>
                </a:lnTo>
                <a:lnTo>
                  <a:pt x="48" y="12"/>
                </a:lnTo>
                <a:lnTo>
                  <a:pt x="44" y="12"/>
                </a:lnTo>
                <a:lnTo>
                  <a:pt x="46" y="11"/>
                </a:lnTo>
                <a:lnTo>
                  <a:pt x="46" y="9"/>
                </a:lnTo>
                <a:lnTo>
                  <a:pt x="48" y="9"/>
                </a:lnTo>
                <a:lnTo>
                  <a:pt x="50" y="7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57" y="9"/>
                </a:lnTo>
                <a:lnTo>
                  <a:pt x="59" y="9"/>
                </a:lnTo>
                <a:lnTo>
                  <a:pt x="59" y="11"/>
                </a:lnTo>
                <a:lnTo>
                  <a:pt x="59" y="12"/>
                </a:lnTo>
                <a:lnTo>
                  <a:pt x="59" y="14"/>
                </a:lnTo>
                <a:lnTo>
                  <a:pt x="59" y="16"/>
                </a:lnTo>
                <a:lnTo>
                  <a:pt x="57" y="16"/>
                </a:lnTo>
                <a:lnTo>
                  <a:pt x="55" y="16"/>
                </a:lnTo>
                <a:lnTo>
                  <a:pt x="59" y="18"/>
                </a:lnTo>
                <a:lnTo>
                  <a:pt x="61" y="22"/>
                </a:lnTo>
                <a:lnTo>
                  <a:pt x="61" y="24"/>
                </a:lnTo>
                <a:lnTo>
                  <a:pt x="59" y="25"/>
                </a:lnTo>
                <a:lnTo>
                  <a:pt x="57" y="27"/>
                </a:lnTo>
                <a:lnTo>
                  <a:pt x="55" y="27"/>
                </a:lnTo>
                <a:lnTo>
                  <a:pt x="54" y="27"/>
                </a:lnTo>
                <a:lnTo>
                  <a:pt x="50" y="27"/>
                </a:lnTo>
                <a:lnTo>
                  <a:pt x="48" y="25"/>
                </a:lnTo>
                <a:lnTo>
                  <a:pt x="46" y="25"/>
                </a:lnTo>
                <a:lnTo>
                  <a:pt x="44" y="24"/>
                </a:lnTo>
                <a:lnTo>
                  <a:pt x="44" y="22"/>
                </a:lnTo>
                <a:lnTo>
                  <a:pt x="44" y="20"/>
                </a:lnTo>
                <a:lnTo>
                  <a:pt x="48" y="20"/>
                </a:lnTo>
                <a:lnTo>
                  <a:pt x="48" y="22"/>
                </a:lnTo>
                <a:lnTo>
                  <a:pt x="48" y="24"/>
                </a:lnTo>
                <a:lnTo>
                  <a:pt x="50" y="24"/>
                </a:lnTo>
                <a:lnTo>
                  <a:pt x="52" y="25"/>
                </a:lnTo>
                <a:lnTo>
                  <a:pt x="54" y="25"/>
                </a:lnTo>
                <a:lnTo>
                  <a:pt x="55" y="24"/>
                </a:lnTo>
                <a:lnTo>
                  <a:pt x="57" y="22"/>
                </a:lnTo>
                <a:lnTo>
                  <a:pt x="57" y="20"/>
                </a:lnTo>
                <a:lnTo>
                  <a:pt x="55" y="18"/>
                </a:lnTo>
                <a:lnTo>
                  <a:pt x="54" y="18"/>
                </a:lnTo>
                <a:lnTo>
                  <a:pt x="52" y="18"/>
                </a:lnTo>
                <a:lnTo>
                  <a:pt x="50" y="18"/>
                </a:lnTo>
                <a:lnTo>
                  <a:pt x="50" y="16"/>
                </a:lnTo>
                <a:lnTo>
                  <a:pt x="52" y="16"/>
                </a:lnTo>
                <a:close/>
                <a:moveTo>
                  <a:pt x="65" y="12"/>
                </a:moveTo>
                <a:lnTo>
                  <a:pt x="65" y="11"/>
                </a:lnTo>
                <a:lnTo>
                  <a:pt x="66" y="9"/>
                </a:lnTo>
                <a:lnTo>
                  <a:pt x="68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7"/>
                </a:lnTo>
                <a:lnTo>
                  <a:pt x="78" y="9"/>
                </a:lnTo>
                <a:lnTo>
                  <a:pt x="79" y="11"/>
                </a:lnTo>
                <a:lnTo>
                  <a:pt x="79" y="12"/>
                </a:lnTo>
                <a:lnTo>
                  <a:pt x="79" y="24"/>
                </a:lnTo>
                <a:lnTo>
                  <a:pt x="81" y="25"/>
                </a:lnTo>
                <a:lnTo>
                  <a:pt x="81" y="27"/>
                </a:lnTo>
                <a:lnTo>
                  <a:pt x="79" y="27"/>
                </a:lnTo>
                <a:lnTo>
                  <a:pt x="78" y="27"/>
                </a:lnTo>
                <a:lnTo>
                  <a:pt x="78" y="25"/>
                </a:lnTo>
                <a:lnTo>
                  <a:pt x="76" y="24"/>
                </a:lnTo>
                <a:lnTo>
                  <a:pt x="76" y="25"/>
                </a:lnTo>
                <a:lnTo>
                  <a:pt x="74" y="27"/>
                </a:lnTo>
                <a:lnTo>
                  <a:pt x="72" y="27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5" y="25"/>
                </a:lnTo>
                <a:lnTo>
                  <a:pt x="63" y="24"/>
                </a:lnTo>
                <a:lnTo>
                  <a:pt x="63" y="22"/>
                </a:lnTo>
                <a:lnTo>
                  <a:pt x="63" y="20"/>
                </a:lnTo>
                <a:lnTo>
                  <a:pt x="65" y="18"/>
                </a:lnTo>
                <a:lnTo>
                  <a:pt x="66" y="16"/>
                </a:lnTo>
                <a:lnTo>
                  <a:pt x="68" y="16"/>
                </a:lnTo>
                <a:lnTo>
                  <a:pt x="74" y="14"/>
                </a:lnTo>
                <a:lnTo>
                  <a:pt x="76" y="14"/>
                </a:lnTo>
                <a:lnTo>
                  <a:pt x="76" y="12"/>
                </a:lnTo>
                <a:lnTo>
                  <a:pt x="76" y="11"/>
                </a:lnTo>
                <a:lnTo>
                  <a:pt x="72" y="9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6" y="12"/>
                </a:lnTo>
                <a:lnTo>
                  <a:pt x="65" y="12"/>
                </a:lnTo>
                <a:close/>
                <a:moveTo>
                  <a:pt x="76" y="16"/>
                </a:moveTo>
                <a:lnTo>
                  <a:pt x="76" y="18"/>
                </a:lnTo>
                <a:lnTo>
                  <a:pt x="74" y="18"/>
                </a:lnTo>
                <a:lnTo>
                  <a:pt x="70" y="18"/>
                </a:lnTo>
                <a:lnTo>
                  <a:pt x="68" y="18"/>
                </a:lnTo>
                <a:lnTo>
                  <a:pt x="68" y="20"/>
                </a:lnTo>
                <a:lnTo>
                  <a:pt x="66" y="20"/>
                </a:lnTo>
                <a:lnTo>
                  <a:pt x="66" y="22"/>
                </a:lnTo>
                <a:lnTo>
                  <a:pt x="68" y="24"/>
                </a:lnTo>
                <a:lnTo>
                  <a:pt x="70" y="25"/>
                </a:lnTo>
                <a:lnTo>
                  <a:pt x="72" y="25"/>
                </a:lnTo>
                <a:lnTo>
                  <a:pt x="74" y="24"/>
                </a:lnTo>
                <a:lnTo>
                  <a:pt x="76" y="22"/>
                </a:lnTo>
                <a:lnTo>
                  <a:pt x="76" y="20"/>
                </a:lnTo>
                <a:lnTo>
                  <a:pt x="76" y="16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7"/>
                </a:lnTo>
                <a:lnTo>
                  <a:pt x="98" y="27"/>
                </a:lnTo>
                <a:lnTo>
                  <a:pt x="98" y="18"/>
                </a:lnTo>
                <a:lnTo>
                  <a:pt x="89" y="18"/>
                </a:lnTo>
                <a:lnTo>
                  <a:pt x="89" y="27"/>
                </a:lnTo>
                <a:lnTo>
                  <a:pt x="85" y="27"/>
                </a:lnTo>
                <a:lnTo>
                  <a:pt x="85" y="7"/>
                </a:lnTo>
                <a:lnTo>
                  <a:pt x="89" y="7"/>
                </a:lnTo>
                <a:lnTo>
                  <a:pt x="89" y="16"/>
                </a:lnTo>
                <a:lnTo>
                  <a:pt x="98" y="16"/>
                </a:lnTo>
                <a:lnTo>
                  <a:pt x="98" y="7"/>
                </a:lnTo>
                <a:close/>
                <a:moveTo>
                  <a:pt x="120" y="22"/>
                </a:moveTo>
                <a:lnTo>
                  <a:pt x="120" y="24"/>
                </a:lnTo>
                <a:lnTo>
                  <a:pt x="120" y="25"/>
                </a:lnTo>
                <a:lnTo>
                  <a:pt x="118" y="25"/>
                </a:lnTo>
                <a:lnTo>
                  <a:pt x="116" y="27"/>
                </a:lnTo>
                <a:lnTo>
                  <a:pt x="113" y="27"/>
                </a:lnTo>
                <a:lnTo>
                  <a:pt x="105" y="27"/>
                </a:lnTo>
                <a:lnTo>
                  <a:pt x="105" y="7"/>
                </a:lnTo>
                <a:lnTo>
                  <a:pt x="109" y="7"/>
                </a:lnTo>
                <a:lnTo>
                  <a:pt x="109" y="16"/>
                </a:lnTo>
                <a:lnTo>
                  <a:pt x="113" y="16"/>
                </a:lnTo>
                <a:lnTo>
                  <a:pt x="116" y="16"/>
                </a:lnTo>
                <a:lnTo>
                  <a:pt x="118" y="16"/>
                </a:lnTo>
                <a:lnTo>
                  <a:pt x="120" y="18"/>
                </a:lnTo>
                <a:lnTo>
                  <a:pt x="120" y="22"/>
                </a:lnTo>
                <a:close/>
                <a:moveTo>
                  <a:pt x="109" y="24"/>
                </a:moveTo>
                <a:lnTo>
                  <a:pt x="113" y="24"/>
                </a:lnTo>
                <a:lnTo>
                  <a:pt x="114" y="24"/>
                </a:lnTo>
                <a:lnTo>
                  <a:pt x="116" y="24"/>
                </a:lnTo>
                <a:lnTo>
                  <a:pt x="118" y="22"/>
                </a:lnTo>
                <a:lnTo>
                  <a:pt x="118" y="20"/>
                </a:lnTo>
                <a:lnTo>
                  <a:pt x="116" y="20"/>
                </a:lnTo>
                <a:lnTo>
                  <a:pt x="114" y="18"/>
                </a:lnTo>
                <a:lnTo>
                  <a:pt x="113" y="18"/>
                </a:lnTo>
                <a:lnTo>
                  <a:pt x="109" y="18"/>
                </a:lnTo>
                <a:lnTo>
                  <a:pt x="109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6" name="Freeform 160"/>
          <p:cNvSpPr>
            <a:spLocks noEditPoints="1"/>
          </p:cNvSpPr>
          <p:nvPr/>
        </p:nvSpPr>
        <p:spPr bwMode="auto">
          <a:xfrm>
            <a:off x="2208404" y="4215025"/>
            <a:ext cx="250300" cy="65868"/>
          </a:xfrm>
          <a:custGeom>
            <a:avLst/>
            <a:gdLst>
              <a:gd name="T0" fmla="*/ 16129 w 144"/>
              <a:gd name="T1" fmla="*/ 6350 h 35"/>
              <a:gd name="T2" fmla="*/ 7331 w 144"/>
              <a:gd name="T3" fmla="*/ 30162 h 35"/>
              <a:gd name="T4" fmla="*/ 26392 w 144"/>
              <a:gd name="T5" fmla="*/ 38100 h 35"/>
              <a:gd name="T6" fmla="*/ 32257 w 144"/>
              <a:gd name="T7" fmla="*/ 41275 h 35"/>
              <a:gd name="T8" fmla="*/ 10264 w 144"/>
              <a:gd name="T9" fmla="*/ 44450 h 35"/>
              <a:gd name="T10" fmla="*/ 0 w 144"/>
              <a:gd name="T11" fmla="*/ 23812 h 35"/>
              <a:gd name="T12" fmla="*/ 10264 w 144"/>
              <a:gd name="T13" fmla="*/ 3175 h 35"/>
              <a:gd name="T14" fmla="*/ 32257 w 144"/>
              <a:gd name="T15" fmla="*/ 9525 h 35"/>
              <a:gd name="T16" fmla="*/ 45453 w 144"/>
              <a:gd name="T17" fmla="*/ 14287 h 35"/>
              <a:gd name="T18" fmla="*/ 61582 w 144"/>
              <a:gd name="T19" fmla="*/ 14287 h 35"/>
              <a:gd name="T20" fmla="*/ 64514 w 144"/>
              <a:gd name="T21" fmla="*/ 41275 h 35"/>
              <a:gd name="T22" fmla="*/ 64514 w 144"/>
              <a:gd name="T23" fmla="*/ 44450 h 35"/>
              <a:gd name="T24" fmla="*/ 58649 w 144"/>
              <a:gd name="T25" fmla="*/ 41275 h 35"/>
              <a:gd name="T26" fmla="*/ 42521 w 144"/>
              <a:gd name="T27" fmla="*/ 44450 h 35"/>
              <a:gd name="T28" fmla="*/ 39588 w 144"/>
              <a:gd name="T29" fmla="*/ 30162 h 35"/>
              <a:gd name="T30" fmla="*/ 57183 w 144"/>
              <a:gd name="T31" fmla="*/ 17462 h 35"/>
              <a:gd name="T32" fmla="*/ 39588 w 144"/>
              <a:gd name="T33" fmla="*/ 23812 h 35"/>
              <a:gd name="T34" fmla="*/ 48386 w 144"/>
              <a:gd name="T35" fmla="*/ 31750 h 35"/>
              <a:gd name="T36" fmla="*/ 45453 w 144"/>
              <a:gd name="T37" fmla="*/ 41275 h 35"/>
              <a:gd name="T38" fmla="*/ 58649 w 144"/>
              <a:gd name="T39" fmla="*/ 34925 h 35"/>
              <a:gd name="T40" fmla="*/ 74778 w 144"/>
              <a:gd name="T41" fmla="*/ 17462 h 35"/>
              <a:gd name="T42" fmla="*/ 92372 w 144"/>
              <a:gd name="T43" fmla="*/ 14287 h 35"/>
              <a:gd name="T44" fmla="*/ 96771 w 144"/>
              <a:gd name="T45" fmla="*/ 34925 h 35"/>
              <a:gd name="T46" fmla="*/ 80643 w 144"/>
              <a:gd name="T47" fmla="*/ 44450 h 35"/>
              <a:gd name="T48" fmla="*/ 73311 w 144"/>
              <a:gd name="T49" fmla="*/ 14287 h 35"/>
              <a:gd name="T50" fmla="*/ 92372 w 144"/>
              <a:gd name="T51" fmla="*/ 31750 h 35"/>
              <a:gd name="T52" fmla="*/ 86508 w 144"/>
              <a:gd name="T53" fmla="*/ 17462 h 35"/>
              <a:gd name="T54" fmla="*/ 77710 w 144"/>
              <a:gd name="T55" fmla="*/ 34925 h 35"/>
              <a:gd name="T56" fmla="*/ 105569 w 144"/>
              <a:gd name="T57" fmla="*/ 14287 h 35"/>
              <a:gd name="T58" fmla="*/ 121697 w 144"/>
              <a:gd name="T59" fmla="*/ 14287 h 35"/>
              <a:gd name="T60" fmla="*/ 127562 w 144"/>
              <a:gd name="T61" fmla="*/ 41275 h 35"/>
              <a:gd name="T62" fmla="*/ 127562 w 144"/>
              <a:gd name="T63" fmla="*/ 44450 h 35"/>
              <a:gd name="T64" fmla="*/ 121697 w 144"/>
              <a:gd name="T65" fmla="*/ 41275 h 35"/>
              <a:gd name="T66" fmla="*/ 105569 w 144"/>
              <a:gd name="T67" fmla="*/ 44450 h 35"/>
              <a:gd name="T68" fmla="*/ 102636 w 144"/>
              <a:gd name="T69" fmla="*/ 30162 h 35"/>
              <a:gd name="T70" fmla="*/ 118765 w 144"/>
              <a:gd name="T71" fmla="*/ 17462 h 35"/>
              <a:gd name="T72" fmla="*/ 102636 w 144"/>
              <a:gd name="T73" fmla="*/ 23812 h 35"/>
              <a:gd name="T74" fmla="*/ 109967 w 144"/>
              <a:gd name="T75" fmla="*/ 31750 h 35"/>
              <a:gd name="T76" fmla="*/ 108501 w 144"/>
              <a:gd name="T77" fmla="*/ 41275 h 35"/>
              <a:gd name="T78" fmla="*/ 118765 w 144"/>
              <a:gd name="T79" fmla="*/ 34925 h 35"/>
              <a:gd name="T80" fmla="*/ 140758 w 144"/>
              <a:gd name="T81" fmla="*/ 17462 h 35"/>
              <a:gd name="T82" fmla="*/ 167150 w 144"/>
              <a:gd name="T83" fmla="*/ 12700 h 35"/>
              <a:gd name="T84" fmla="*/ 181812 w 144"/>
              <a:gd name="T85" fmla="*/ 30162 h 35"/>
              <a:gd name="T86" fmla="*/ 167150 w 144"/>
              <a:gd name="T87" fmla="*/ 44450 h 35"/>
              <a:gd name="T88" fmla="*/ 153954 w 144"/>
              <a:gd name="T89" fmla="*/ 30162 h 35"/>
              <a:gd name="T90" fmla="*/ 167150 w 144"/>
              <a:gd name="T91" fmla="*/ 12700 h 35"/>
              <a:gd name="T92" fmla="*/ 175947 w 144"/>
              <a:gd name="T93" fmla="*/ 31750 h 35"/>
              <a:gd name="T94" fmla="*/ 170083 w 144"/>
              <a:gd name="T95" fmla="*/ 17462 h 35"/>
              <a:gd name="T96" fmla="*/ 159819 w 144"/>
              <a:gd name="T97" fmla="*/ 26987 h 35"/>
              <a:gd name="T98" fmla="*/ 164218 w 144"/>
              <a:gd name="T99" fmla="*/ 41275 h 35"/>
              <a:gd name="T100" fmla="*/ 208205 w 144"/>
              <a:gd name="T101" fmla="*/ 17462 h 35"/>
              <a:gd name="T102" fmla="*/ 208205 w 144"/>
              <a:gd name="T103" fmla="*/ 30162 h 35"/>
              <a:gd name="T104" fmla="*/ 208205 w 144"/>
              <a:gd name="T105" fmla="*/ 41275 h 35"/>
              <a:gd name="T106" fmla="*/ 192076 w 144"/>
              <a:gd name="T107" fmla="*/ 26987 h 35"/>
              <a:gd name="T108" fmla="*/ 205272 w 144"/>
              <a:gd name="T109" fmla="*/ 23812 h 35"/>
              <a:gd name="T110" fmla="*/ 192076 w 144"/>
              <a:gd name="T111" fmla="*/ 17462 h 35"/>
              <a:gd name="T112" fmla="*/ 205272 w 144"/>
              <a:gd name="T113" fmla="*/ 38100 h 35"/>
              <a:gd name="T114" fmla="*/ 192076 w 144"/>
              <a:gd name="T115" fmla="*/ 30162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4"/>
              <a:gd name="T175" fmla="*/ 0 h 35"/>
              <a:gd name="T176" fmla="*/ 144 w 144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4" h="35">
                <a:moveTo>
                  <a:pt x="20" y="9"/>
                </a:moveTo>
                <a:lnTo>
                  <a:pt x="20" y="8"/>
                </a:lnTo>
                <a:lnTo>
                  <a:pt x="18" y="6"/>
                </a:lnTo>
                <a:lnTo>
                  <a:pt x="15" y="4"/>
                </a:lnTo>
                <a:lnTo>
                  <a:pt x="13" y="4"/>
                </a:lnTo>
                <a:lnTo>
                  <a:pt x="11" y="4"/>
                </a:lnTo>
                <a:lnTo>
                  <a:pt x="9" y="6"/>
                </a:lnTo>
                <a:lnTo>
                  <a:pt x="7" y="6"/>
                </a:lnTo>
                <a:lnTo>
                  <a:pt x="5" y="9"/>
                </a:lnTo>
                <a:lnTo>
                  <a:pt x="5" y="11"/>
                </a:lnTo>
                <a:lnTo>
                  <a:pt x="3" y="15"/>
                </a:lnTo>
                <a:lnTo>
                  <a:pt x="5" y="19"/>
                </a:lnTo>
                <a:lnTo>
                  <a:pt x="5" y="22"/>
                </a:lnTo>
                <a:lnTo>
                  <a:pt x="9" y="24"/>
                </a:lnTo>
                <a:lnTo>
                  <a:pt x="13" y="26"/>
                </a:lnTo>
                <a:lnTo>
                  <a:pt x="15" y="26"/>
                </a:lnTo>
                <a:lnTo>
                  <a:pt x="16" y="26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9"/>
                </a:lnTo>
                <a:lnTo>
                  <a:pt x="24" y="19"/>
                </a:lnTo>
                <a:lnTo>
                  <a:pt x="24" y="22"/>
                </a:lnTo>
                <a:lnTo>
                  <a:pt x="22" y="26"/>
                </a:lnTo>
                <a:lnTo>
                  <a:pt x="18" y="28"/>
                </a:lnTo>
                <a:lnTo>
                  <a:pt x="16" y="28"/>
                </a:lnTo>
                <a:lnTo>
                  <a:pt x="15" y="28"/>
                </a:lnTo>
                <a:lnTo>
                  <a:pt x="13" y="30"/>
                </a:lnTo>
                <a:lnTo>
                  <a:pt x="11" y="28"/>
                </a:lnTo>
                <a:lnTo>
                  <a:pt x="7" y="28"/>
                </a:lnTo>
                <a:lnTo>
                  <a:pt x="5" y="28"/>
                </a:lnTo>
                <a:lnTo>
                  <a:pt x="3" y="26"/>
                </a:lnTo>
                <a:lnTo>
                  <a:pt x="3" y="24"/>
                </a:lnTo>
                <a:lnTo>
                  <a:pt x="2" y="20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3" y="4"/>
                </a:lnTo>
                <a:lnTo>
                  <a:pt x="5" y="2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2" y="6"/>
                </a:lnTo>
                <a:lnTo>
                  <a:pt x="24" y="8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27" y="15"/>
                </a:moveTo>
                <a:lnTo>
                  <a:pt x="29" y="11"/>
                </a:lnTo>
                <a:lnTo>
                  <a:pt x="31" y="9"/>
                </a:lnTo>
                <a:lnTo>
                  <a:pt x="33" y="8"/>
                </a:lnTo>
                <a:lnTo>
                  <a:pt x="37" y="8"/>
                </a:lnTo>
                <a:lnTo>
                  <a:pt x="39" y="8"/>
                </a:lnTo>
                <a:lnTo>
                  <a:pt x="40" y="9"/>
                </a:lnTo>
                <a:lnTo>
                  <a:pt x="42" y="9"/>
                </a:lnTo>
                <a:lnTo>
                  <a:pt x="42" y="11"/>
                </a:lnTo>
                <a:lnTo>
                  <a:pt x="44" y="13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28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7" y="24"/>
                </a:lnTo>
                <a:lnTo>
                  <a:pt x="27" y="22"/>
                </a:lnTo>
                <a:lnTo>
                  <a:pt x="27" y="20"/>
                </a:lnTo>
                <a:lnTo>
                  <a:pt x="27" y="19"/>
                </a:lnTo>
                <a:lnTo>
                  <a:pt x="29" y="19"/>
                </a:lnTo>
                <a:lnTo>
                  <a:pt x="33" y="17"/>
                </a:lnTo>
                <a:lnTo>
                  <a:pt x="39" y="17"/>
                </a:lnTo>
                <a:lnTo>
                  <a:pt x="40" y="15"/>
                </a:lnTo>
                <a:lnTo>
                  <a:pt x="40" y="13"/>
                </a:lnTo>
                <a:lnTo>
                  <a:pt x="39" y="11"/>
                </a:lnTo>
                <a:lnTo>
                  <a:pt x="35" y="11"/>
                </a:lnTo>
                <a:lnTo>
                  <a:pt x="33" y="11"/>
                </a:lnTo>
                <a:lnTo>
                  <a:pt x="31" y="13"/>
                </a:lnTo>
                <a:lnTo>
                  <a:pt x="31" y="15"/>
                </a:lnTo>
                <a:lnTo>
                  <a:pt x="27" y="15"/>
                </a:lnTo>
                <a:close/>
                <a:moveTo>
                  <a:pt x="40" y="19"/>
                </a:moveTo>
                <a:lnTo>
                  <a:pt x="40" y="19"/>
                </a:lnTo>
                <a:lnTo>
                  <a:pt x="39" y="19"/>
                </a:lnTo>
                <a:lnTo>
                  <a:pt x="37" y="19"/>
                </a:lnTo>
                <a:lnTo>
                  <a:pt x="35" y="19"/>
                </a:lnTo>
                <a:lnTo>
                  <a:pt x="33" y="20"/>
                </a:lnTo>
                <a:lnTo>
                  <a:pt x="31" y="20"/>
                </a:lnTo>
                <a:lnTo>
                  <a:pt x="31" y="22"/>
                </a:lnTo>
                <a:lnTo>
                  <a:pt x="31" y="26"/>
                </a:lnTo>
                <a:lnTo>
                  <a:pt x="35" y="26"/>
                </a:lnTo>
                <a:lnTo>
                  <a:pt x="37" y="26"/>
                </a:lnTo>
                <a:lnTo>
                  <a:pt x="39" y="24"/>
                </a:lnTo>
                <a:lnTo>
                  <a:pt x="40" y="22"/>
                </a:lnTo>
                <a:lnTo>
                  <a:pt x="40" y="19"/>
                </a:lnTo>
                <a:close/>
                <a:moveTo>
                  <a:pt x="50" y="9"/>
                </a:moveTo>
                <a:lnTo>
                  <a:pt x="51" y="9"/>
                </a:lnTo>
                <a:lnTo>
                  <a:pt x="51" y="11"/>
                </a:lnTo>
                <a:lnTo>
                  <a:pt x="53" y="9"/>
                </a:lnTo>
                <a:lnTo>
                  <a:pt x="55" y="9"/>
                </a:lnTo>
                <a:lnTo>
                  <a:pt x="55" y="8"/>
                </a:lnTo>
                <a:lnTo>
                  <a:pt x="59" y="8"/>
                </a:lnTo>
                <a:lnTo>
                  <a:pt x="61" y="8"/>
                </a:lnTo>
                <a:lnTo>
                  <a:pt x="63" y="9"/>
                </a:lnTo>
                <a:lnTo>
                  <a:pt x="64" y="11"/>
                </a:lnTo>
                <a:lnTo>
                  <a:pt x="64" y="13"/>
                </a:lnTo>
                <a:lnTo>
                  <a:pt x="66" y="15"/>
                </a:lnTo>
                <a:lnTo>
                  <a:pt x="66" y="19"/>
                </a:lnTo>
                <a:lnTo>
                  <a:pt x="66" y="20"/>
                </a:lnTo>
                <a:lnTo>
                  <a:pt x="66" y="22"/>
                </a:lnTo>
                <a:lnTo>
                  <a:pt x="64" y="26"/>
                </a:lnTo>
                <a:lnTo>
                  <a:pt x="63" y="28"/>
                </a:lnTo>
                <a:lnTo>
                  <a:pt x="61" y="28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53" y="26"/>
                </a:lnTo>
                <a:lnTo>
                  <a:pt x="51" y="26"/>
                </a:lnTo>
                <a:lnTo>
                  <a:pt x="51" y="35"/>
                </a:lnTo>
                <a:lnTo>
                  <a:pt x="50" y="35"/>
                </a:lnTo>
                <a:lnTo>
                  <a:pt x="50" y="9"/>
                </a:lnTo>
                <a:close/>
                <a:moveTo>
                  <a:pt x="57" y="26"/>
                </a:moveTo>
                <a:lnTo>
                  <a:pt x="59" y="26"/>
                </a:lnTo>
                <a:lnTo>
                  <a:pt x="61" y="24"/>
                </a:lnTo>
                <a:lnTo>
                  <a:pt x="63" y="22"/>
                </a:lnTo>
                <a:lnTo>
                  <a:pt x="63" y="20"/>
                </a:lnTo>
                <a:lnTo>
                  <a:pt x="63" y="19"/>
                </a:lnTo>
                <a:lnTo>
                  <a:pt x="63" y="17"/>
                </a:lnTo>
                <a:lnTo>
                  <a:pt x="63" y="15"/>
                </a:lnTo>
                <a:lnTo>
                  <a:pt x="63" y="13"/>
                </a:lnTo>
                <a:lnTo>
                  <a:pt x="61" y="13"/>
                </a:lnTo>
                <a:lnTo>
                  <a:pt x="59" y="11"/>
                </a:lnTo>
                <a:lnTo>
                  <a:pt x="57" y="11"/>
                </a:lnTo>
                <a:lnTo>
                  <a:pt x="55" y="11"/>
                </a:lnTo>
                <a:lnTo>
                  <a:pt x="53" y="13"/>
                </a:lnTo>
                <a:lnTo>
                  <a:pt x="53" y="15"/>
                </a:lnTo>
                <a:lnTo>
                  <a:pt x="51" y="19"/>
                </a:lnTo>
                <a:lnTo>
                  <a:pt x="53" y="22"/>
                </a:lnTo>
                <a:lnTo>
                  <a:pt x="53" y="24"/>
                </a:lnTo>
                <a:lnTo>
                  <a:pt x="55" y="26"/>
                </a:lnTo>
                <a:lnTo>
                  <a:pt x="57" y="26"/>
                </a:lnTo>
                <a:close/>
                <a:moveTo>
                  <a:pt x="70" y="15"/>
                </a:moveTo>
                <a:lnTo>
                  <a:pt x="70" y="11"/>
                </a:lnTo>
                <a:lnTo>
                  <a:pt x="72" y="9"/>
                </a:lnTo>
                <a:lnTo>
                  <a:pt x="74" y="8"/>
                </a:lnTo>
                <a:lnTo>
                  <a:pt x="77" y="8"/>
                </a:lnTo>
                <a:lnTo>
                  <a:pt x="79" y="8"/>
                </a:lnTo>
                <a:lnTo>
                  <a:pt x="81" y="8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5" y="24"/>
                </a:lnTo>
                <a:lnTo>
                  <a:pt x="85" y="26"/>
                </a:lnTo>
                <a:lnTo>
                  <a:pt x="87" y="26"/>
                </a:lnTo>
                <a:lnTo>
                  <a:pt x="87" y="28"/>
                </a:lnTo>
                <a:lnTo>
                  <a:pt x="85" y="28"/>
                </a:lnTo>
                <a:lnTo>
                  <a:pt x="83" y="28"/>
                </a:lnTo>
                <a:lnTo>
                  <a:pt x="83" y="26"/>
                </a:lnTo>
                <a:lnTo>
                  <a:pt x="81" y="26"/>
                </a:lnTo>
                <a:lnTo>
                  <a:pt x="79" y="28"/>
                </a:lnTo>
                <a:lnTo>
                  <a:pt x="77" y="28"/>
                </a:lnTo>
                <a:lnTo>
                  <a:pt x="75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70" y="20"/>
                </a:lnTo>
                <a:lnTo>
                  <a:pt x="70" y="19"/>
                </a:lnTo>
                <a:lnTo>
                  <a:pt x="72" y="19"/>
                </a:lnTo>
                <a:lnTo>
                  <a:pt x="75" y="17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81" y="11"/>
                </a:lnTo>
                <a:lnTo>
                  <a:pt x="77" y="11"/>
                </a:lnTo>
                <a:lnTo>
                  <a:pt x="75" y="11"/>
                </a:lnTo>
                <a:lnTo>
                  <a:pt x="74" y="11"/>
                </a:lnTo>
                <a:lnTo>
                  <a:pt x="74" y="13"/>
                </a:lnTo>
                <a:lnTo>
                  <a:pt x="74" y="15"/>
                </a:lnTo>
                <a:lnTo>
                  <a:pt x="70" y="15"/>
                </a:lnTo>
                <a:close/>
                <a:moveTo>
                  <a:pt x="81" y="19"/>
                </a:moveTo>
                <a:lnTo>
                  <a:pt x="81" y="19"/>
                </a:lnTo>
                <a:lnTo>
                  <a:pt x="79" y="19"/>
                </a:lnTo>
                <a:lnTo>
                  <a:pt x="75" y="19"/>
                </a:lnTo>
                <a:lnTo>
                  <a:pt x="75" y="20"/>
                </a:lnTo>
                <a:lnTo>
                  <a:pt x="74" y="20"/>
                </a:lnTo>
                <a:lnTo>
                  <a:pt x="72" y="22"/>
                </a:lnTo>
                <a:lnTo>
                  <a:pt x="74" y="26"/>
                </a:lnTo>
                <a:lnTo>
                  <a:pt x="75" y="26"/>
                </a:lnTo>
                <a:lnTo>
                  <a:pt x="77" y="26"/>
                </a:lnTo>
                <a:lnTo>
                  <a:pt x="79" y="26"/>
                </a:lnTo>
                <a:lnTo>
                  <a:pt x="79" y="24"/>
                </a:lnTo>
                <a:lnTo>
                  <a:pt x="81" y="24"/>
                </a:lnTo>
                <a:lnTo>
                  <a:pt x="81" y="22"/>
                </a:lnTo>
                <a:lnTo>
                  <a:pt x="81" y="19"/>
                </a:lnTo>
                <a:close/>
                <a:moveTo>
                  <a:pt x="98" y="11"/>
                </a:moveTo>
                <a:lnTo>
                  <a:pt x="98" y="28"/>
                </a:lnTo>
                <a:lnTo>
                  <a:pt x="96" y="28"/>
                </a:lnTo>
                <a:lnTo>
                  <a:pt x="96" y="11"/>
                </a:lnTo>
                <a:lnTo>
                  <a:pt x="88" y="11"/>
                </a:lnTo>
                <a:lnTo>
                  <a:pt x="88" y="9"/>
                </a:lnTo>
                <a:lnTo>
                  <a:pt x="105" y="9"/>
                </a:lnTo>
                <a:lnTo>
                  <a:pt x="105" y="11"/>
                </a:lnTo>
                <a:lnTo>
                  <a:pt x="98" y="11"/>
                </a:lnTo>
                <a:close/>
                <a:moveTo>
                  <a:pt x="114" y="8"/>
                </a:moveTo>
                <a:lnTo>
                  <a:pt x="118" y="8"/>
                </a:lnTo>
                <a:lnTo>
                  <a:pt x="120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5"/>
                </a:lnTo>
                <a:lnTo>
                  <a:pt x="124" y="19"/>
                </a:lnTo>
                <a:lnTo>
                  <a:pt x="124" y="20"/>
                </a:lnTo>
                <a:lnTo>
                  <a:pt x="124" y="24"/>
                </a:lnTo>
                <a:lnTo>
                  <a:pt x="122" y="26"/>
                </a:lnTo>
                <a:lnTo>
                  <a:pt x="120" y="28"/>
                </a:lnTo>
                <a:lnTo>
                  <a:pt x="118" y="28"/>
                </a:lnTo>
                <a:lnTo>
                  <a:pt x="114" y="28"/>
                </a:lnTo>
                <a:lnTo>
                  <a:pt x="112" y="28"/>
                </a:lnTo>
                <a:lnTo>
                  <a:pt x="109" y="28"/>
                </a:lnTo>
                <a:lnTo>
                  <a:pt x="107" y="26"/>
                </a:lnTo>
                <a:lnTo>
                  <a:pt x="107" y="24"/>
                </a:lnTo>
                <a:lnTo>
                  <a:pt x="105" y="20"/>
                </a:lnTo>
                <a:lnTo>
                  <a:pt x="105" y="19"/>
                </a:lnTo>
                <a:lnTo>
                  <a:pt x="105" y="15"/>
                </a:lnTo>
                <a:lnTo>
                  <a:pt x="107" y="13"/>
                </a:lnTo>
                <a:lnTo>
                  <a:pt x="107" y="11"/>
                </a:lnTo>
                <a:lnTo>
                  <a:pt x="109" y="9"/>
                </a:lnTo>
                <a:lnTo>
                  <a:pt x="112" y="8"/>
                </a:lnTo>
                <a:lnTo>
                  <a:pt x="114" y="8"/>
                </a:lnTo>
                <a:close/>
                <a:moveTo>
                  <a:pt x="114" y="26"/>
                </a:moveTo>
                <a:lnTo>
                  <a:pt x="116" y="26"/>
                </a:lnTo>
                <a:lnTo>
                  <a:pt x="118" y="24"/>
                </a:lnTo>
                <a:lnTo>
                  <a:pt x="120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9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6" y="11"/>
                </a:lnTo>
                <a:lnTo>
                  <a:pt x="114" y="11"/>
                </a:lnTo>
                <a:lnTo>
                  <a:pt x="112" y="11"/>
                </a:lnTo>
                <a:lnTo>
                  <a:pt x="111" y="11"/>
                </a:lnTo>
                <a:lnTo>
                  <a:pt x="111" y="13"/>
                </a:lnTo>
                <a:lnTo>
                  <a:pt x="109" y="15"/>
                </a:lnTo>
                <a:lnTo>
                  <a:pt x="109" y="17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2" y="26"/>
                </a:lnTo>
                <a:lnTo>
                  <a:pt x="114" y="26"/>
                </a:lnTo>
                <a:close/>
                <a:moveTo>
                  <a:pt x="127" y="9"/>
                </a:moveTo>
                <a:lnTo>
                  <a:pt x="136" y="9"/>
                </a:lnTo>
                <a:lnTo>
                  <a:pt x="140" y="9"/>
                </a:lnTo>
                <a:lnTo>
                  <a:pt x="142" y="9"/>
                </a:lnTo>
                <a:lnTo>
                  <a:pt x="142" y="11"/>
                </a:lnTo>
                <a:lnTo>
                  <a:pt x="144" y="13"/>
                </a:lnTo>
                <a:lnTo>
                  <a:pt x="142" y="15"/>
                </a:lnTo>
                <a:lnTo>
                  <a:pt x="142" y="17"/>
                </a:lnTo>
                <a:lnTo>
                  <a:pt x="140" y="19"/>
                </a:lnTo>
                <a:lnTo>
                  <a:pt x="142" y="19"/>
                </a:lnTo>
                <a:lnTo>
                  <a:pt x="144" y="20"/>
                </a:lnTo>
                <a:lnTo>
                  <a:pt x="144" y="22"/>
                </a:lnTo>
                <a:lnTo>
                  <a:pt x="144" y="24"/>
                </a:lnTo>
                <a:lnTo>
                  <a:pt x="144" y="26"/>
                </a:lnTo>
                <a:lnTo>
                  <a:pt x="142" y="26"/>
                </a:lnTo>
                <a:lnTo>
                  <a:pt x="142" y="28"/>
                </a:lnTo>
                <a:lnTo>
                  <a:pt x="140" y="28"/>
                </a:lnTo>
                <a:lnTo>
                  <a:pt x="136" y="28"/>
                </a:lnTo>
                <a:lnTo>
                  <a:pt x="127" y="28"/>
                </a:lnTo>
                <a:lnTo>
                  <a:pt x="127" y="9"/>
                </a:lnTo>
                <a:close/>
                <a:moveTo>
                  <a:pt x="131" y="17"/>
                </a:moveTo>
                <a:lnTo>
                  <a:pt x="136" y="17"/>
                </a:lnTo>
                <a:lnTo>
                  <a:pt x="138" y="17"/>
                </a:lnTo>
                <a:lnTo>
                  <a:pt x="138" y="15"/>
                </a:lnTo>
                <a:lnTo>
                  <a:pt x="140" y="15"/>
                </a:lnTo>
                <a:lnTo>
                  <a:pt x="140" y="13"/>
                </a:lnTo>
                <a:lnTo>
                  <a:pt x="138" y="11"/>
                </a:lnTo>
                <a:lnTo>
                  <a:pt x="136" y="11"/>
                </a:lnTo>
                <a:lnTo>
                  <a:pt x="131" y="11"/>
                </a:lnTo>
                <a:lnTo>
                  <a:pt x="131" y="17"/>
                </a:lnTo>
                <a:close/>
                <a:moveTo>
                  <a:pt x="131" y="26"/>
                </a:moveTo>
                <a:lnTo>
                  <a:pt x="136" y="26"/>
                </a:lnTo>
                <a:lnTo>
                  <a:pt x="138" y="26"/>
                </a:lnTo>
                <a:lnTo>
                  <a:pt x="140" y="24"/>
                </a:lnTo>
                <a:lnTo>
                  <a:pt x="140" y="22"/>
                </a:lnTo>
                <a:lnTo>
                  <a:pt x="140" y="20"/>
                </a:lnTo>
                <a:lnTo>
                  <a:pt x="138" y="20"/>
                </a:lnTo>
                <a:lnTo>
                  <a:pt x="136" y="19"/>
                </a:lnTo>
                <a:lnTo>
                  <a:pt x="131" y="19"/>
                </a:lnTo>
                <a:lnTo>
                  <a:pt x="131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7" name="Freeform 161"/>
          <p:cNvSpPr>
            <a:spLocks noEditPoints="1"/>
          </p:cNvSpPr>
          <p:nvPr/>
        </p:nvSpPr>
        <p:spPr bwMode="auto">
          <a:xfrm>
            <a:off x="2626197" y="4341117"/>
            <a:ext cx="233363" cy="65869"/>
          </a:xfrm>
          <a:custGeom>
            <a:avLst/>
            <a:gdLst>
              <a:gd name="T0" fmla="*/ 16040 w 135"/>
              <a:gd name="T1" fmla="*/ 4763 h 35"/>
              <a:gd name="T2" fmla="*/ 7291 w 135"/>
              <a:gd name="T3" fmla="*/ 28575 h 35"/>
              <a:gd name="T4" fmla="*/ 26247 w 135"/>
              <a:gd name="T5" fmla="*/ 38100 h 35"/>
              <a:gd name="T6" fmla="*/ 32079 w 135"/>
              <a:gd name="T7" fmla="*/ 38100 h 35"/>
              <a:gd name="T8" fmla="*/ 10207 w 135"/>
              <a:gd name="T9" fmla="*/ 42863 h 35"/>
              <a:gd name="T10" fmla="*/ 0 w 135"/>
              <a:gd name="T11" fmla="*/ 20638 h 35"/>
              <a:gd name="T12" fmla="*/ 10207 w 135"/>
              <a:gd name="T13" fmla="*/ 0 h 35"/>
              <a:gd name="T14" fmla="*/ 32079 w 135"/>
              <a:gd name="T15" fmla="*/ 4763 h 35"/>
              <a:gd name="T16" fmla="*/ 45203 w 135"/>
              <a:gd name="T17" fmla="*/ 14288 h 35"/>
              <a:gd name="T18" fmla="*/ 61242 w 135"/>
              <a:gd name="T19" fmla="*/ 14288 h 35"/>
              <a:gd name="T20" fmla="*/ 64159 w 135"/>
              <a:gd name="T21" fmla="*/ 41275 h 35"/>
              <a:gd name="T22" fmla="*/ 64159 w 135"/>
              <a:gd name="T23" fmla="*/ 42863 h 35"/>
              <a:gd name="T24" fmla="*/ 59784 w 135"/>
              <a:gd name="T25" fmla="*/ 38100 h 35"/>
              <a:gd name="T26" fmla="*/ 42286 w 135"/>
              <a:gd name="T27" fmla="*/ 42863 h 35"/>
              <a:gd name="T28" fmla="*/ 40828 w 135"/>
              <a:gd name="T29" fmla="*/ 28575 h 35"/>
              <a:gd name="T30" fmla="*/ 56868 w 135"/>
              <a:gd name="T31" fmla="*/ 17463 h 35"/>
              <a:gd name="T32" fmla="*/ 40828 w 135"/>
              <a:gd name="T33" fmla="*/ 20638 h 35"/>
              <a:gd name="T34" fmla="*/ 48119 w 135"/>
              <a:gd name="T35" fmla="*/ 28575 h 35"/>
              <a:gd name="T36" fmla="*/ 45203 w 135"/>
              <a:gd name="T37" fmla="*/ 38100 h 35"/>
              <a:gd name="T38" fmla="*/ 59784 w 135"/>
              <a:gd name="T39" fmla="*/ 34925 h 35"/>
              <a:gd name="T40" fmla="*/ 104987 w 135"/>
              <a:gd name="T41" fmla="*/ 42863 h 35"/>
              <a:gd name="T42" fmla="*/ 99154 w 135"/>
              <a:gd name="T43" fmla="*/ 17463 h 35"/>
              <a:gd name="T44" fmla="*/ 75824 w 135"/>
              <a:gd name="T45" fmla="*/ 20638 h 35"/>
              <a:gd name="T46" fmla="*/ 72907 w 135"/>
              <a:gd name="T47" fmla="*/ 11113 h 35"/>
              <a:gd name="T48" fmla="*/ 118110 w 135"/>
              <a:gd name="T49" fmla="*/ 11113 h 35"/>
              <a:gd name="T50" fmla="*/ 131233 w 135"/>
              <a:gd name="T51" fmla="*/ 17463 h 35"/>
              <a:gd name="T52" fmla="*/ 137066 w 135"/>
              <a:gd name="T53" fmla="*/ 41275 h 35"/>
              <a:gd name="T54" fmla="*/ 134150 w 135"/>
              <a:gd name="T55" fmla="*/ 42863 h 35"/>
              <a:gd name="T56" fmla="*/ 126859 w 135"/>
              <a:gd name="T57" fmla="*/ 41275 h 35"/>
              <a:gd name="T58" fmla="*/ 112277 w 135"/>
              <a:gd name="T59" fmla="*/ 41275 h 35"/>
              <a:gd name="T60" fmla="*/ 112277 w 135"/>
              <a:gd name="T61" fmla="*/ 25400 h 35"/>
              <a:gd name="T62" fmla="*/ 121026 w 135"/>
              <a:gd name="T63" fmla="*/ 14288 h 35"/>
              <a:gd name="T64" fmla="*/ 129775 w 135"/>
              <a:gd name="T65" fmla="*/ 25400 h 35"/>
              <a:gd name="T66" fmla="*/ 118110 w 135"/>
              <a:gd name="T67" fmla="*/ 28575 h 35"/>
              <a:gd name="T68" fmla="*/ 121026 w 135"/>
              <a:gd name="T69" fmla="*/ 41275 h 35"/>
              <a:gd name="T70" fmla="*/ 129775 w 135"/>
              <a:gd name="T71" fmla="*/ 31750 h 35"/>
              <a:gd name="T72" fmla="*/ 147273 w 135"/>
              <a:gd name="T73" fmla="*/ 14288 h 35"/>
              <a:gd name="T74" fmla="*/ 164771 w 135"/>
              <a:gd name="T75" fmla="*/ 14288 h 35"/>
              <a:gd name="T76" fmla="*/ 164771 w 135"/>
              <a:gd name="T77" fmla="*/ 38100 h 35"/>
              <a:gd name="T78" fmla="*/ 147273 w 135"/>
              <a:gd name="T79" fmla="*/ 41275 h 35"/>
              <a:gd name="T80" fmla="*/ 153106 w 135"/>
              <a:gd name="T81" fmla="*/ 41275 h 35"/>
              <a:gd name="T82" fmla="*/ 161854 w 135"/>
              <a:gd name="T83" fmla="*/ 25400 h 35"/>
              <a:gd name="T84" fmla="*/ 153106 w 135"/>
              <a:gd name="T85" fmla="*/ 17463 h 35"/>
              <a:gd name="T86" fmla="*/ 147273 w 135"/>
              <a:gd name="T87" fmla="*/ 38100 h 35"/>
              <a:gd name="T88" fmla="*/ 177894 w 135"/>
              <a:gd name="T89" fmla="*/ 11113 h 35"/>
              <a:gd name="T90" fmla="*/ 193934 w 135"/>
              <a:gd name="T91" fmla="*/ 17463 h 35"/>
              <a:gd name="T92" fmla="*/ 196850 w 135"/>
              <a:gd name="T93" fmla="*/ 41275 h 35"/>
              <a:gd name="T94" fmla="*/ 193934 w 135"/>
              <a:gd name="T95" fmla="*/ 42863 h 35"/>
              <a:gd name="T96" fmla="*/ 188101 w 135"/>
              <a:gd name="T97" fmla="*/ 41275 h 35"/>
              <a:gd name="T98" fmla="*/ 172061 w 135"/>
              <a:gd name="T99" fmla="*/ 41275 h 35"/>
              <a:gd name="T100" fmla="*/ 174978 w 135"/>
              <a:gd name="T101" fmla="*/ 25400 h 35"/>
              <a:gd name="T102" fmla="*/ 183727 w 135"/>
              <a:gd name="T103" fmla="*/ 14288 h 35"/>
              <a:gd name="T104" fmla="*/ 188101 w 135"/>
              <a:gd name="T105" fmla="*/ 25400 h 35"/>
              <a:gd name="T106" fmla="*/ 177894 w 135"/>
              <a:gd name="T107" fmla="*/ 28575 h 35"/>
              <a:gd name="T108" fmla="*/ 180810 w 135"/>
              <a:gd name="T109" fmla="*/ 41275 h 35"/>
              <a:gd name="T110" fmla="*/ 188101 w 135"/>
              <a:gd name="T111" fmla="*/ 3175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5"/>
              <a:gd name="T169" fmla="*/ 0 h 35"/>
              <a:gd name="T170" fmla="*/ 135 w 135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5" h="35">
                <a:moveTo>
                  <a:pt x="20" y="9"/>
                </a:moveTo>
                <a:lnTo>
                  <a:pt x="20" y="5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9" y="3"/>
                </a:lnTo>
                <a:lnTo>
                  <a:pt x="7" y="5"/>
                </a:lnTo>
                <a:lnTo>
                  <a:pt x="5" y="7"/>
                </a:lnTo>
                <a:lnTo>
                  <a:pt x="5" y="11"/>
                </a:lnTo>
                <a:lnTo>
                  <a:pt x="4" y="13"/>
                </a:lnTo>
                <a:lnTo>
                  <a:pt x="5" y="18"/>
                </a:lnTo>
                <a:lnTo>
                  <a:pt x="7" y="22"/>
                </a:lnTo>
                <a:lnTo>
                  <a:pt x="9" y="24"/>
                </a:lnTo>
                <a:lnTo>
                  <a:pt x="13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20" y="20"/>
                </a:lnTo>
                <a:lnTo>
                  <a:pt x="20" y="16"/>
                </a:lnTo>
                <a:lnTo>
                  <a:pt x="24" y="16"/>
                </a:lnTo>
                <a:lnTo>
                  <a:pt x="24" y="22"/>
                </a:lnTo>
                <a:lnTo>
                  <a:pt x="22" y="24"/>
                </a:lnTo>
                <a:lnTo>
                  <a:pt x="18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1" y="27"/>
                </a:lnTo>
                <a:lnTo>
                  <a:pt x="7" y="27"/>
                </a:lnTo>
                <a:lnTo>
                  <a:pt x="5" y="26"/>
                </a:lnTo>
                <a:lnTo>
                  <a:pt x="4" y="24"/>
                </a:lnTo>
                <a:lnTo>
                  <a:pt x="4" y="22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5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1"/>
                </a:lnTo>
                <a:lnTo>
                  <a:pt x="22" y="3"/>
                </a:lnTo>
                <a:lnTo>
                  <a:pt x="24" y="5"/>
                </a:lnTo>
                <a:lnTo>
                  <a:pt x="24" y="9"/>
                </a:lnTo>
                <a:lnTo>
                  <a:pt x="20" y="9"/>
                </a:lnTo>
                <a:close/>
                <a:moveTo>
                  <a:pt x="28" y="13"/>
                </a:moveTo>
                <a:lnTo>
                  <a:pt x="29" y="11"/>
                </a:lnTo>
                <a:lnTo>
                  <a:pt x="31" y="9"/>
                </a:lnTo>
                <a:lnTo>
                  <a:pt x="33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4" y="13"/>
                </a:lnTo>
                <a:lnTo>
                  <a:pt x="44" y="24"/>
                </a:lnTo>
                <a:lnTo>
                  <a:pt x="44" y="26"/>
                </a:lnTo>
                <a:lnTo>
                  <a:pt x="46" y="26"/>
                </a:lnTo>
                <a:lnTo>
                  <a:pt x="46" y="27"/>
                </a:lnTo>
                <a:lnTo>
                  <a:pt x="44" y="27"/>
                </a:lnTo>
                <a:lnTo>
                  <a:pt x="42" y="27"/>
                </a:lnTo>
                <a:lnTo>
                  <a:pt x="41" y="27"/>
                </a:lnTo>
                <a:lnTo>
                  <a:pt x="41" y="26"/>
                </a:lnTo>
                <a:lnTo>
                  <a:pt x="41" y="24"/>
                </a:lnTo>
                <a:lnTo>
                  <a:pt x="39" y="26"/>
                </a:lnTo>
                <a:lnTo>
                  <a:pt x="37" y="27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9" y="26"/>
                </a:lnTo>
                <a:lnTo>
                  <a:pt x="28" y="26"/>
                </a:lnTo>
                <a:lnTo>
                  <a:pt x="28" y="24"/>
                </a:lnTo>
                <a:lnTo>
                  <a:pt x="28" y="22"/>
                </a:lnTo>
                <a:lnTo>
                  <a:pt x="28" y="20"/>
                </a:lnTo>
                <a:lnTo>
                  <a:pt x="28" y="18"/>
                </a:lnTo>
                <a:lnTo>
                  <a:pt x="29" y="16"/>
                </a:lnTo>
                <a:lnTo>
                  <a:pt x="33" y="16"/>
                </a:lnTo>
                <a:lnTo>
                  <a:pt x="39" y="14"/>
                </a:lnTo>
                <a:lnTo>
                  <a:pt x="41" y="14"/>
                </a:lnTo>
                <a:lnTo>
                  <a:pt x="41" y="13"/>
                </a:lnTo>
                <a:lnTo>
                  <a:pt x="39" y="11"/>
                </a:lnTo>
                <a:lnTo>
                  <a:pt x="35" y="9"/>
                </a:lnTo>
                <a:lnTo>
                  <a:pt x="33" y="11"/>
                </a:lnTo>
                <a:lnTo>
                  <a:pt x="31" y="13"/>
                </a:lnTo>
                <a:lnTo>
                  <a:pt x="28" y="13"/>
                </a:lnTo>
                <a:close/>
                <a:moveTo>
                  <a:pt x="41" y="16"/>
                </a:moveTo>
                <a:lnTo>
                  <a:pt x="41" y="18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20"/>
                </a:lnTo>
                <a:lnTo>
                  <a:pt x="31" y="22"/>
                </a:lnTo>
                <a:lnTo>
                  <a:pt x="31" y="24"/>
                </a:lnTo>
                <a:lnTo>
                  <a:pt x="35" y="26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1" y="16"/>
                </a:lnTo>
                <a:close/>
                <a:moveTo>
                  <a:pt x="61" y="24"/>
                </a:moveTo>
                <a:lnTo>
                  <a:pt x="66" y="7"/>
                </a:lnTo>
                <a:lnTo>
                  <a:pt x="72" y="7"/>
                </a:lnTo>
                <a:lnTo>
                  <a:pt x="72" y="27"/>
                </a:lnTo>
                <a:lnTo>
                  <a:pt x="68" y="27"/>
                </a:lnTo>
                <a:lnTo>
                  <a:pt x="68" y="16"/>
                </a:lnTo>
                <a:lnTo>
                  <a:pt x="68" y="14"/>
                </a:lnTo>
                <a:lnTo>
                  <a:pt x="68" y="13"/>
                </a:lnTo>
                <a:lnTo>
                  <a:pt x="68" y="11"/>
                </a:lnTo>
                <a:lnTo>
                  <a:pt x="63" y="27"/>
                </a:lnTo>
                <a:lnTo>
                  <a:pt x="59" y="27"/>
                </a:lnTo>
                <a:lnTo>
                  <a:pt x="53" y="11"/>
                </a:lnTo>
                <a:lnTo>
                  <a:pt x="52" y="11"/>
                </a:lnTo>
                <a:lnTo>
                  <a:pt x="52" y="13"/>
                </a:lnTo>
                <a:lnTo>
                  <a:pt x="52" y="14"/>
                </a:lnTo>
                <a:lnTo>
                  <a:pt x="52" y="16"/>
                </a:lnTo>
                <a:lnTo>
                  <a:pt x="52" y="27"/>
                </a:lnTo>
                <a:lnTo>
                  <a:pt x="50" y="27"/>
                </a:lnTo>
                <a:lnTo>
                  <a:pt x="50" y="7"/>
                </a:lnTo>
                <a:lnTo>
                  <a:pt x="53" y="7"/>
                </a:lnTo>
                <a:lnTo>
                  <a:pt x="61" y="24"/>
                </a:lnTo>
                <a:close/>
                <a:moveTo>
                  <a:pt x="76" y="13"/>
                </a:moveTo>
                <a:lnTo>
                  <a:pt x="77" y="11"/>
                </a:lnTo>
                <a:lnTo>
                  <a:pt x="77" y="9"/>
                </a:lnTo>
                <a:lnTo>
                  <a:pt x="81" y="7"/>
                </a:lnTo>
                <a:lnTo>
                  <a:pt x="85" y="7"/>
                </a:lnTo>
                <a:lnTo>
                  <a:pt x="87" y="7"/>
                </a:lnTo>
                <a:lnTo>
                  <a:pt x="89" y="7"/>
                </a:lnTo>
                <a:lnTo>
                  <a:pt x="90" y="9"/>
                </a:lnTo>
                <a:lnTo>
                  <a:pt x="90" y="11"/>
                </a:lnTo>
                <a:lnTo>
                  <a:pt x="92" y="13"/>
                </a:lnTo>
                <a:lnTo>
                  <a:pt x="92" y="24"/>
                </a:lnTo>
                <a:lnTo>
                  <a:pt x="92" y="26"/>
                </a:lnTo>
                <a:lnTo>
                  <a:pt x="94" y="26"/>
                </a:lnTo>
                <a:lnTo>
                  <a:pt x="94" y="27"/>
                </a:lnTo>
                <a:lnTo>
                  <a:pt x="92" y="27"/>
                </a:lnTo>
                <a:lnTo>
                  <a:pt x="90" y="27"/>
                </a:lnTo>
                <a:lnTo>
                  <a:pt x="89" y="27"/>
                </a:lnTo>
                <a:lnTo>
                  <a:pt x="89" y="26"/>
                </a:lnTo>
                <a:lnTo>
                  <a:pt x="89" y="24"/>
                </a:lnTo>
                <a:lnTo>
                  <a:pt x="87" y="26"/>
                </a:lnTo>
                <a:lnTo>
                  <a:pt x="85" y="27"/>
                </a:lnTo>
                <a:lnTo>
                  <a:pt x="83" y="27"/>
                </a:lnTo>
                <a:lnTo>
                  <a:pt x="81" y="27"/>
                </a:lnTo>
                <a:lnTo>
                  <a:pt x="79" y="27"/>
                </a:lnTo>
                <a:lnTo>
                  <a:pt x="77" y="27"/>
                </a:lnTo>
                <a:lnTo>
                  <a:pt x="77" y="26"/>
                </a:lnTo>
                <a:lnTo>
                  <a:pt x="76" y="26"/>
                </a:lnTo>
                <a:lnTo>
                  <a:pt x="76" y="24"/>
                </a:lnTo>
                <a:lnTo>
                  <a:pt x="76" y="22"/>
                </a:lnTo>
                <a:lnTo>
                  <a:pt x="76" y="20"/>
                </a:lnTo>
                <a:lnTo>
                  <a:pt x="76" y="18"/>
                </a:lnTo>
                <a:lnTo>
                  <a:pt x="77" y="16"/>
                </a:lnTo>
                <a:lnTo>
                  <a:pt x="81" y="16"/>
                </a:lnTo>
                <a:lnTo>
                  <a:pt x="87" y="14"/>
                </a:lnTo>
                <a:lnTo>
                  <a:pt x="89" y="14"/>
                </a:lnTo>
                <a:lnTo>
                  <a:pt x="89" y="13"/>
                </a:lnTo>
                <a:lnTo>
                  <a:pt x="87" y="11"/>
                </a:lnTo>
                <a:lnTo>
                  <a:pt x="83" y="9"/>
                </a:lnTo>
                <a:lnTo>
                  <a:pt x="81" y="11"/>
                </a:lnTo>
                <a:lnTo>
                  <a:pt x="79" y="13"/>
                </a:lnTo>
                <a:lnTo>
                  <a:pt x="76" y="13"/>
                </a:lnTo>
                <a:close/>
                <a:moveTo>
                  <a:pt x="89" y="16"/>
                </a:moveTo>
                <a:lnTo>
                  <a:pt x="87" y="18"/>
                </a:lnTo>
                <a:lnTo>
                  <a:pt x="85" y="18"/>
                </a:lnTo>
                <a:lnTo>
                  <a:pt x="83" y="18"/>
                </a:lnTo>
                <a:lnTo>
                  <a:pt x="81" y="18"/>
                </a:lnTo>
                <a:lnTo>
                  <a:pt x="79" y="20"/>
                </a:lnTo>
                <a:lnTo>
                  <a:pt x="79" y="22"/>
                </a:lnTo>
                <a:lnTo>
                  <a:pt x="79" y="24"/>
                </a:lnTo>
                <a:lnTo>
                  <a:pt x="83" y="26"/>
                </a:lnTo>
                <a:lnTo>
                  <a:pt x="85" y="24"/>
                </a:lnTo>
                <a:lnTo>
                  <a:pt x="87" y="24"/>
                </a:lnTo>
                <a:lnTo>
                  <a:pt x="87" y="22"/>
                </a:lnTo>
                <a:lnTo>
                  <a:pt x="89" y="22"/>
                </a:lnTo>
                <a:lnTo>
                  <a:pt x="89" y="20"/>
                </a:lnTo>
                <a:lnTo>
                  <a:pt x="89" y="16"/>
                </a:lnTo>
                <a:close/>
                <a:moveTo>
                  <a:pt x="98" y="7"/>
                </a:moveTo>
                <a:lnTo>
                  <a:pt x="100" y="7"/>
                </a:lnTo>
                <a:lnTo>
                  <a:pt x="100" y="11"/>
                </a:lnTo>
                <a:lnTo>
                  <a:pt x="101" y="9"/>
                </a:lnTo>
                <a:lnTo>
                  <a:pt x="103" y="7"/>
                </a:lnTo>
                <a:lnTo>
                  <a:pt x="107" y="7"/>
                </a:lnTo>
                <a:lnTo>
                  <a:pt x="109" y="7"/>
                </a:lnTo>
                <a:lnTo>
                  <a:pt x="111" y="9"/>
                </a:lnTo>
                <a:lnTo>
                  <a:pt x="113" y="9"/>
                </a:lnTo>
                <a:lnTo>
                  <a:pt x="113" y="13"/>
                </a:lnTo>
                <a:lnTo>
                  <a:pt x="114" y="14"/>
                </a:lnTo>
                <a:lnTo>
                  <a:pt x="114" y="16"/>
                </a:lnTo>
                <a:lnTo>
                  <a:pt x="114" y="20"/>
                </a:lnTo>
                <a:lnTo>
                  <a:pt x="113" y="22"/>
                </a:lnTo>
                <a:lnTo>
                  <a:pt x="113" y="24"/>
                </a:lnTo>
                <a:lnTo>
                  <a:pt x="111" y="26"/>
                </a:lnTo>
                <a:lnTo>
                  <a:pt x="109" y="27"/>
                </a:lnTo>
                <a:lnTo>
                  <a:pt x="105" y="27"/>
                </a:lnTo>
                <a:lnTo>
                  <a:pt x="103" y="27"/>
                </a:lnTo>
                <a:lnTo>
                  <a:pt x="101" y="26"/>
                </a:lnTo>
                <a:lnTo>
                  <a:pt x="100" y="26"/>
                </a:lnTo>
                <a:lnTo>
                  <a:pt x="100" y="35"/>
                </a:lnTo>
                <a:lnTo>
                  <a:pt x="98" y="35"/>
                </a:lnTo>
                <a:lnTo>
                  <a:pt x="98" y="7"/>
                </a:lnTo>
                <a:close/>
                <a:moveTo>
                  <a:pt x="105" y="26"/>
                </a:moveTo>
                <a:lnTo>
                  <a:pt x="107" y="24"/>
                </a:lnTo>
                <a:lnTo>
                  <a:pt x="109" y="24"/>
                </a:lnTo>
                <a:lnTo>
                  <a:pt x="109" y="22"/>
                </a:lnTo>
                <a:lnTo>
                  <a:pt x="111" y="22"/>
                </a:lnTo>
                <a:lnTo>
                  <a:pt x="111" y="20"/>
                </a:lnTo>
                <a:lnTo>
                  <a:pt x="111" y="16"/>
                </a:lnTo>
                <a:lnTo>
                  <a:pt x="111" y="14"/>
                </a:lnTo>
                <a:lnTo>
                  <a:pt x="111" y="13"/>
                </a:lnTo>
                <a:lnTo>
                  <a:pt x="109" y="11"/>
                </a:lnTo>
                <a:lnTo>
                  <a:pt x="107" y="11"/>
                </a:lnTo>
                <a:lnTo>
                  <a:pt x="105" y="11"/>
                </a:lnTo>
                <a:lnTo>
                  <a:pt x="103" y="11"/>
                </a:lnTo>
                <a:lnTo>
                  <a:pt x="101" y="13"/>
                </a:lnTo>
                <a:lnTo>
                  <a:pt x="100" y="14"/>
                </a:lnTo>
                <a:lnTo>
                  <a:pt x="100" y="18"/>
                </a:lnTo>
                <a:lnTo>
                  <a:pt x="101" y="22"/>
                </a:lnTo>
                <a:lnTo>
                  <a:pt x="101" y="24"/>
                </a:lnTo>
                <a:lnTo>
                  <a:pt x="103" y="24"/>
                </a:lnTo>
                <a:lnTo>
                  <a:pt x="105" y="26"/>
                </a:lnTo>
                <a:close/>
                <a:moveTo>
                  <a:pt x="118" y="13"/>
                </a:moveTo>
                <a:lnTo>
                  <a:pt x="118" y="11"/>
                </a:lnTo>
                <a:lnTo>
                  <a:pt x="120" y="9"/>
                </a:lnTo>
                <a:lnTo>
                  <a:pt x="122" y="7"/>
                </a:lnTo>
                <a:lnTo>
                  <a:pt x="126" y="7"/>
                </a:lnTo>
                <a:lnTo>
                  <a:pt x="127" y="7"/>
                </a:lnTo>
                <a:lnTo>
                  <a:pt x="129" y="7"/>
                </a:lnTo>
                <a:lnTo>
                  <a:pt x="131" y="7"/>
                </a:lnTo>
                <a:lnTo>
                  <a:pt x="131" y="9"/>
                </a:lnTo>
                <a:lnTo>
                  <a:pt x="133" y="11"/>
                </a:lnTo>
                <a:lnTo>
                  <a:pt x="133" y="13"/>
                </a:lnTo>
                <a:lnTo>
                  <a:pt x="133" y="24"/>
                </a:lnTo>
                <a:lnTo>
                  <a:pt x="135" y="26"/>
                </a:lnTo>
                <a:lnTo>
                  <a:pt x="135" y="27"/>
                </a:lnTo>
                <a:lnTo>
                  <a:pt x="133" y="27"/>
                </a:lnTo>
                <a:lnTo>
                  <a:pt x="131" y="27"/>
                </a:lnTo>
                <a:lnTo>
                  <a:pt x="131" y="26"/>
                </a:lnTo>
                <a:lnTo>
                  <a:pt x="129" y="24"/>
                </a:lnTo>
                <a:lnTo>
                  <a:pt x="129" y="26"/>
                </a:lnTo>
                <a:lnTo>
                  <a:pt x="127" y="27"/>
                </a:lnTo>
                <a:lnTo>
                  <a:pt x="126" y="27"/>
                </a:lnTo>
                <a:lnTo>
                  <a:pt x="124" y="27"/>
                </a:lnTo>
                <a:lnTo>
                  <a:pt x="122" y="27"/>
                </a:lnTo>
                <a:lnTo>
                  <a:pt x="120" y="27"/>
                </a:lnTo>
                <a:lnTo>
                  <a:pt x="118" y="26"/>
                </a:lnTo>
                <a:lnTo>
                  <a:pt x="116" y="24"/>
                </a:lnTo>
                <a:lnTo>
                  <a:pt x="116" y="22"/>
                </a:lnTo>
                <a:lnTo>
                  <a:pt x="116" y="20"/>
                </a:lnTo>
                <a:lnTo>
                  <a:pt x="118" y="18"/>
                </a:lnTo>
                <a:lnTo>
                  <a:pt x="120" y="16"/>
                </a:lnTo>
                <a:lnTo>
                  <a:pt x="124" y="16"/>
                </a:lnTo>
                <a:lnTo>
                  <a:pt x="127" y="14"/>
                </a:lnTo>
                <a:lnTo>
                  <a:pt x="129" y="14"/>
                </a:lnTo>
                <a:lnTo>
                  <a:pt x="129" y="13"/>
                </a:lnTo>
                <a:lnTo>
                  <a:pt x="129" y="11"/>
                </a:lnTo>
                <a:lnTo>
                  <a:pt x="126" y="9"/>
                </a:lnTo>
                <a:lnTo>
                  <a:pt x="124" y="11"/>
                </a:lnTo>
                <a:lnTo>
                  <a:pt x="122" y="11"/>
                </a:lnTo>
                <a:lnTo>
                  <a:pt x="122" y="13"/>
                </a:lnTo>
                <a:lnTo>
                  <a:pt x="120" y="13"/>
                </a:lnTo>
                <a:lnTo>
                  <a:pt x="118" y="13"/>
                </a:lnTo>
                <a:close/>
                <a:moveTo>
                  <a:pt x="129" y="16"/>
                </a:moveTo>
                <a:lnTo>
                  <a:pt x="129" y="18"/>
                </a:lnTo>
                <a:lnTo>
                  <a:pt x="127" y="18"/>
                </a:lnTo>
                <a:lnTo>
                  <a:pt x="124" y="18"/>
                </a:lnTo>
                <a:lnTo>
                  <a:pt x="122" y="18"/>
                </a:lnTo>
                <a:lnTo>
                  <a:pt x="122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4" y="26"/>
                </a:lnTo>
                <a:lnTo>
                  <a:pt x="126" y="26"/>
                </a:lnTo>
                <a:lnTo>
                  <a:pt x="127" y="24"/>
                </a:lnTo>
                <a:lnTo>
                  <a:pt x="129" y="22"/>
                </a:lnTo>
                <a:lnTo>
                  <a:pt x="129" y="20"/>
                </a:lnTo>
                <a:lnTo>
                  <a:pt x="129" y="1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8" name="Freeform 162"/>
          <p:cNvSpPr>
            <a:spLocks noEditPoints="1"/>
          </p:cNvSpPr>
          <p:nvPr/>
        </p:nvSpPr>
        <p:spPr bwMode="auto">
          <a:xfrm>
            <a:off x="1519608" y="3603390"/>
            <a:ext cx="272883" cy="65869"/>
          </a:xfrm>
          <a:custGeom>
            <a:avLst/>
            <a:gdLst>
              <a:gd name="T0" fmla="*/ 23459 w 157"/>
              <a:gd name="T1" fmla="*/ 20638 h 35"/>
              <a:gd name="T2" fmla="*/ 29323 w 157"/>
              <a:gd name="T3" fmla="*/ 28575 h 35"/>
              <a:gd name="T4" fmla="*/ 23459 w 157"/>
              <a:gd name="T5" fmla="*/ 41275 h 35"/>
              <a:gd name="T6" fmla="*/ 29323 w 157"/>
              <a:gd name="T7" fmla="*/ 0 h 35"/>
              <a:gd name="T8" fmla="*/ 20526 w 157"/>
              <a:gd name="T9" fmla="*/ 38100 h 35"/>
              <a:gd name="T10" fmla="*/ 23459 w 157"/>
              <a:gd name="T11" fmla="*/ 26988 h 35"/>
              <a:gd name="T12" fmla="*/ 61579 w 157"/>
              <a:gd name="T13" fmla="*/ 31750 h 35"/>
              <a:gd name="T14" fmla="*/ 54248 w 157"/>
              <a:gd name="T15" fmla="*/ 44450 h 35"/>
              <a:gd name="T16" fmla="*/ 36654 w 157"/>
              <a:gd name="T17" fmla="*/ 38100 h 35"/>
              <a:gd name="T18" fmla="*/ 36654 w 157"/>
              <a:gd name="T19" fmla="*/ 17463 h 35"/>
              <a:gd name="T20" fmla="*/ 55714 w 157"/>
              <a:gd name="T21" fmla="*/ 14288 h 35"/>
              <a:gd name="T22" fmla="*/ 39586 w 157"/>
              <a:gd name="T23" fmla="*/ 28575 h 35"/>
              <a:gd name="T24" fmla="*/ 51316 w 157"/>
              <a:gd name="T25" fmla="*/ 38100 h 35"/>
              <a:gd name="T26" fmla="*/ 55714 w 157"/>
              <a:gd name="T27" fmla="*/ 31750 h 35"/>
              <a:gd name="T28" fmla="*/ 51316 w 157"/>
              <a:gd name="T29" fmla="*/ 17463 h 35"/>
              <a:gd name="T30" fmla="*/ 39586 w 157"/>
              <a:gd name="T31" fmla="*/ 20638 h 35"/>
              <a:gd name="T32" fmla="*/ 71842 w 157"/>
              <a:gd name="T33" fmla="*/ 34925 h 35"/>
              <a:gd name="T34" fmla="*/ 64511 w 157"/>
              <a:gd name="T35" fmla="*/ 38100 h 35"/>
              <a:gd name="T36" fmla="*/ 67443 w 157"/>
              <a:gd name="T37" fmla="*/ 11113 h 35"/>
              <a:gd name="T38" fmla="*/ 71842 w 157"/>
              <a:gd name="T39" fmla="*/ 17463 h 35"/>
              <a:gd name="T40" fmla="*/ 112894 w 157"/>
              <a:gd name="T41" fmla="*/ 11113 h 35"/>
              <a:gd name="T42" fmla="*/ 134887 w 157"/>
              <a:gd name="T43" fmla="*/ 14288 h 35"/>
              <a:gd name="T44" fmla="*/ 140751 w 157"/>
              <a:gd name="T45" fmla="*/ 31750 h 35"/>
              <a:gd name="T46" fmla="*/ 126090 w 157"/>
              <a:gd name="T47" fmla="*/ 44450 h 35"/>
              <a:gd name="T48" fmla="*/ 112894 w 157"/>
              <a:gd name="T49" fmla="*/ 31750 h 35"/>
              <a:gd name="T50" fmla="*/ 118759 w 157"/>
              <a:gd name="T51" fmla="*/ 14288 h 35"/>
              <a:gd name="T52" fmla="*/ 131954 w 157"/>
              <a:gd name="T53" fmla="*/ 38100 h 35"/>
              <a:gd name="T54" fmla="*/ 134887 w 157"/>
              <a:gd name="T55" fmla="*/ 26988 h 35"/>
              <a:gd name="T56" fmla="*/ 126090 w 157"/>
              <a:gd name="T57" fmla="*/ 14288 h 35"/>
              <a:gd name="T58" fmla="*/ 118759 w 157"/>
              <a:gd name="T59" fmla="*/ 26988 h 35"/>
              <a:gd name="T60" fmla="*/ 121691 w 157"/>
              <a:gd name="T61" fmla="*/ 38100 h 35"/>
              <a:gd name="T62" fmla="*/ 151014 w 157"/>
              <a:gd name="T63" fmla="*/ 17463 h 35"/>
              <a:gd name="T64" fmla="*/ 159811 w 157"/>
              <a:gd name="T65" fmla="*/ 11113 h 35"/>
              <a:gd name="T66" fmla="*/ 170074 w 157"/>
              <a:gd name="T67" fmla="*/ 23813 h 35"/>
              <a:gd name="T68" fmla="*/ 167142 w 157"/>
              <a:gd name="T69" fmla="*/ 41275 h 35"/>
              <a:gd name="T70" fmla="*/ 151014 w 157"/>
              <a:gd name="T71" fmla="*/ 41275 h 35"/>
              <a:gd name="T72" fmla="*/ 145150 w 157"/>
              <a:gd name="T73" fmla="*/ 11113 h 35"/>
              <a:gd name="T74" fmla="*/ 164210 w 157"/>
              <a:gd name="T75" fmla="*/ 34925 h 35"/>
              <a:gd name="T76" fmla="*/ 164210 w 157"/>
              <a:gd name="T77" fmla="*/ 20638 h 35"/>
              <a:gd name="T78" fmla="*/ 153947 w 157"/>
              <a:gd name="T79" fmla="*/ 20638 h 35"/>
              <a:gd name="T80" fmla="*/ 156879 w 157"/>
              <a:gd name="T81" fmla="*/ 38100 h 35"/>
              <a:gd name="T82" fmla="*/ 196465 w 157"/>
              <a:gd name="T83" fmla="*/ 17463 h 35"/>
              <a:gd name="T84" fmla="*/ 199398 w 157"/>
              <a:gd name="T85" fmla="*/ 34925 h 35"/>
              <a:gd name="T86" fmla="*/ 183270 w 157"/>
              <a:gd name="T87" fmla="*/ 44450 h 35"/>
              <a:gd name="T88" fmla="*/ 175939 w 157"/>
              <a:gd name="T89" fmla="*/ 26988 h 35"/>
              <a:gd name="T90" fmla="*/ 183270 w 157"/>
              <a:gd name="T91" fmla="*/ 11113 h 35"/>
              <a:gd name="T92" fmla="*/ 194999 w 157"/>
              <a:gd name="T93" fmla="*/ 34925 h 35"/>
              <a:gd name="T94" fmla="*/ 196465 w 157"/>
              <a:gd name="T95" fmla="*/ 23813 h 35"/>
              <a:gd name="T96" fmla="*/ 186202 w 157"/>
              <a:gd name="T97" fmla="*/ 17463 h 35"/>
              <a:gd name="T98" fmla="*/ 180338 w 157"/>
              <a:gd name="T99" fmla="*/ 26988 h 35"/>
              <a:gd name="T100" fmla="*/ 186202 w 157"/>
              <a:gd name="T101" fmla="*/ 38100 h 35"/>
              <a:gd name="T102" fmla="*/ 202330 w 157"/>
              <a:gd name="T103" fmla="*/ 38100 h 35"/>
              <a:gd name="T104" fmla="*/ 208195 w 157"/>
              <a:gd name="T105" fmla="*/ 31750 h 35"/>
              <a:gd name="T106" fmla="*/ 230187 w 157"/>
              <a:gd name="T107" fmla="*/ 49213 h 35"/>
              <a:gd name="T108" fmla="*/ 224322 w 157"/>
              <a:gd name="T109" fmla="*/ 17463 h 35"/>
              <a:gd name="T110" fmla="*/ 224322 w 157"/>
              <a:gd name="T111" fmla="*/ 3810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"/>
              <a:gd name="T169" fmla="*/ 0 h 35"/>
              <a:gd name="T170" fmla="*/ 157 w 157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" h="35">
                <a:moveTo>
                  <a:pt x="3" y="4"/>
                </a:moveTo>
                <a:lnTo>
                  <a:pt x="3" y="11"/>
                </a:lnTo>
                <a:lnTo>
                  <a:pt x="13" y="11"/>
                </a:lnTo>
                <a:lnTo>
                  <a:pt x="14" y="11"/>
                </a:lnTo>
                <a:lnTo>
                  <a:pt x="16" y="13"/>
                </a:lnTo>
                <a:lnTo>
                  <a:pt x="18" y="13"/>
                </a:lnTo>
                <a:lnTo>
                  <a:pt x="20" y="15"/>
                </a:lnTo>
                <a:lnTo>
                  <a:pt x="20" y="17"/>
                </a:lnTo>
                <a:lnTo>
                  <a:pt x="20" y="18"/>
                </a:lnTo>
                <a:lnTo>
                  <a:pt x="22" y="20"/>
                </a:lnTo>
                <a:lnTo>
                  <a:pt x="20" y="22"/>
                </a:lnTo>
                <a:lnTo>
                  <a:pt x="20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3" y="28"/>
                </a:lnTo>
                <a:lnTo>
                  <a:pt x="0" y="28"/>
                </a:lnTo>
                <a:lnTo>
                  <a:pt x="0" y="0"/>
                </a:lnTo>
                <a:lnTo>
                  <a:pt x="20" y="0"/>
                </a:lnTo>
                <a:lnTo>
                  <a:pt x="20" y="4"/>
                </a:lnTo>
                <a:lnTo>
                  <a:pt x="3" y="4"/>
                </a:lnTo>
                <a:close/>
                <a:moveTo>
                  <a:pt x="3" y="24"/>
                </a:moveTo>
                <a:lnTo>
                  <a:pt x="13" y="24"/>
                </a:lnTo>
                <a:lnTo>
                  <a:pt x="14" y="24"/>
                </a:lnTo>
                <a:lnTo>
                  <a:pt x="16" y="22"/>
                </a:lnTo>
                <a:lnTo>
                  <a:pt x="18" y="20"/>
                </a:lnTo>
                <a:lnTo>
                  <a:pt x="16" y="17"/>
                </a:lnTo>
                <a:lnTo>
                  <a:pt x="14" y="15"/>
                </a:lnTo>
                <a:lnTo>
                  <a:pt x="13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42" y="20"/>
                </a:moveTo>
                <a:lnTo>
                  <a:pt x="40" y="22"/>
                </a:lnTo>
                <a:lnTo>
                  <a:pt x="40" y="24"/>
                </a:lnTo>
                <a:lnTo>
                  <a:pt x="40" y="26"/>
                </a:lnTo>
                <a:lnTo>
                  <a:pt x="38" y="26"/>
                </a:lnTo>
                <a:lnTo>
                  <a:pt x="37" y="28"/>
                </a:lnTo>
                <a:lnTo>
                  <a:pt x="33" y="28"/>
                </a:lnTo>
                <a:lnTo>
                  <a:pt x="31" y="28"/>
                </a:lnTo>
                <a:lnTo>
                  <a:pt x="27" y="26"/>
                </a:lnTo>
                <a:lnTo>
                  <a:pt x="25" y="26"/>
                </a:lnTo>
                <a:lnTo>
                  <a:pt x="25" y="24"/>
                </a:lnTo>
                <a:lnTo>
                  <a:pt x="24" y="20"/>
                </a:lnTo>
                <a:lnTo>
                  <a:pt x="24" y="18"/>
                </a:lnTo>
                <a:lnTo>
                  <a:pt x="24" y="15"/>
                </a:lnTo>
                <a:lnTo>
                  <a:pt x="25" y="13"/>
                </a:lnTo>
                <a:lnTo>
                  <a:pt x="25" y="11"/>
                </a:lnTo>
                <a:lnTo>
                  <a:pt x="27" y="9"/>
                </a:lnTo>
                <a:lnTo>
                  <a:pt x="31" y="7"/>
                </a:lnTo>
                <a:lnTo>
                  <a:pt x="33" y="7"/>
                </a:lnTo>
                <a:lnTo>
                  <a:pt x="37" y="7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2" y="15"/>
                </a:lnTo>
                <a:lnTo>
                  <a:pt x="42" y="18"/>
                </a:lnTo>
                <a:lnTo>
                  <a:pt x="27" y="18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8" y="22"/>
                </a:lnTo>
                <a:lnTo>
                  <a:pt x="38" y="20"/>
                </a:lnTo>
                <a:lnTo>
                  <a:pt x="42" y="20"/>
                </a:lnTo>
                <a:close/>
                <a:moveTo>
                  <a:pt x="38" y="17"/>
                </a:moveTo>
                <a:lnTo>
                  <a:pt x="38" y="13"/>
                </a:lnTo>
                <a:lnTo>
                  <a:pt x="37" y="11"/>
                </a:lnTo>
                <a:lnTo>
                  <a:pt x="35" y="11"/>
                </a:lnTo>
                <a:lnTo>
                  <a:pt x="33" y="9"/>
                </a:lnTo>
                <a:lnTo>
                  <a:pt x="31" y="11"/>
                </a:lnTo>
                <a:lnTo>
                  <a:pt x="29" y="11"/>
                </a:lnTo>
                <a:lnTo>
                  <a:pt x="27" y="13"/>
                </a:lnTo>
                <a:lnTo>
                  <a:pt x="27" y="15"/>
                </a:lnTo>
                <a:lnTo>
                  <a:pt x="27" y="17"/>
                </a:lnTo>
                <a:lnTo>
                  <a:pt x="38" y="17"/>
                </a:lnTo>
                <a:close/>
                <a:moveTo>
                  <a:pt x="49" y="11"/>
                </a:moveTo>
                <a:lnTo>
                  <a:pt x="49" y="22"/>
                </a:lnTo>
                <a:lnTo>
                  <a:pt x="49" y="24"/>
                </a:lnTo>
                <a:lnTo>
                  <a:pt x="48" y="26"/>
                </a:lnTo>
                <a:lnTo>
                  <a:pt x="46" y="28"/>
                </a:lnTo>
                <a:lnTo>
                  <a:pt x="44" y="28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7"/>
                </a:lnTo>
                <a:lnTo>
                  <a:pt x="61" y="7"/>
                </a:lnTo>
                <a:lnTo>
                  <a:pt x="61" y="28"/>
                </a:lnTo>
                <a:lnTo>
                  <a:pt x="57" y="28"/>
                </a:lnTo>
                <a:lnTo>
                  <a:pt x="57" y="11"/>
                </a:lnTo>
                <a:lnTo>
                  <a:pt x="49" y="11"/>
                </a:lnTo>
                <a:close/>
                <a:moveTo>
                  <a:pt x="68" y="11"/>
                </a:moveTo>
                <a:lnTo>
                  <a:pt x="68" y="28"/>
                </a:lnTo>
                <a:lnTo>
                  <a:pt x="64" y="28"/>
                </a:lnTo>
                <a:lnTo>
                  <a:pt x="64" y="7"/>
                </a:lnTo>
                <a:lnTo>
                  <a:pt x="77" y="7"/>
                </a:lnTo>
                <a:lnTo>
                  <a:pt x="77" y="11"/>
                </a:lnTo>
                <a:lnTo>
                  <a:pt x="68" y="11"/>
                </a:lnTo>
                <a:close/>
                <a:moveTo>
                  <a:pt x="86" y="7"/>
                </a:moveTo>
                <a:lnTo>
                  <a:pt x="90" y="7"/>
                </a:lnTo>
                <a:lnTo>
                  <a:pt x="92" y="9"/>
                </a:lnTo>
                <a:lnTo>
                  <a:pt x="94" y="11"/>
                </a:lnTo>
                <a:lnTo>
                  <a:pt x="96" y="13"/>
                </a:lnTo>
                <a:lnTo>
                  <a:pt x="96" y="15"/>
                </a:lnTo>
                <a:lnTo>
                  <a:pt x="96" y="17"/>
                </a:lnTo>
                <a:lnTo>
                  <a:pt x="96" y="20"/>
                </a:lnTo>
                <a:lnTo>
                  <a:pt x="96" y="22"/>
                </a:lnTo>
                <a:lnTo>
                  <a:pt x="94" y="24"/>
                </a:lnTo>
                <a:lnTo>
                  <a:pt x="92" y="26"/>
                </a:lnTo>
                <a:lnTo>
                  <a:pt x="90" y="28"/>
                </a:lnTo>
                <a:lnTo>
                  <a:pt x="86" y="28"/>
                </a:lnTo>
                <a:lnTo>
                  <a:pt x="85" y="28"/>
                </a:lnTo>
                <a:lnTo>
                  <a:pt x="81" y="26"/>
                </a:lnTo>
                <a:lnTo>
                  <a:pt x="79" y="24"/>
                </a:lnTo>
                <a:lnTo>
                  <a:pt x="79" y="22"/>
                </a:lnTo>
                <a:lnTo>
                  <a:pt x="77" y="20"/>
                </a:lnTo>
                <a:lnTo>
                  <a:pt x="77" y="17"/>
                </a:lnTo>
                <a:lnTo>
                  <a:pt x="77" y="15"/>
                </a:lnTo>
                <a:lnTo>
                  <a:pt x="79" y="13"/>
                </a:lnTo>
                <a:lnTo>
                  <a:pt x="79" y="11"/>
                </a:lnTo>
                <a:lnTo>
                  <a:pt x="81" y="9"/>
                </a:lnTo>
                <a:lnTo>
                  <a:pt x="85" y="7"/>
                </a:lnTo>
                <a:lnTo>
                  <a:pt x="86" y="7"/>
                </a:lnTo>
                <a:close/>
                <a:moveTo>
                  <a:pt x="86" y="26"/>
                </a:moveTo>
                <a:lnTo>
                  <a:pt x="88" y="24"/>
                </a:lnTo>
                <a:lnTo>
                  <a:pt x="90" y="24"/>
                </a:lnTo>
                <a:lnTo>
                  <a:pt x="92" y="22"/>
                </a:lnTo>
                <a:lnTo>
                  <a:pt x="92" y="20"/>
                </a:lnTo>
                <a:lnTo>
                  <a:pt x="92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0" y="11"/>
                </a:lnTo>
                <a:lnTo>
                  <a:pt x="88" y="11"/>
                </a:lnTo>
                <a:lnTo>
                  <a:pt x="86" y="9"/>
                </a:lnTo>
                <a:lnTo>
                  <a:pt x="85" y="11"/>
                </a:lnTo>
                <a:lnTo>
                  <a:pt x="83" y="11"/>
                </a:lnTo>
                <a:lnTo>
                  <a:pt x="83" y="13"/>
                </a:lnTo>
                <a:lnTo>
                  <a:pt x="81" y="15"/>
                </a:lnTo>
                <a:lnTo>
                  <a:pt x="81" y="17"/>
                </a:lnTo>
                <a:lnTo>
                  <a:pt x="81" y="18"/>
                </a:lnTo>
                <a:lnTo>
                  <a:pt x="81" y="20"/>
                </a:lnTo>
                <a:lnTo>
                  <a:pt x="83" y="22"/>
                </a:lnTo>
                <a:lnTo>
                  <a:pt x="83" y="24"/>
                </a:lnTo>
                <a:lnTo>
                  <a:pt x="85" y="24"/>
                </a:lnTo>
                <a:lnTo>
                  <a:pt x="86" y="26"/>
                </a:lnTo>
                <a:close/>
                <a:moveTo>
                  <a:pt x="99" y="7"/>
                </a:moveTo>
                <a:lnTo>
                  <a:pt x="103" y="7"/>
                </a:lnTo>
                <a:lnTo>
                  <a:pt x="103" y="11"/>
                </a:lnTo>
                <a:lnTo>
                  <a:pt x="103" y="9"/>
                </a:lnTo>
                <a:lnTo>
                  <a:pt x="105" y="7"/>
                </a:lnTo>
                <a:lnTo>
                  <a:pt x="107" y="7"/>
                </a:lnTo>
                <a:lnTo>
                  <a:pt x="109" y="7"/>
                </a:lnTo>
                <a:lnTo>
                  <a:pt x="110" y="7"/>
                </a:lnTo>
                <a:lnTo>
                  <a:pt x="112" y="9"/>
                </a:lnTo>
                <a:lnTo>
                  <a:pt x="114" y="9"/>
                </a:lnTo>
                <a:lnTo>
                  <a:pt x="116" y="11"/>
                </a:lnTo>
                <a:lnTo>
                  <a:pt x="116" y="15"/>
                </a:lnTo>
                <a:lnTo>
                  <a:pt x="116" y="17"/>
                </a:lnTo>
                <a:lnTo>
                  <a:pt x="116" y="20"/>
                </a:lnTo>
                <a:lnTo>
                  <a:pt x="116" y="22"/>
                </a:lnTo>
                <a:lnTo>
                  <a:pt x="114" y="24"/>
                </a:lnTo>
                <a:lnTo>
                  <a:pt x="114" y="26"/>
                </a:lnTo>
                <a:lnTo>
                  <a:pt x="110" y="28"/>
                </a:lnTo>
                <a:lnTo>
                  <a:pt x="109" y="28"/>
                </a:lnTo>
                <a:lnTo>
                  <a:pt x="107" y="28"/>
                </a:lnTo>
                <a:lnTo>
                  <a:pt x="105" y="28"/>
                </a:lnTo>
                <a:lnTo>
                  <a:pt x="103" y="26"/>
                </a:lnTo>
                <a:lnTo>
                  <a:pt x="103" y="35"/>
                </a:lnTo>
                <a:lnTo>
                  <a:pt x="99" y="35"/>
                </a:lnTo>
                <a:lnTo>
                  <a:pt x="99" y="7"/>
                </a:lnTo>
                <a:close/>
                <a:moveTo>
                  <a:pt x="109" y="26"/>
                </a:moveTo>
                <a:lnTo>
                  <a:pt x="110" y="24"/>
                </a:lnTo>
                <a:lnTo>
                  <a:pt x="112" y="22"/>
                </a:lnTo>
                <a:lnTo>
                  <a:pt x="114" y="20"/>
                </a:lnTo>
                <a:lnTo>
                  <a:pt x="114" y="17"/>
                </a:lnTo>
                <a:lnTo>
                  <a:pt x="112" y="15"/>
                </a:lnTo>
                <a:lnTo>
                  <a:pt x="112" y="13"/>
                </a:lnTo>
                <a:lnTo>
                  <a:pt x="112" y="11"/>
                </a:lnTo>
                <a:lnTo>
                  <a:pt x="110" y="11"/>
                </a:lnTo>
                <a:lnTo>
                  <a:pt x="109" y="9"/>
                </a:lnTo>
                <a:lnTo>
                  <a:pt x="105" y="11"/>
                </a:lnTo>
                <a:lnTo>
                  <a:pt x="105" y="13"/>
                </a:lnTo>
                <a:lnTo>
                  <a:pt x="103" y="15"/>
                </a:lnTo>
                <a:lnTo>
                  <a:pt x="103" y="18"/>
                </a:lnTo>
                <a:lnTo>
                  <a:pt x="103" y="22"/>
                </a:lnTo>
                <a:lnTo>
                  <a:pt x="105" y="24"/>
                </a:lnTo>
                <a:lnTo>
                  <a:pt x="107" y="24"/>
                </a:lnTo>
                <a:lnTo>
                  <a:pt x="109" y="26"/>
                </a:lnTo>
                <a:close/>
                <a:moveTo>
                  <a:pt x="129" y="7"/>
                </a:moveTo>
                <a:lnTo>
                  <a:pt x="131" y="7"/>
                </a:lnTo>
                <a:lnTo>
                  <a:pt x="133" y="9"/>
                </a:lnTo>
                <a:lnTo>
                  <a:pt x="134" y="11"/>
                </a:lnTo>
                <a:lnTo>
                  <a:pt x="136" y="13"/>
                </a:lnTo>
                <a:lnTo>
                  <a:pt x="138" y="15"/>
                </a:lnTo>
                <a:lnTo>
                  <a:pt x="138" y="17"/>
                </a:lnTo>
                <a:lnTo>
                  <a:pt x="138" y="20"/>
                </a:lnTo>
                <a:lnTo>
                  <a:pt x="136" y="22"/>
                </a:lnTo>
                <a:lnTo>
                  <a:pt x="134" y="24"/>
                </a:lnTo>
                <a:lnTo>
                  <a:pt x="133" y="26"/>
                </a:lnTo>
                <a:lnTo>
                  <a:pt x="131" y="28"/>
                </a:lnTo>
                <a:lnTo>
                  <a:pt x="129" y="28"/>
                </a:lnTo>
                <a:lnTo>
                  <a:pt x="125" y="28"/>
                </a:lnTo>
                <a:lnTo>
                  <a:pt x="123" y="26"/>
                </a:lnTo>
                <a:lnTo>
                  <a:pt x="122" y="24"/>
                </a:lnTo>
                <a:lnTo>
                  <a:pt x="120" y="22"/>
                </a:lnTo>
                <a:lnTo>
                  <a:pt x="120" y="20"/>
                </a:lnTo>
                <a:lnTo>
                  <a:pt x="120" y="17"/>
                </a:lnTo>
                <a:lnTo>
                  <a:pt x="120" y="15"/>
                </a:lnTo>
                <a:lnTo>
                  <a:pt x="120" y="13"/>
                </a:lnTo>
                <a:lnTo>
                  <a:pt x="122" y="11"/>
                </a:lnTo>
                <a:lnTo>
                  <a:pt x="123" y="9"/>
                </a:lnTo>
                <a:lnTo>
                  <a:pt x="125" y="7"/>
                </a:lnTo>
                <a:lnTo>
                  <a:pt x="129" y="7"/>
                </a:lnTo>
                <a:close/>
                <a:moveTo>
                  <a:pt x="129" y="26"/>
                </a:moveTo>
                <a:lnTo>
                  <a:pt x="131" y="24"/>
                </a:lnTo>
                <a:lnTo>
                  <a:pt x="133" y="24"/>
                </a:lnTo>
                <a:lnTo>
                  <a:pt x="133" y="22"/>
                </a:lnTo>
                <a:lnTo>
                  <a:pt x="134" y="20"/>
                </a:lnTo>
                <a:lnTo>
                  <a:pt x="134" y="18"/>
                </a:lnTo>
                <a:lnTo>
                  <a:pt x="134" y="17"/>
                </a:lnTo>
                <a:lnTo>
                  <a:pt x="134" y="15"/>
                </a:lnTo>
                <a:lnTo>
                  <a:pt x="133" y="13"/>
                </a:lnTo>
                <a:lnTo>
                  <a:pt x="133" y="11"/>
                </a:lnTo>
                <a:lnTo>
                  <a:pt x="131" y="11"/>
                </a:lnTo>
                <a:lnTo>
                  <a:pt x="129" y="9"/>
                </a:lnTo>
                <a:lnTo>
                  <a:pt x="127" y="11"/>
                </a:lnTo>
                <a:lnTo>
                  <a:pt x="125" y="11"/>
                </a:lnTo>
                <a:lnTo>
                  <a:pt x="123" y="13"/>
                </a:lnTo>
                <a:lnTo>
                  <a:pt x="123" y="15"/>
                </a:lnTo>
                <a:lnTo>
                  <a:pt x="123" y="17"/>
                </a:lnTo>
                <a:lnTo>
                  <a:pt x="123" y="18"/>
                </a:lnTo>
                <a:lnTo>
                  <a:pt x="123" y="20"/>
                </a:lnTo>
                <a:lnTo>
                  <a:pt x="123" y="22"/>
                </a:lnTo>
                <a:lnTo>
                  <a:pt x="125" y="24"/>
                </a:lnTo>
                <a:lnTo>
                  <a:pt x="127" y="24"/>
                </a:lnTo>
                <a:lnTo>
                  <a:pt x="129" y="26"/>
                </a:lnTo>
                <a:close/>
                <a:moveTo>
                  <a:pt x="142" y="28"/>
                </a:moveTo>
                <a:lnTo>
                  <a:pt x="142" y="31"/>
                </a:lnTo>
                <a:lnTo>
                  <a:pt x="138" y="31"/>
                </a:lnTo>
                <a:lnTo>
                  <a:pt x="138" y="24"/>
                </a:lnTo>
                <a:lnTo>
                  <a:pt x="140" y="24"/>
                </a:lnTo>
                <a:lnTo>
                  <a:pt x="142" y="24"/>
                </a:lnTo>
                <a:lnTo>
                  <a:pt x="142" y="22"/>
                </a:lnTo>
                <a:lnTo>
                  <a:pt x="142" y="20"/>
                </a:lnTo>
                <a:lnTo>
                  <a:pt x="142" y="7"/>
                </a:lnTo>
                <a:lnTo>
                  <a:pt x="155" y="7"/>
                </a:lnTo>
                <a:lnTo>
                  <a:pt x="155" y="24"/>
                </a:lnTo>
                <a:lnTo>
                  <a:pt x="157" y="24"/>
                </a:lnTo>
                <a:lnTo>
                  <a:pt x="157" y="31"/>
                </a:lnTo>
                <a:lnTo>
                  <a:pt x="155" y="31"/>
                </a:lnTo>
                <a:lnTo>
                  <a:pt x="155" y="28"/>
                </a:lnTo>
                <a:lnTo>
                  <a:pt x="142" y="28"/>
                </a:lnTo>
                <a:close/>
                <a:moveTo>
                  <a:pt x="153" y="24"/>
                </a:moveTo>
                <a:lnTo>
                  <a:pt x="153" y="11"/>
                </a:lnTo>
                <a:lnTo>
                  <a:pt x="146" y="11"/>
                </a:lnTo>
                <a:lnTo>
                  <a:pt x="146" y="20"/>
                </a:lnTo>
                <a:lnTo>
                  <a:pt x="144" y="22"/>
                </a:lnTo>
                <a:lnTo>
                  <a:pt x="144" y="24"/>
                </a:lnTo>
                <a:lnTo>
                  <a:pt x="153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29" name="Freeform 163"/>
          <p:cNvSpPr>
            <a:spLocks noEditPoints="1"/>
          </p:cNvSpPr>
          <p:nvPr/>
        </p:nvSpPr>
        <p:spPr bwMode="auto">
          <a:xfrm>
            <a:off x="1754852" y="3721952"/>
            <a:ext cx="267238" cy="65868"/>
          </a:xfrm>
          <a:custGeom>
            <a:avLst/>
            <a:gdLst>
              <a:gd name="T0" fmla="*/ 24885 w 154"/>
              <a:gd name="T1" fmla="*/ 3175 h 35"/>
              <a:gd name="T2" fmla="*/ 24885 w 154"/>
              <a:gd name="T3" fmla="*/ 20637 h 35"/>
              <a:gd name="T4" fmla="*/ 30740 w 154"/>
              <a:gd name="T5" fmla="*/ 34925 h 35"/>
              <a:gd name="T6" fmla="*/ 16102 w 154"/>
              <a:gd name="T7" fmla="*/ 42862 h 35"/>
              <a:gd name="T8" fmla="*/ 19029 w 154"/>
              <a:gd name="T9" fmla="*/ 17462 h 35"/>
              <a:gd name="T10" fmla="*/ 21957 w 154"/>
              <a:gd name="T11" fmla="*/ 4762 h 35"/>
              <a:gd name="T12" fmla="*/ 5855 w 154"/>
              <a:gd name="T13" fmla="*/ 38100 h 35"/>
              <a:gd name="T14" fmla="*/ 24885 w 154"/>
              <a:gd name="T15" fmla="*/ 28575 h 35"/>
              <a:gd name="T16" fmla="*/ 49769 w 154"/>
              <a:gd name="T17" fmla="*/ 11112 h 35"/>
              <a:gd name="T18" fmla="*/ 60016 w 154"/>
              <a:gd name="T19" fmla="*/ 23812 h 35"/>
              <a:gd name="T20" fmla="*/ 54161 w 154"/>
              <a:gd name="T21" fmla="*/ 41275 h 35"/>
              <a:gd name="T22" fmla="*/ 38059 w 154"/>
              <a:gd name="T23" fmla="*/ 38100 h 35"/>
              <a:gd name="T24" fmla="*/ 35131 w 154"/>
              <a:gd name="T25" fmla="*/ 20637 h 35"/>
              <a:gd name="T26" fmla="*/ 49769 w 154"/>
              <a:gd name="T27" fmla="*/ 38100 h 35"/>
              <a:gd name="T28" fmla="*/ 57088 w 154"/>
              <a:gd name="T29" fmla="*/ 28575 h 35"/>
              <a:gd name="T30" fmla="*/ 54161 w 154"/>
              <a:gd name="T31" fmla="*/ 17462 h 35"/>
              <a:gd name="T32" fmla="*/ 40986 w 154"/>
              <a:gd name="T33" fmla="*/ 20637 h 35"/>
              <a:gd name="T34" fmla="*/ 40986 w 154"/>
              <a:gd name="T35" fmla="*/ 31750 h 35"/>
              <a:gd name="T36" fmla="*/ 67335 w 154"/>
              <a:gd name="T37" fmla="*/ 11112 h 35"/>
              <a:gd name="T38" fmla="*/ 76118 w 154"/>
              <a:gd name="T39" fmla="*/ 11112 h 35"/>
              <a:gd name="T40" fmla="*/ 89292 w 154"/>
              <a:gd name="T41" fmla="*/ 14287 h 35"/>
              <a:gd name="T42" fmla="*/ 89292 w 154"/>
              <a:gd name="T43" fmla="*/ 34925 h 35"/>
              <a:gd name="T44" fmla="*/ 76118 w 154"/>
              <a:gd name="T45" fmla="*/ 42862 h 35"/>
              <a:gd name="T46" fmla="*/ 70262 w 154"/>
              <a:gd name="T47" fmla="*/ 55562 h 35"/>
              <a:gd name="T48" fmla="*/ 84900 w 154"/>
              <a:gd name="T49" fmla="*/ 38100 h 35"/>
              <a:gd name="T50" fmla="*/ 86364 w 154"/>
              <a:gd name="T51" fmla="*/ 23812 h 35"/>
              <a:gd name="T52" fmla="*/ 79045 w 154"/>
              <a:gd name="T53" fmla="*/ 14287 h 35"/>
              <a:gd name="T54" fmla="*/ 73190 w 154"/>
              <a:gd name="T55" fmla="*/ 34925 h 35"/>
              <a:gd name="T56" fmla="*/ 114176 w 154"/>
              <a:gd name="T57" fmla="*/ 11112 h 35"/>
              <a:gd name="T58" fmla="*/ 121495 w 154"/>
              <a:gd name="T59" fmla="*/ 25400 h 35"/>
              <a:gd name="T60" fmla="*/ 114176 w 154"/>
              <a:gd name="T61" fmla="*/ 42862 h 35"/>
              <a:gd name="T62" fmla="*/ 98075 w 154"/>
              <a:gd name="T63" fmla="*/ 34925 h 35"/>
              <a:gd name="T64" fmla="*/ 101002 w 154"/>
              <a:gd name="T65" fmla="*/ 17462 h 35"/>
              <a:gd name="T66" fmla="*/ 111249 w 154"/>
              <a:gd name="T67" fmla="*/ 38100 h 35"/>
              <a:gd name="T68" fmla="*/ 117104 w 154"/>
              <a:gd name="T69" fmla="*/ 25400 h 35"/>
              <a:gd name="T70" fmla="*/ 111249 w 154"/>
              <a:gd name="T71" fmla="*/ 17462 h 35"/>
              <a:gd name="T72" fmla="*/ 101002 w 154"/>
              <a:gd name="T73" fmla="*/ 23812 h 35"/>
              <a:gd name="T74" fmla="*/ 102466 w 154"/>
              <a:gd name="T75" fmla="*/ 34925 h 35"/>
              <a:gd name="T76" fmla="*/ 152235 w 154"/>
              <a:gd name="T77" fmla="*/ 11112 h 35"/>
              <a:gd name="T78" fmla="*/ 133206 w 154"/>
              <a:gd name="T79" fmla="*/ 42862 h 35"/>
              <a:gd name="T80" fmla="*/ 146380 w 154"/>
              <a:gd name="T81" fmla="*/ 25400 h 35"/>
              <a:gd name="T82" fmla="*/ 178583 w 154"/>
              <a:gd name="T83" fmla="*/ 41275 h 35"/>
              <a:gd name="T84" fmla="*/ 162482 w 154"/>
              <a:gd name="T85" fmla="*/ 41275 h 35"/>
              <a:gd name="T86" fmla="*/ 156626 w 154"/>
              <a:gd name="T87" fmla="*/ 23812 h 35"/>
              <a:gd name="T88" fmla="*/ 171264 w 154"/>
              <a:gd name="T89" fmla="*/ 11112 h 35"/>
              <a:gd name="T90" fmla="*/ 181511 w 154"/>
              <a:gd name="T91" fmla="*/ 23812 h 35"/>
              <a:gd name="T92" fmla="*/ 168337 w 154"/>
              <a:gd name="T93" fmla="*/ 38100 h 35"/>
              <a:gd name="T94" fmla="*/ 175656 w 154"/>
              <a:gd name="T95" fmla="*/ 34925 h 35"/>
              <a:gd name="T96" fmla="*/ 175656 w 154"/>
              <a:gd name="T97" fmla="*/ 20637 h 35"/>
              <a:gd name="T98" fmla="*/ 165409 w 154"/>
              <a:gd name="T99" fmla="*/ 17462 h 35"/>
              <a:gd name="T100" fmla="*/ 178583 w 154"/>
              <a:gd name="T101" fmla="*/ 25400 h 35"/>
              <a:gd name="T102" fmla="*/ 213715 w 154"/>
              <a:gd name="T103" fmla="*/ 25400 h 35"/>
              <a:gd name="T104" fmla="*/ 209323 w 154"/>
              <a:gd name="T105" fmla="*/ 42862 h 35"/>
              <a:gd name="T106" fmla="*/ 184439 w 154"/>
              <a:gd name="T107" fmla="*/ 42862 h 35"/>
              <a:gd name="T108" fmla="*/ 203468 w 154"/>
              <a:gd name="T109" fmla="*/ 11112 h 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4"/>
              <a:gd name="T166" fmla="*/ 0 h 35"/>
              <a:gd name="T167" fmla="*/ 154 w 154"/>
              <a:gd name="T168" fmla="*/ 35 h 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4" h="35">
                <a:moveTo>
                  <a:pt x="0" y="0"/>
                </a:moveTo>
                <a:lnTo>
                  <a:pt x="11" y="0"/>
                </a:lnTo>
                <a:lnTo>
                  <a:pt x="15" y="0"/>
                </a:lnTo>
                <a:lnTo>
                  <a:pt x="17" y="2"/>
                </a:lnTo>
                <a:lnTo>
                  <a:pt x="19" y="3"/>
                </a:lnTo>
                <a:lnTo>
                  <a:pt x="19" y="5"/>
                </a:lnTo>
                <a:lnTo>
                  <a:pt x="21" y="7"/>
                </a:lnTo>
                <a:lnTo>
                  <a:pt x="19" y="11"/>
                </a:lnTo>
                <a:lnTo>
                  <a:pt x="17" y="13"/>
                </a:lnTo>
                <a:lnTo>
                  <a:pt x="19" y="13"/>
                </a:lnTo>
                <a:lnTo>
                  <a:pt x="19" y="15"/>
                </a:lnTo>
                <a:lnTo>
                  <a:pt x="21" y="16"/>
                </a:lnTo>
                <a:lnTo>
                  <a:pt x="21" y="18"/>
                </a:lnTo>
                <a:lnTo>
                  <a:pt x="21" y="22"/>
                </a:lnTo>
                <a:lnTo>
                  <a:pt x="21" y="24"/>
                </a:lnTo>
                <a:lnTo>
                  <a:pt x="19" y="24"/>
                </a:lnTo>
                <a:lnTo>
                  <a:pt x="17" y="26"/>
                </a:lnTo>
                <a:lnTo>
                  <a:pt x="15" y="27"/>
                </a:lnTo>
                <a:lnTo>
                  <a:pt x="11" y="27"/>
                </a:lnTo>
                <a:lnTo>
                  <a:pt x="0" y="27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11" y="11"/>
                </a:lnTo>
                <a:lnTo>
                  <a:pt x="13" y="11"/>
                </a:lnTo>
                <a:lnTo>
                  <a:pt x="15" y="11"/>
                </a:lnTo>
                <a:lnTo>
                  <a:pt x="15" y="9"/>
                </a:lnTo>
                <a:lnTo>
                  <a:pt x="17" y="7"/>
                </a:lnTo>
                <a:lnTo>
                  <a:pt x="15" y="5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4" y="3"/>
                </a:lnTo>
                <a:lnTo>
                  <a:pt x="4" y="11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5" y="24"/>
                </a:lnTo>
                <a:lnTo>
                  <a:pt x="15" y="22"/>
                </a:lnTo>
                <a:lnTo>
                  <a:pt x="17" y="22"/>
                </a:lnTo>
                <a:lnTo>
                  <a:pt x="17" y="18"/>
                </a:lnTo>
                <a:lnTo>
                  <a:pt x="15" y="16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34" y="7"/>
                </a:moveTo>
                <a:lnTo>
                  <a:pt x="35" y="7"/>
                </a:lnTo>
                <a:lnTo>
                  <a:pt x="37" y="9"/>
                </a:lnTo>
                <a:lnTo>
                  <a:pt x="39" y="11"/>
                </a:lnTo>
                <a:lnTo>
                  <a:pt x="41" y="13"/>
                </a:lnTo>
                <a:lnTo>
                  <a:pt x="41" y="15"/>
                </a:lnTo>
                <a:lnTo>
                  <a:pt x="43" y="16"/>
                </a:lnTo>
                <a:lnTo>
                  <a:pt x="41" y="20"/>
                </a:lnTo>
                <a:lnTo>
                  <a:pt x="41" y="22"/>
                </a:lnTo>
                <a:lnTo>
                  <a:pt x="39" y="24"/>
                </a:lnTo>
                <a:lnTo>
                  <a:pt x="37" y="26"/>
                </a:lnTo>
                <a:lnTo>
                  <a:pt x="35" y="27"/>
                </a:lnTo>
                <a:lnTo>
                  <a:pt x="34" y="27"/>
                </a:lnTo>
                <a:lnTo>
                  <a:pt x="30" y="27"/>
                </a:lnTo>
                <a:lnTo>
                  <a:pt x="28" y="26"/>
                </a:lnTo>
                <a:lnTo>
                  <a:pt x="26" y="24"/>
                </a:lnTo>
                <a:lnTo>
                  <a:pt x="24" y="22"/>
                </a:lnTo>
                <a:lnTo>
                  <a:pt x="24" y="20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6" y="11"/>
                </a:lnTo>
                <a:lnTo>
                  <a:pt x="28" y="9"/>
                </a:lnTo>
                <a:lnTo>
                  <a:pt x="30" y="7"/>
                </a:lnTo>
                <a:lnTo>
                  <a:pt x="34" y="7"/>
                </a:lnTo>
                <a:close/>
                <a:moveTo>
                  <a:pt x="34" y="24"/>
                </a:move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9" y="18"/>
                </a:lnTo>
                <a:lnTo>
                  <a:pt x="39" y="16"/>
                </a:lnTo>
                <a:lnTo>
                  <a:pt x="37" y="15"/>
                </a:lnTo>
                <a:lnTo>
                  <a:pt x="37" y="13"/>
                </a:lnTo>
                <a:lnTo>
                  <a:pt x="37" y="11"/>
                </a:lnTo>
                <a:lnTo>
                  <a:pt x="35" y="11"/>
                </a:lnTo>
                <a:lnTo>
                  <a:pt x="34" y="9"/>
                </a:lnTo>
                <a:lnTo>
                  <a:pt x="32" y="11"/>
                </a:lnTo>
                <a:lnTo>
                  <a:pt x="30" y="11"/>
                </a:lnTo>
                <a:lnTo>
                  <a:pt x="28" y="13"/>
                </a:lnTo>
                <a:lnTo>
                  <a:pt x="28" y="15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close/>
                <a:moveTo>
                  <a:pt x="46" y="7"/>
                </a:moveTo>
                <a:lnTo>
                  <a:pt x="48" y="7"/>
                </a:lnTo>
                <a:lnTo>
                  <a:pt x="48" y="11"/>
                </a:lnTo>
                <a:lnTo>
                  <a:pt x="50" y="9"/>
                </a:lnTo>
                <a:lnTo>
                  <a:pt x="52" y="7"/>
                </a:lnTo>
                <a:lnTo>
                  <a:pt x="56" y="7"/>
                </a:lnTo>
                <a:lnTo>
                  <a:pt x="58" y="7"/>
                </a:lnTo>
                <a:lnTo>
                  <a:pt x="59" y="9"/>
                </a:lnTo>
                <a:lnTo>
                  <a:pt x="61" y="9"/>
                </a:lnTo>
                <a:lnTo>
                  <a:pt x="61" y="11"/>
                </a:lnTo>
                <a:lnTo>
                  <a:pt x="63" y="15"/>
                </a:lnTo>
                <a:lnTo>
                  <a:pt x="63" y="16"/>
                </a:lnTo>
                <a:lnTo>
                  <a:pt x="63" y="20"/>
                </a:lnTo>
                <a:lnTo>
                  <a:pt x="61" y="22"/>
                </a:lnTo>
                <a:lnTo>
                  <a:pt x="61" y="24"/>
                </a:lnTo>
                <a:lnTo>
                  <a:pt x="59" y="26"/>
                </a:lnTo>
                <a:lnTo>
                  <a:pt x="58" y="27"/>
                </a:lnTo>
                <a:lnTo>
                  <a:pt x="54" y="27"/>
                </a:lnTo>
                <a:lnTo>
                  <a:pt x="52" y="27"/>
                </a:lnTo>
                <a:lnTo>
                  <a:pt x="50" y="26"/>
                </a:lnTo>
                <a:lnTo>
                  <a:pt x="48" y="26"/>
                </a:lnTo>
                <a:lnTo>
                  <a:pt x="48" y="35"/>
                </a:lnTo>
                <a:lnTo>
                  <a:pt x="46" y="35"/>
                </a:lnTo>
                <a:lnTo>
                  <a:pt x="46" y="7"/>
                </a:lnTo>
                <a:close/>
                <a:moveTo>
                  <a:pt x="54" y="26"/>
                </a:moveTo>
                <a:lnTo>
                  <a:pt x="56" y="24"/>
                </a:lnTo>
                <a:lnTo>
                  <a:pt x="58" y="24"/>
                </a:lnTo>
                <a:lnTo>
                  <a:pt x="58" y="22"/>
                </a:lnTo>
                <a:lnTo>
                  <a:pt x="59" y="22"/>
                </a:lnTo>
                <a:lnTo>
                  <a:pt x="59" y="20"/>
                </a:lnTo>
                <a:lnTo>
                  <a:pt x="59" y="16"/>
                </a:lnTo>
                <a:lnTo>
                  <a:pt x="59" y="15"/>
                </a:lnTo>
                <a:lnTo>
                  <a:pt x="59" y="13"/>
                </a:lnTo>
                <a:lnTo>
                  <a:pt x="58" y="11"/>
                </a:lnTo>
                <a:lnTo>
                  <a:pt x="56" y="11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50" y="15"/>
                </a:lnTo>
                <a:lnTo>
                  <a:pt x="48" y="18"/>
                </a:lnTo>
                <a:lnTo>
                  <a:pt x="50" y="22"/>
                </a:lnTo>
                <a:lnTo>
                  <a:pt x="50" y="24"/>
                </a:lnTo>
                <a:lnTo>
                  <a:pt x="52" y="24"/>
                </a:lnTo>
                <a:lnTo>
                  <a:pt x="54" y="26"/>
                </a:lnTo>
                <a:close/>
                <a:moveTo>
                  <a:pt x="74" y="7"/>
                </a:moveTo>
                <a:lnTo>
                  <a:pt x="78" y="7"/>
                </a:lnTo>
                <a:lnTo>
                  <a:pt x="80" y="9"/>
                </a:lnTo>
                <a:lnTo>
                  <a:pt x="82" y="11"/>
                </a:lnTo>
                <a:lnTo>
                  <a:pt x="83" y="13"/>
                </a:lnTo>
                <a:lnTo>
                  <a:pt x="83" y="15"/>
                </a:lnTo>
                <a:lnTo>
                  <a:pt x="83" y="16"/>
                </a:lnTo>
                <a:lnTo>
                  <a:pt x="83" y="20"/>
                </a:lnTo>
                <a:lnTo>
                  <a:pt x="83" y="22"/>
                </a:lnTo>
                <a:lnTo>
                  <a:pt x="82" y="24"/>
                </a:lnTo>
                <a:lnTo>
                  <a:pt x="80" y="26"/>
                </a:lnTo>
                <a:lnTo>
                  <a:pt x="78" y="27"/>
                </a:lnTo>
                <a:lnTo>
                  <a:pt x="74" y="27"/>
                </a:lnTo>
                <a:lnTo>
                  <a:pt x="72" y="27"/>
                </a:lnTo>
                <a:lnTo>
                  <a:pt x="69" y="26"/>
                </a:lnTo>
                <a:lnTo>
                  <a:pt x="69" y="24"/>
                </a:lnTo>
                <a:lnTo>
                  <a:pt x="67" y="22"/>
                </a:lnTo>
                <a:lnTo>
                  <a:pt x="65" y="20"/>
                </a:lnTo>
                <a:lnTo>
                  <a:pt x="65" y="16"/>
                </a:lnTo>
                <a:lnTo>
                  <a:pt x="65" y="15"/>
                </a:lnTo>
                <a:lnTo>
                  <a:pt x="67" y="13"/>
                </a:lnTo>
                <a:lnTo>
                  <a:pt x="69" y="11"/>
                </a:lnTo>
                <a:lnTo>
                  <a:pt x="69" y="9"/>
                </a:lnTo>
                <a:lnTo>
                  <a:pt x="72" y="7"/>
                </a:lnTo>
                <a:lnTo>
                  <a:pt x="74" y="7"/>
                </a:lnTo>
                <a:close/>
                <a:moveTo>
                  <a:pt x="74" y="24"/>
                </a:moveTo>
                <a:lnTo>
                  <a:pt x="76" y="24"/>
                </a:lnTo>
                <a:lnTo>
                  <a:pt x="78" y="24"/>
                </a:lnTo>
                <a:lnTo>
                  <a:pt x="80" y="22"/>
                </a:lnTo>
                <a:lnTo>
                  <a:pt x="80" y="20"/>
                </a:lnTo>
                <a:lnTo>
                  <a:pt x="80" y="18"/>
                </a:lnTo>
                <a:lnTo>
                  <a:pt x="80" y="16"/>
                </a:lnTo>
                <a:lnTo>
                  <a:pt x="80" y="15"/>
                </a:lnTo>
                <a:lnTo>
                  <a:pt x="80" y="13"/>
                </a:lnTo>
                <a:lnTo>
                  <a:pt x="78" y="11"/>
                </a:lnTo>
                <a:lnTo>
                  <a:pt x="76" y="11"/>
                </a:lnTo>
                <a:lnTo>
                  <a:pt x="74" y="9"/>
                </a:lnTo>
                <a:lnTo>
                  <a:pt x="72" y="11"/>
                </a:lnTo>
                <a:lnTo>
                  <a:pt x="70" y="11"/>
                </a:lnTo>
                <a:lnTo>
                  <a:pt x="70" y="13"/>
                </a:lnTo>
                <a:lnTo>
                  <a:pt x="69" y="15"/>
                </a:lnTo>
                <a:lnTo>
                  <a:pt x="69" y="16"/>
                </a:lnTo>
                <a:lnTo>
                  <a:pt x="69" y="18"/>
                </a:lnTo>
                <a:lnTo>
                  <a:pt x="69" y="20"/>
                </a:lnTo>
                <a:lnTo>
                  <a:pt x="70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close/>
                <a:moveTo>
                  <a:pt x="100" y="7"/>
                </a:moveTo>
                <a:lnTo>
                  <a:pt x="104" y="7"/>
                </a:lnTo>
                <a:lnTo>
                  <a:pt x="104" y="27"/>
                </a:lnTo>
                <a:lnTo>
                  <a:pt x="100" y="27"/>
                </a:lnTo>
                <a:lnTo>
                  <a:pt x="100" y="18"/>
                </a:lnTo>
                <a:lnTo>
                  <a:pt x="91" y="18"/>
                </a:lnTo>
                <a:lnTo>
                  <a:pt x="91" y="27"/>
                </a:lnTo>
                <a:lnTo>
                  <a:pt x="87" y="27"/>
                </a:lnTo>
                <a:lnTo>
                  <a:pt x="87" y="7"/>
                </a:lnTo>
                <a:lnTo>
                  <a:pt x="91" y="7"/>
                </a:lnTo>
                <a:lnTo>
                  <a:pt x="91" y="16"/>
                </a:lnTo>
                <a:lnTo>
                  <a:pt x="100" y="16"/>
                </a:lnTo>
                <a:lnTo>
                  <a:pt x="100" y="7"/>
                </a:lnTo>
                <a:close/>
                <a:moveTo>
                  <a:pt x="124" y="20"/>
                </a:moveTo>
                <a:lnTo>
                  <a:pt x="124" y="22"/>
                </a:lnTo>
                <a:lnTo>
                  <a:pt x="124" y="24"/>
                </a:lnTo>
                <a:lnTo>
                  <a:pt x="122" y="26"/>
                </a:lnTo>
                <a:lnTo>
                  <a:pt x="119" y="27"/>
                </a:lnTo>
                <a:lnTo>
                  <a:pt x="117" y="27"/>
                </a:lnTo>
                <a:lnTo>
                  <a:pt x="113" y="27"/>
                </a:lnTo>
                <a:lnTo>
                  <a:pt x="111" y="26"/>
                </a:lnTo>
                <a:lnTo>
                  <a:pt x="109" y="26"/>
                </a:lnTo>
                <a:lnTo>
                  <a:pt x="107" y="22"/>
                </a:lnTo>
                <a:lnTo>
                  <a:pt x="107" y="20"/>
                </a:lnTo>
                <a:lnTo>
                  <a:pt x="107" y="18"/>
                </a:lnTo>
                <a:lnTo>
                  <a:pt x="107" y="15"/>
                </a:lnTo>
                <a:lnTo>
                  <a:pt x="107" y="13"/>
                </a:lnTo>
                <a:lnTo>
                  <a:pt x="109" y="11"/>
                </a:lnTo>
                <a:lnTo>
                  <a:pt x="111" y="9"/>
                </a:lnTo>
                <a:lnTo>
                  <a:pt x="113" y="7"/>
                </a:lnTo>
                <a:lnTo>
                  <a:pt x="117" y="7"/>
                </a:lnTo>
                <a:lnTo>
                  <a:pt x="119" y="7"/>
                </a:lnTo>
                <a:lnTo>
                  <a:pt x="122" y="9"/>
                </a:lnTo>
                <a:lnTo>
                  <a:pt x="122" y="11"/>
                </a:lnTo>
                <a:lnTo>
                  <a:pt x="124" y="13"/>
                </a:lnTo>
                <a:lnTo>
                  <a:pt x="124" y="15"/>
                </a:lnTo>
                <a:lnTo>
                  <a:pt x="126" y="18"/>
                </a:lnTo>
                <a:lnTo>
                  <a:pt x="111" y="18"/>
                </a:lnTo>
                <a:lnTo>
                  <a:pt x="111" y="22"/>
                </a:lnTo>
                <a:lnTo>
                  <a:pt x="113" y="24"/>
                </a:lnTo>
                <a:lnTo>
                  <a:pt x="115" y="24"/>
                </a:lnTo>
                <a:lnTo>
                  <a:pt x="117" y="26"/>
                </a:lnTo>
                <a:lnTo>
                  <a:pt x="119" y="24"/>
                </a:lnTo>
                <a:lnTo>
                  <a:pt x="120" y="24"/>
                </a:lnTo>
                <a:lnTo>
                  <a:pt x="120" y="22"/>
                </a:lnTo>
                <a:lnTo>
                  <a:pt x="122" y="22"/>
                </a:lnTo>
                <a:lnTo>
                  <a:pt x="122" y="20"/>
                </a:lnTo>
                <a:lnTo>
                  <a:pt x="124" y="20"/>
                </a:lnTo>
                <a:close/>
                <a:moveTo>
                  <a:pt x="122" y="16"/>
                </a:moveTo>
                <a:lnTo>
                  <a:pt x="120" y="13"/>
                </a:lnTo>
                <a:lnTo>
                  <a:pt x="120" y="11"/>
                </a:lnTo>
                <a:lnTo>
                  <a:pt x="119" y="11"/>
                </a:lnTo>
                <a:lnTo>
                  <a:pt x="117" y="9"/>
                </a:lnTo>
                <a:lnTo>
                  <a:pt x="115" y="11"/>
                </a:lnTo>
                <a:lnTo>
                  <a:pt x="113" y="11"/>
                </a:lnTo>
                <a:lnTo>
                  <a:pt x="111" y="13"/>
                </a:lnTo>
                <a:lnTo>
                  <a:pt x="111" y="15"/>
                </a:lnTo>
                <a:lnTo>
                  <a:pt x="111" y="16"/>
                </a:lnTo>
                <a:lnTo>
                  <a:pt x="122" y="16"/>
                </a:lnTo>
                <a:close/>
                <a:moveTo>
                  <a:pt x="143" y="7"/>
                </a:moveTo>
                <a:lnTo>
                  <a:pt x="143" y="16"/>
                </a:lnTo>
                <a:lnTo>
                  <a:pt x="150" y="7"/>
                </a:lnTo>
                <a:lnTo>
                  <a:pt x="154" y="7"/>
                </a:lnTo>
                <a:lnTo>
                  <a:pt x="146" y="16"/>
                </a:lnTo>
                <a:lnTo>
                  <a:pt x="154" y="27"/>
                </a:lnTo>
                <a:lnTo>
                  <a:pt x="150" y="27"/>
                </a:lnTo>
                <a:lnTo>
                  <a:pt x="143" y="18"/>
                </a:lnTo>
                <a:lnTo>
                  <a:pt x="143" y="20"/>
                </a:lnTo>
                <a:lnTo>
                  <a:pt x="143" y="27"/>
                </a:lnTo>
                <a:lnTo>
                  <a:pt x="139" y="27"/>
                </a:lnTo>
                <a:lnTo>
                  <a:pt x="139" y="20"/>
                </a:lnTo>
                <a:lnTo>
                  <a:pt x="137" y="18"/>
                </a:lnTo>
                <a:lnTo>
                  <a:pt x="131" y="27"/>
                </a:lnTo>
                <a:lnTo>
                  <a:pt x="126" y="27"/>
                </a:lnTo>
                <a:lnTo>
                  <a:pt x="135" y="16"/>
                </a:lnTo>
                <a:lnTo>
                  <a:pt x="128" y="7"/>
                </a:lnTo>
                <a:lnTo>
                  <a:pt x="131" y="7"/>
                </a:lnTo>
                <a:lnTo>
                  <a:pt x="139" y="16"/>
                </a:lnTo>
                <a:lnTo>
                  <a:pt x="139" y="7"/>
                </a:lnTo>
                <a:lnTo>
                  <a:pt x="143" y="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0" name="Freeform 164"/>
          <p:cNvSpPr>
            <a:spLocks noEditPoints="1"/>
          </p:cNvSpPr>
          <p:nvPr/>
        </p:nvSpPr>
        <p:spPr bwMode="auto">
          <a:xfrm>
            <a:off x="1649461" y="3452832"/>
            <a:ext cx="173140" cy="67750"/>
          </a:xfrm>
          <a:custGeom>
            <a:avLst/>
            <a:gdLst>
              <a:gd name="T0" fmla="*/ 0 w 100"/>
              <a:gd name="T1" fmla="*/ 0 h 36"/>
              <a:gd name="T2" fmla="*/ 24829 w 100"/>
              <a:gd name="T3" fmla="*/ 0 h 36"/>
              <a:gd name="T4" fmla="*/ 32131 w 100"/>
              <a:gd name="T5" fmla="*/ 41275 h 36"/>
              <a:gd name="T6" fmla="*/ 5842 w 100"/>
              <a:gd name="T7" fmla="*/ 26988 h 36"/>
              <a:gd name="T8" fmla="*/ 59881 w 100"/>
              <a:gd name="T9" fmla="*/ 12700 h 36"/>
              <a:gd name="T10" fmla="*/ 54039 w 100"/>
              <a:gd name="T11" fmla="*/ 20637 h 36"/>
              <a:gd name="T12" fmla="*/ 51118 w 100"/>
              <a:gd name="T13" fmla="*/ 33337 h 36"/>
              <a:gd name="T14" fmla="*/ 46736 w 100"/>
              <a:gd name="T15" fmla="*/ 47625 h 36"/>
              <a:gd name="T16" fmla="*/ 43815 w 100"/>
              <a:gd name="T17" fmla="*/ 53975 h 36"/>
              <a:gd name="T18" fmla="*/ 40894 w 100"/>
              <a:gd name="T19" fmla="*/ 57150 h 36"/>
              <a:gd name="T20" fmla="*/ 35052 w 100"/>
              <a:gd name="T21" fmla="*/ 53975 h 36"/>
              <a:gd name="T22" fmla="*/ 37973 w 100"/>
              <a:gd name="T23" fmla="*/ 50800 h 36"/>
              <a:gd name="T24" fmla="*/ 40894 w 100"/>
              <a:gd name="T25" fmla="*/ 50800 h 36"/>
              <a:gd name="T26" fmla="*/ 43815 w 100"/>
              <a:gd name="T27" fmla="*/ 41275 h 36"/>
              <a:gd name="T28" fmla="*/ 46736 w 100"/>
              <a:gd name="T29" fmla="*/ 36512 h 36"/>
              <a:gd name="T30" fmla="*/ 62802 w 100"/>
              <a:gd name="T31" fmla="*/ 12700 h 36"/>
              <a:gd name="T32" fmla="*/ 68644 w 100"/>
              <a:gd name="T33" fmla="*/ 15875 h 36"/>
              <a:gd name="T34" fmla="*/ 73025 w 100"/>
              <a:gd name="T35" fmla="*/ 9525 h 36"/>
              <a:gd name="T36" fmla="*/ 84709 w 100"/>
              <a:gd name="T37" fmla="*/ 12700 h 36"/>
              <a:gd name="T38" fmla="*/ 86169 w 100"/>
              <a:gd name="T39" fmla="*/ 20637 h 36"/>
              <a:gd name="T40" fmla="*/ 86169 w 100"/>
              <a:gd name="T41" fmla="*/ 33337 h 36"/>
              <a:gd name="T42" fmla="*/ 78867 w 100"/>
              <a:gd name="T43" fmla="*/ 41275 h 36"/>
              <a:gd name="T44" fmla="*/ 70104 w 100"/>
              <a:gd name="T45" fmla="*/ 41275 h 36"/>
              <a:gd name="T46" fmla="*/ 68644 w 100"/>
              <a:gd name="T47" fmla="*/ 38100 h 36"/>
              <a:gd name="T48" fmla="*/ 62802 w 100"/>
              <a:gd name="T49" fmla="*/ 12700 h 36"/>
              <a:gd name="T50" fmla="*/ 78867 w 100"/>
              <a:gd name="T51" fmla="*/ 36512 h 36"/>
              <a:gd name="T52" fmla="*/ 84709 w 100"/>
              <a:gd name="T53" fmla="*/ 30162 h 36"/>
              <a:gd name="T54" fmla="*/ 84709 w 100"/>
              <a:gd name="T55" fmla="*/ 20637 h 36"/>
              <a:gd name="T56" fmla="*/ 78867 w 100"/>
              <a:gd name="T57" fmla="*/ 15875 h 36"/>
              <a:gd name="T58" fmla="*/ 70104 w 100"/>
              <a:gd name="T59" fmla="*/ 19050 h 36"/>
              <a:gd name="T60" fmla="*/ 68644 w 100"/>
              <a:gd name="T61" fmla="*/ 33337 h 36"/>
              <a:gd name="T62" fmla="*/ 75946 w 100"/>
              <a:gd name="T63" fmla="*/ 38100 h 36"/>
              <a:gd name="T64" fmla="*/ 105156 w 100"/>
              <a:gd name="T65" fmla="*/ 15875 h 36"/>
              <a:gd name="T66" fmla="*/ 97854 w 100"/>
              <a:gd name="T67" fmla="*/ 20637 h 36"/>
              <a:gd name="T68" fmla="*/ 97854 w 100"/>
              <a:gd name="T69" fmla="*/ 36512 h 36"/>
              <a:gd name="T70" fmla="*/ 108077 w 100"/>
              <a:gd name="T71" fmla="*/ 38100 h 36"/>
              <a:gd name="T72" fmla="*/ 110998 w 100"/>
              <a:gd name="T73" fmla="*/ 30162 h 36"/>
              <a:gd name="T74" fmla="*/ 113919 w 100"/>
              <a:gd name="T75" fmla="*/ 38100 h 36"/>
              <a:gd name="T76" fmla="*/ 100775 w 100"/>
              <a:gd name="T77" fmla="*/ 41275 h 36"/>
              <a:gd name="T78" fmla="*/ 92011 w 100"/>
              <a:gd name="T79" fmla="*/ 36512 h 36"/>
              <a:gd name="T80" fmla="*/ 92011 w 100"/>
              <a:gd name="T81" fmla="*/ 23812 h 36"/>
              <a:gd name="T82" fmla="*/ 97854 w 100"/>
              <a:gd name="T83" fmla="*/ 12700 h 36"/>
              <a:gd name="T84" fmla="*/ 108077 w 100"/>
              <a:gd name="T85" fmla="*/ 9525 h 36"/>
              <a:gd name="T86" fmla="*/ 113919 w 100"/>
              <a:gd name="T87" fmla="*/ 15875 h 36"/>
              <a:gd name="T88" fmla="*/ 110998 w 100"/>
              <a:gd name="T89" fmla="*/ 20637 h 36"/>
              <a:gd name="T90" fmla="*/ 127064 w 100"/>
              <a:gd name="T91" fmla="*/ 26988 h 36"/>
              <a:gd name="T92" fmla="*/ 121222 w 100"/>
              <a:gd name="T93" fmla="*/ 41275 h 36"/>
              <a:gd name="T94" fmla="*/ 124143 w 100"/>
              <a:gd name="T95" fmla="*/ 23812 h 36"/>
              <a:gd name="T96" fmla="*/ 132906 w 100"/>
              <a:gd name="T97" fmla="*/ 23812 h 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0"/>
              <a:gd name="T148" fmla="*/ 0 h 36"/>
              <a:gd name="T149" fmla="*/ 100 w 100"/>
              <a:gd name="T150" fmla="*/ 36 h 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0" h="36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2"/>
                </a:lnTo>
                <a:lnTo>
                  <a:pt x="22" y="26"/>
                </a:lnTo>
                <a:lnTo>
                  <a:pt x="17" y="26"/>
                </a:lnTo>
                <a:lnTo>
                  <a:pt x="8" y="13"/>
                </a:lnTo>
                <a:lnTo>
                  <a:pt x="4" y="17"/>
                </a:lnTo>
                <a:lnTo>
                  <a:pt x="4" y="26"/>
                </a:lnTo>
                <a:close/>
                <a:moveTo>
                  <a:pt x="37" y="8"/>
                </a:moveTo>
                <a:lnTo>
                  <a:pt x="41" y="8"/>
                </a:lnTo>
                <a:lnTo>
                  <a:pt x="39" y="10"/>
                </a:lnTo>
                <a:lnTo>
                  <a:pt x="39" y="12"/>
                </a:lnTo>
                <a:lnTo>
                  <a:pt x="37" y="13"/>
                </a:lnTo>
                <a:lnTo>
                  <a:pt x="37" y="15"/>
                </a:lnTo>
                <a:lnTo>
                  <a:pt x="37" y="19"/>
                </a:lnTo>
                <a:lnTo>
                  <a:pt x="35" y="21"/>
                </a:lnTo>
                <a:lnTo>
                  <a:pt x="34" y="24"/>
                </a:lnTo>
                <a:lnTo>
                  <a:pt x="34" y="26"/>
                </a:lnTo>
                <a:lnTo>
                  <a:pt x="32" y="30"/>
                </a:lnTo>
                <a:lnTo>
                  <a:pt x="32" y="32"/>
                </a:lnTo>
                <a:lnTo>
                  <a:pt x="30" y="32"/>
                </a:lnTo>
                <a:lnTo>
                  <a:pt x="30" y="34"/>
                </a:lnTo>
                <a:lnTo>
                  <a:pt x="28" y="34"/>
                </a:lnTo>
                <a:lnTo>
                  <a:pt x="28" y="36"/>
                </a:lnTo>
                <a:lnTo>
                  <a:pt x="26" y="36"/>
                </a:lnTo>
                <a:lnTo>
                  <a:pt x="24" y="36"/>
                </a:lnTo>
                <a:lnTo>
                  <a:pt x="24" y="34"/>
                </a:lnTo>
                <a:lnTo>
                  <a:pt x="24" y="32"/>
                </a:lnTo>
                <a:lnTo>
                  <a:pt x="26" y="32"/>
                </a:lnTo>
                <a:lnTo>
                  <a:pt x="28" y="32"/>
                </a:lnTo>
                <a:lnTo>
                  <a:pt x="28" y="30"/>
                </a:lnTo>
                <a:lnTo>
                  <a:pt x="30" y="30"/>
                </a:lnTo>
                <a:lnTo>
                  <a:pt x="30" y="26"/>
                </a:lnTo>
                <a:lnTo>
                  <a:pt x="22" y="8"/>
                </a:lnTo>
                <a:lnTo>
                  <a:pt x="26" y="8"/>
                </a:lnTo>
                <a:lnTo>
                  <a:pt x="32" y="23"/>
                </a:lnTo>
                <a:lnTo>
                  <a:pt x="37" y="8"/>
                </a:lnTo>
                <a:close/>
                <a:moveTo>
                  <a:pt x="43" y="8"/>
                </a:moveTo>
                <a:lnTo>
                  <a:pt x="47" y="8"/>
                </a:lnTo>
                <a:lnTo>
                  <a:pt x="47" y="10"/>
                </a:lnTo>
                <a:lnTo>
                  <a:pt x="48" y="8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8" y="8"/>
                </a:lnTo>
                <a:lnTo>
                  <a:pt x="58" y="10"/>
                </a:lnTo>
                <a:lnTo>
                  <a:pt x="59" y="12"/>
                </a:lnTo>
                <a:lnTo>
                  <a:pt x="59" y="13"/>
                </a:lnTo>
                <a:lnTo>
                  <a:pt x="61" y="17"/>
                </a:lnTo>
                <a:lnTo>
                  <a:pt x="59" y="19"/>
                </a:lnTo>
                <a:lnTo>
                  <a:pt x="59" y="21"/>
                </a:lnTo>
                <a:lnTo>
                  <a:pt x="59" y="24"/>
                </a:lnTo>
                <a:lnTo>
                  <a:pt x="58" y="26"/>
                </a:lnTo>
                <a:lnTo>
                  <a:pt x="54" y="26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7" y="24"/>
                </a:lnTo>
                <a:lnTo>
                  <a:pt x="47" y="34"/>
                </a:lnTo>
                <a:lnTo>
                  <a:pt x="43" y="34"/>
                </a:lnTo>
                <a:lnTo>
                  <a:pt x="43" y="8"/>
                </a:lnTo>
                <a:close/>
                <a:moveTo>
                  <a:pt x="52" y="24"/>
                </a:moveTo>
                <a:lnTo>
                  <a:pt x="54" y="24"/>
                </a:lnTo>
                <a:lnTo>
                  <a:pt x="54" y="23"/>
                </a:lnTo>
                <a:lnTo>
                  <a:pt x="56" y="23"/>
                </a:lnTo>
                <a:lnTo>
                  <a:pt x="56" y="21"/>
                </a:lnTo>
                <a:lnTo>
                  <a:pt x="58" y="19"/>
                </a:lnTo>
                <a:lnTo>
                  <a:pt x="58" y="17"/>
                </a:lnTo>
                <a:lnTo>
                  <a:pt x="58" y="15"/>
                </a:lnTo>
                <a:lnTo>
                  <a:pt x="58" y="13"/>
                </a:lnTo>
                <a:lnTo>
                  <a:pt x="56" y="12"/>
                </a:lnTo>
                <a:lnTo>
                  <a:pt x="54" y="10"/>
                </a:lnTo>
                <a:lnTo>
                  <a:pt x="52" y="10"/>
                </a:lnTo>
                <a:lnTo>
                  <a:pt x="50" y="10"/>
                </a:lnTo>
                <a:lnTo>
                  <a:pt x="48" y="12"/>
                </a:lnTo>
                <a:lnTo>
                  <a:pt x="47" y="13"/>
                </a:lnTo>
                <a:lnTo>
                  <a:pt x="47" y="17"/>
                </a:lnTo>
                <a:lnTo>
                  <a:pt x="47" y="21"/>
                </a:lnTo>
                <a:lnTo>
                  <a:pt x="48" y="23"/>
                </a:lnTo>
                <a:lnTo>
                  <a:pt x="50" y="24"/>
                </a:lnTo>
                <a:lnTo>
                  <a:pt x="52" y="24"/>
                </a:lnTo>
                <a:close/>
                <a:moveTo>
                  <a:pt x="76" y="13"/>
                </a:moveTo>
                <a:lnTo>
                  <a:pt x="74" y="10"/>
                </a:lnTo>
                <a:lnTo>
                  <a:pt x="72" y="10"/>
                </a:lnTo>
                <a:lnTo>
                  <a:pt x="69" y="10"/>
                </a:lnTo>
                <a:lnTo>
                  <a:pt x="67" y="12"/>
                </a:lnTo>
                <a:lnTo>
                  <a:pt x="67" y="13"/>
                </a:lnTo>
                <a:lnTo>
                  <a:pt x="67" y="17"/>
                </a:lnTo>
                <a:lnTo>
                  <a:pt x="67" y="21"/>
                </a:lnTo>
                <a:lnTo>
                  <a:pt x="67" y="23"/>
                </a:lnTo>
                <a:lnTo>
                  <a:pt x="69" y="24"/>
                </a:lnTo>
                <a:lnTo>
                  <a:pt x="72" y="24"/>
                </a:lnTo>
                <a:lnTo>
                  <a:pt x="74" y="24"/>
                </a:lnTo>
                <a:lnTo>
                  <a:pt x="74" y="23"/>
                </a:lnTo>
                <a:lnTo>
                  <a:pt x="76" y="23"/>
                </a:lnTo>
                <a:lnTo>
                  <a:pt x="76" y="19"/>
                </a:lnTo>
                <a:lnTo>
                  <a:pt x="80" y="19"/>
                </a:lnTo>
                <a:lnTo>
                  <a:pt x="80" y="23"/>
                </a:lnTo>
                <a:lnTo>
                  <a:pt x="78" y="24"/>
                </a:lnTo>
                <a:lnTo>
                  <a:pt x="74" y="26"/>
                </a:lnTo>
                <a:lnTo>
                  <a:pt x="72" y="28"/>
                </a:lnTo>
                <a:lnTo>
                  <a:pt x="69" y="26"/>
                </a:lnTo>
                <a:lnTo>
                  <a:pt x="67" y="26"/>
                </a:lnTo>
                <a:lnTo>
                  <a:pt x="65" y="24"/>
                </a:lnTo>
                <a:lnTo>
                  <a:pt x="63" y="23"/>
                </a:lnTo>
                <a:lnTo>
                  <a:pt x="63" y="21"/>
                </a:lnTo>
                <a:lnTo>
                  <a:pt x="63" y="17"/>
                </a:lnTo>
                <a:lnTo>
                  <a:pt x="63" y="15"/>
                </a:lnTo>
                <a:lnTo>
                  <a:pt x="63" y="12"/>
                </a:lnTo>
                <a:lnTo>
                  <a:pt x="65" y="10"/>
                </a:lnTo>
                <a:lnTo>
                  <a:pt x="67" y="8"/>
                </a:lnTo>
                <a:lnTo>
                  <a:pt x="69" y="8"/>
                </a:lnTo>
                <a:lnTo>
                  <a:pt x="72" y="6"/>
                </a:lnTo>
                <a:lnTo>
                  <a:pt x="74" y="6"/>
                </a:lnTo>
                <a:lnTo>
                  <a:pt x="76" y="8"/>
                </a:lnTo>
                <a:lnTo>
                  <a:pt x="78" y="8"/>
                </a:lnTo>
                <a:lnTo>
                  <a:pt x="78" y="10"/>
                </a:lnTo>
                <a:lnTo>
                  <a:pt x="80" y="12"/>
                </a:lnTo>
                <a:lnTo>
                  <a:pt x="80" y="13"/>
                </a:lnTo>
                <a:lnTo>
                  <a:pt x="76" y="13"/>
                </a:lnTo>
                <a:close/>
                <a:moveTo>
                  <a:pt x="100" y="26"/>
                </a:moveTo>
                <a:lnTo>
                  <a:pt x="95" y="26"/>
                </a:lnTo>
                <a:lnTo>
                  <a:pt x="87" y="17"/>
                </a:lnTo>
                <a:lnTo>
                  <a:pt x="85" y="19"/>
                </a:lnTo>
                <a:lnTo>
                  <a:pt x="85" y="26"/>
                </a:lnTo>
                <a:lnTo>
                  <a:pt x="83" y="26"/>
                </a:lnTo>
                <a:lnTo>
                  <a:pt x="83" y="8"/>
                </a:lnTo>
                <a:lnTo>
                  <a:pt x="85" y="8"/>
                </a:lnTo>
                <a:lnTo>
                  <a:pt x="85" y="15"/>
                </a:lnTo>
                <a:lnTo>
                  <a:pt x="95" y="8"/>
                </a:lnTo>
                <a:lnTo>
                  <a:pt x="98" y="8"/>
                </a:lnTo>
                <a:lnTo>
                  <a:pt x="91" y="15"/>
                </a:lnTo>
                <a:lnTo>
                  <a:pt x="100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1" name="Freeform 165"/>
          <p:cNvSpPr>
            <a:spLocks noEditPoints="1"/>
          </p:cNvSpPr>
          <p:nvPr/>
        </p:nvSpPr>
        <p:spPr bwMode="auto">
          <a:xfrm>
            <a:off x="1640053" y="3095261"/>
            <a:ext cx="212661" cy="65869"/>
          </a:xfrm>
          <a:custGeom>
            <a:avLst/>
            <a:gdLst>
              <a:gd name="T0" fmla="*/ 16174 w 122"/>
              <a:gd name="T1" fmla="*/ 20638 h 35"/>
              <a:gd name="T2" fmla="*/ 23526 w 122"/>
              <a:gd name="T3" fmla="*/ 20638 h 35"/>
              <a:gd name="T4" fmla="*/ 29408 w 122"/>
              <a:gd name="T5" fmla="*/ 26988 h 35"/>
              <a:gd name="T6" fmla="*/ 29408 w 122"/>
              <a:gd name="T7" fmla="*/ 34925 h 35"/>
              <a:gd name="T8" fmla="*/ 23526 w 122"/>
              <a:gd name="T9" fmla="*/ 41275 h 35"/>
              <a:gd name="T10" fmla="*/ 0 w 122"/>
              <a:gd name="T11" fmla="*/ 44450 h 35"/>
              <a:gd name="T12" fmla="*/ 26467 w 122"/>
              <a:gd name="T13" fmla="*/ 6350 h 35"/>
              <a:gd name="T14" fmla="*/ 16174 w 122"/>
              <a:gd name="T15" fmla="*/ 38100 h 35"/>
              <a:gd name="T16" fmla="*/ 23526 w 122"/>
              <a:gd name="T17" fmla="*/ 34925 h 35"/>
              <a:gd name="T18" fmla="*/ 22056 w 122"/>
              <a:gd name="T19" fmla="*/ 26988 h 35"/>
              <a:gd name="T20" fmla="*/ 4411 w 122"/>
              <a:gd name="T21" fmla="*/ 23813 h 35"/>
              <a:gd name="T22" fmla="*/ 39700 w 122"/>
              <a:gd name="T23" fmla="*/ 12700 h 35"/>
              <a:gd name="T24" fmla="*/ 39700 w 122"/>
              <a:gd name="T25" fmla="*/ 14288 h 35"/>
              <a:gd name="T26" fmla="*/ 48523 w 122"/>
              <a:gd name="T27" fmla="*/ 12700 h 35"/>
              <a:gd name="T28" fmla="*/ 57345 w 122"/>
              <a:gd name="T29" fmla="*/ 17463 h 35"/>
              <a:gd name="T30" fmla="*/ 58815 w 122"/>
              <a:gd name="T31" fmla="*/ 26988 h 35"/>
              <a:gd name="T32" fmla="*/ 57345 w 122"/>
              <a:gd name="T33" fmla="*/ 38100 h 35"/>
              <a:gd name="T34" fmla="*/ 48523 w 122"/>
              <a:gd name="T35" fmla="*/ 44450 h 35"/>
              <a:gd name="T36" fmla="*/ 39700 w 122"/>
              <a:gd name="T37" fmla="*/ 41275 h 35"/>
              <a:gd name="T38" fmla="*/ 39700 w 122"/>
              <a:gd name="T39" fmla="*/ 55563 h 35"/>
              <a:gd name="T40" fmla="*/ 48523 w 122"/>
              <a:gd name="T41" fmla="*/ 41275 h 35"/>
              <a:gd name="T42" fmla="*/ 54404 w 122"/>
              <a:gd name="T43" fmla="*/ 38100 h 35"/>
              <a:gd name="T44" fmla="*/ 54404 w 122"/>
              <a:gd name="T45" fmla="*/ 30163 h 35"/>
              <a:gd name="T46" fmla="*/ 54404 w 122"/>
              <a:gd name="T47" fmla="*/ 20638 h 35"/>
              <a:gd name="T48" fmla="*/ 48523 w 122"/>
              <a:gd name="T49" fmla="*/ 17463 h 35"/>
              <a:gd name="T50" fmla="*/ 39700 w 122"/>
              <a:gd name="T51" fmla="*/ 23813 h 35"/>
              <a:gd name="T52" fmla="*/ 42641 w 122"/>
              <a:gd name="T53" fmla="*/ 38100 h 35"/>
              <a:gd name="T54" fmla="*/ 64697 w 122"/>
              <a:gd name="T55" fmla="*/ 44450 h 35"/>
              <a:gd name="T56" fmla="*/ 70578 w 122"/>
              <a:gd name="T57" fmla="*/ 30163 h 35"/>
              <a:gd name="T58" fmla="*/ 64697 w 122"/>
              <a:gd name="T59" fmla="*/ 23813 h 35"/>
              <a:gd name="T60" fmla="*/ 67638 w 122"/>
              <a:gd name="T61" fmla="*/ 14288 h 35"/>
              <a:gd name="T62" fmla="*/ 89694 w 122"/>
              <a:gd name="T63" fmla="*/ 12700 h 35"/>
              <a:gd name="T64" fmla="*/ 83812 w 122"/>
              <a:gd name="T65" fmla="*/ 30163 h 35"/>
              <a:gd name="T66" fmla="*/ 64697 w 122"/>
              <a:gd name="T67" fmla="*/ 44450 h 35"/>
              <a:gd name="T68" fmla="*/ 73519 w 122"/>
              <a:gd name="T69" fmla="*/ 17463 h 35"/>
              <a:gd name="T70" fmla="*/ 76460 w 122"/>
              <a:gd name="T71" fmla="*/ 26988 h 35"/>
              <a:gd name="T72" fmla="*/ 113220 w 122"/>
              <a:gd name="T73" fmla="*/ 12700 h 35"/>
              <a:gd name="T74" fmla="*/ 113220 w 122"/>
              <a:gd name="T75" fmla="*/ 44450 h 35"/>
              <a:gd name="T76" fmla="*/ 99986 w 122"/>
              <a:gd name="T77" fmla="*/ 44450 h 35"/>
              <a:gd name="T78" fmla="*/ 99986 w 122"/>
              <a:gd name="T79" fmla="*/ 12700 h 35"/>
              <a:gd name="T80" fmla="*/ 113220 w 122"/>
              <a:gd name="T81" fmla="*/ 12700 h 35"/>
              <a:gd name="T82" fmla="*/ 138216 w 122"/>
              <a:gd name="T83" fmla="*/ 17463 h 35"/>
              <a:gd name="T84" fmla="*/ 129394 w 122"/>
              <a:gd name="T85" fmla="*/ 23813 h 35"/>
              <a:gd name="T86" fmla="*/ 132335 w 122"/>
              <a:gd name="T87" fmla="*/ 38100 h 35"/>
              <a:gd name="T88" fmla="*/ 141157 w 122"/>
              <a:gd name="T89" fmla="*/ 41275 h 35"/>
              <a:gd name="T90" fmla="*/ 144098 w 122"/>
              <a:gd name="T91" fmla="*/ 31750 h 35"/>
              <a:gd name="T92" fmla="*/ 147039 w 122"/>
              <a:gd name="T93" fmla="*/ 41275 h 35"/>
              <a:gd name="T94" fmla="*/ 132335 w 122"/>
              <a:gd name="T95" fmla="*/ 44450 h 35"/>
              <a:gd name="T96" fmla="*/ 127924 w 122"/>
              <a:gd name="T97" fmla="*/ 38100 h 35"/>
              <a:gd name="T98" fmla="*/ 124983 w 122"/>
              <a:gd name="T99" fmla="*/ 23813 h 35"/>
              <a:gd name="T100" fmla="*/ 129394 w 122"/>
              <a:gd name="T101" fmla="*/ 14288 h 35"/>
              <a:gd name="T102" fmla="*/ 141157 w 122"/>
              <a:gd name="T103" fmla="*/ 12700 h 35"/>
              <a:gd name="T104" fmla="*/ 148509 w 122"/>
              <a:gd name="T105" fmla="*/ 17463 h 35"/>
              <a:gd name="T106" fmla="*/ 144098 w 122"/>
              <a:gd name="T107" fmla="*/ 23813 h 35"/>
              <a:gd name="T108" fmla="*/ 163213 w 122"/>
              <a:gd name="T109" fmla="*/ 30163 h 35"/>
              <a:gd name="T110" fmla="*/ 154390 w 122"/>
              <a:gd name="T111" fmla="*/ 44450 h 35"/>
              <a:gd name="T112" fmla="*/ 160272 w 122"/>
              <a:gd name="T113" fmla="*/ 26988 h 35"/>
              <a:gd name="T114" fmla="*/ 164683 w 122"/>
              <a:gd name="T115" fmla="*/ 26988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"/>
              <a:gd name="T175" fmla="*/ 0 h 35"/>
              <a:gd name="T176" fmla="*/ 122 w 122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" h="35">
                <a:moveTo>
                  <a:pt x="3" y="4"/>
                </a:moveTo>
                <a:lnTo>
                  <a:pt x="3" y="13"/>
                </a:lnTo>
                <a:lnTo>
                  <a:pt x="11" y="13"/>
                </a:lnTo>
                <a:lnTo>
                  <a:pt x="15" y="13"/>
                </a:lnTo>
                <a:lnTo>
                  <a:pt x="16" y="13"/>
                </a:lnTo>
                <a:lnTo>
                  <a:pt x="18" y="15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0" y="22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5" y="28"/>
                </a:lnTo>
                <a:lnTo>
                  <a:pt x="11" y="28"/>
                </a:lnTo>
                <a:lnTo>
                  <a:pt x="0" y="28"/>
                </a:lnTo>
                <a:lnTo>
                  <a:pt x="0" y="0"/>
                </a:lnTo>
                <a:lnTo>
                  <a:pt x="18" y="0"/>
                </a:lnTo>
                <a:lnTo>
                  <a:pt x="18" y="4"/>
                </a:lnTo>
                <a:lnTo>
                  <a:pt x="3" y="4"/>
                </a:lnTo>
                <a:close/>
                <a:moveTo>
                  <a:pt x="3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2"/>
                </a:lnTo>
                <a:lnTo>
                  <a:pt x="16" y="20"/>
                </a:lnTo>
                <a:lnTo>
                  <a:pt x="16" y="19"/>
                </a:lnTo>
                <a:lnTo>
                  <a:pt x="15" y="17"/>
                </a:lnTo>
                <a:lnTo>
                  <a:pt x="13" y="15"/>
                </a:lnTo>
                <a:lnTo>
                  <a:pt x="11" y="15"/>
                </a:lnTo>
                <a:lnTo>
                  <a:pt x="3" y="15"/>
                </a:lnTo>
                <a:lnTo>
                  <a:pt x="3" y="24"/>
                </a:lnTo>
                <a:close/>
                <a:moveTo>
                  <a:pt x="24" y="8"/>
                </a:moveTo>
                <a:lnTo>
                  <a:pt x="27" y="8"/>
                </a:lnTo>
                <a:lnTo>
                  <a:pt x="27" y="11"/>
                </a:lnTo>
                <a:lnTo>
                  <a:pt x="27" y="9"/>
                </a:lnTo>
                <a:lnTo>
                  <a:pt x="29" y="9"/>
                </a:lnTo>
                <a:lnTo>
                  <a:pt x="31" y="8"/>
                </a:lnTo>
                <a:lnTo>
                  <a:pt x="33" y="8"/>
                </a:lnTo>
                <a:lnTo>
                  <a:pt x="35" y="8"/>
                </a:lnTo>
                <a:lnTo>
                  <a:pt x="37" y="9"/>
                </a:lnTo>
                <a:lnTo>
                  <a:pt x="39" y="11"/>
                </a:lnTo>
                <a:lnTo>
                  <a:pt x="40" y="13"/>
                </a:lnTo>
                <a:lnTo>
                  <a:pt x="40" y="15"/>
                </a:lnTo>
                <a:lnTo>
                  <a:pt x="40" y="17"/>
                </a:lnTo>
                <a:lnTo>
                  <a:pt x="40" y="20"/>
                </a:lnTo>
                <a:lnTo>
                  <a:pt x="40" y="22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7" y="35"/>
                </a:lnTo>
                <a:lnTo>
                  <a:pt x="24" y="35"/>
                </a:lnTo>
                <a:lnTo>
                  <a:pt x="24" y="8"/>
                </a:lnTo>
                <a:close/>
                <a:moveTo>
                  <a:pt x="33" y="26"/>
                </a:moveTo>
                <a:lnTo>
                  <a:pt x="33" y="26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0"/>
                </a:lnTo>
                <a:lnTo>
                  <a:pt x="37" y="19"/>
                </a:lnTo>
                <a:lnTo>
                  <a:pt x="37" y="17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3" y="11"/>
                </a:lnTo>
                <a:lnTo>
                  <a:pt x="29" y="11"/>
                </a:lnTo>
                <a:lnTo>
                  <a:pt x="27" y="13"/>
                </a:lnTo>
                <a:lnTo>
                  <a:pt x="27" y="15"/>
                </a:lnTo>
                <a:lnTo>
                  <a:pt x="27" y="19"/>
                </a:lnTo>
                <a:lnTo>
                  <a:pt x="27" y="22"/>
                </a:lnTo>
                <a:lnTo>
                  <a:pt x="29" y="24"/>
                </a:lnTo>
                <a:lnTo>
                  <a:pt x="31" y="24"/>
                </a:lnTo>
                <a:lnTo>
                  <a:pt x="33" y="26"/>
                </a:lnTo>
                <a:close/>
                <a:moveTo>
                  <a:pt x="44" y="28"/>
                </a:moveTo>
                <a:lnTo>
                  <a:pt x="50" y="19"/>
                </a:lnTo>
                <a:lnTo>
                  <a:pt x="48" y="19"/>
                </a:lnTo>
                <a:lnTo>
                  <a:pt x="46" y="19"/>
                </a:lnTo>
                <a:lnTo>
                  <a:pt x="46" y="17"/>
                </a:lnTo>
                <a:lnTo>
                  <a:pt x="44" y="15"/>
                </a:lnTo>
                <a:lnTo>
                  <a:pt x="44" y="13"/>
                </a:lnTo>
                <a:lnTo>
                  <a:pt x="46" y="11"/>
                </a:lnTo>
                <a:lnTo>
                  <a:pt x="46" y="9"/>
                </a:lnTo>
                <a:lnTo>
                  <a:pt x="50" y="9"/>
                </a:lnTo>
                <a:lnTo>
                  <a:pt x="52" y="8"/>
                </a:lnTo>
                <a:lnTo>
                  <a:pt x="61" y="8"/>
                </a:lnTo>
                <a:lnTo>
                  <a:pt x="61" y="28"/>
                </a:lnTo>
                <a:lnTo>
                  <a:pt x="57" y="28"/>
                </a:lnTo>
                <a:lnTo>
                  <a:pt x="57" y="19"/>
                </a:lnTo>
                <a:lnTo>
                  <a:pt x="53" y="19"/>
                </a:lnTo>
                <a:lnTo>
                  <a:pt x="48" y="28"/>
                </a:lnTo>
                <a:lnTo>
                  <a:pt x="44" y="28"/>
                </a:lnTo>
                <a:close/>
                <a:moveTo>
                  <a:pt x="57" y="11"/>
                </a:moveTo>
                <a:lnTo>
                  <a:pt x="52" y="11"/>
                </a:lnTo>
                <a:lnTo>
                  <a:pt x="50" y="11"/>
                </a:lnTo>
                <a:lnTo>
                  <a:pt x="48" y="13"/>
                </a:lnTo>
                <a:lnTo>
                  <a:pt x="50" y="17"/>
                </a:lnTo>
                <a:lnTo>
                  <a:pt x="52" y="17"/>
                </a:lnTo>
                <a:lnTo>
                  <a:pt x="57" y="17"/>
                </a:lnTo>
                <a:lnTo>
                  <a:pt x="57" y="11"/>
                </a:lnTo>
                <a:close/>
                <a:moveTo>
                  <a:pt x="77" y="8"/>
                </a:moveTo>
                <a:lnTo>
                  <a:pt x="81" y="8"/>
                </a:lnTo>
                <a:lnTo>
                  <a:pt x="81" y="28"/>
                </a:lnTo>
                <a:lnTo>
                  <a:pt x="77" y="28"/>
                </a:lnTo>
                <a:lnTo>
                  <a:pt x="77" y="19"/>
                </a:lnTo>
                <a:lnTo>
                  <a:pt x="68" y="19"/>
                </a:lnTo>
                <a:lnTo>
                  <a:pt x="68" y="28"/>
                </a:lnTo>
                <a:lnTo>
                  <a:pt x="66" y="28"/>
                </a:lnTo>
                <a:lnTo>
                  <a:pt x="66" y="8"/>
                </a:lnTo>
                <a:lnTo>
                  <a:pt x="68" y="8"/>
                </a:lnTo>
                <a:lnTo>
                  <a:pt x="68" y="17"/>
                </a:lnTo>
                <a:lnTo>
                  <a:pt x="77" y="17"/>
                </a:lnTo>
                <a:lnTo>
                  <a:pt x="77" y="8"/>
                </a:lnTo>
                <a:close/>
                <a:moveTo>
                  <a:pt x="98" y="15"/>
                </a:moveTo>
                <a:lnTo>
                  <a:pt x="98" y="11"/>
                </a:lnTo>
                <a:lnTo>
                  <a:pt x="94" y="11"/>
                </a:lnTo>
                <a:lnTo>
                  <a:pt x="92" y="11"/>
                </a:lnTo>
                <a:lnTo>
                  <a:pt x="90" y="13"/>
                </a:lnTo>
                <a:lnTo>
                  <a:pt x="88" y="15"/>
                </a:lnTo>
                <a:lnTo>
                  <a:pt x="88" y="19"/>
                </a:lnTo>
                <a:lnTo>
                  <a:pt x="88" y="20"/>
                </a:lnTo>
                <a:lnTo>
                  <a:pt x="90" y="24"/>
                </a:lnTo>
                <a:lnTo>
                  <a:pt x="92" y="24"/>
                </a:lnTo>
                <a:lnTo>
                  <a:pt x="94" y="26"/>
                </a:lnTo>
                <a:lnTo>
                  <a:pt x="96" y="26"/>
                </a:lnTo>
                <a:lnTo>
                  <a:pt x="96" y="24"/>
                </a:lnTo>
                <a:lnTo>
                  <a:pt x="98" y="22"/>
                </a:lnTo>
                <a:lnTo>
                  <a:pt x="98" y="20"/>
                </a:lnTo>
                <a:lnTo>
                  <a:pt x="101" y="20"/>
                </a:lnTo>
                <a:lnTo>
                  <a:pt x="101" y="24"/>
                </a:lnTo>
                <a:lnTo>
                  <a:pt x="100" y="26"/>
                </a:lnTo>
                <a:lnTo>
                  <a:pt x="98" y="28"/>
                </a:lnTo>
                <a:lnTo>
                  <a:pt x="94" y="28"/>
                </a:lnTo>
                <a:lnTo>
                  <a:pt x="90" y="28"/>
                </a:lnTo>
                <a:lnTo>
                  <a:pt x="88" y="28"/>
                </a:lnTo>
                <a:lnTo>
                  <a:pt x="87" y="26"/>
                </a:lnTo>
                <a:lnTo>
                  <a:pt x="87" y="24"/>
                </a:lnTo>
                <a:lnTo>
                  <a:pt x="85" y="20"/>
                </a:lnTo>
                <a:lnTo>
                  <a:pt x="85" y="19"/>
                </a:lnTo>
                <a:lnTo>
                  <a:pt x="85" y="15"/>
                </a:lnTo>
                <a:lnTo>
                  <a:pt x="87" y="13"/>
                </a:lnTo>
                <a:lnTo>
                  <a:pt x="87" y="11"/>
                </a:lnTo>
                <a:lnTo>
                  <a:pt x="88" y="9"/>
                </a:lnTo>
                <a:lnTo>
                  <a:pt x="92" y="8"/>
                </a:lnTo>
                <a:lnTo>
                  <a:pt x="94" y="8"/>
                </a:lnTo>
                <a:lnTo>
                  <a:pt x="96" y="8"/>
                </a:lnTo>
                <a:lnTo>
                  <a:pt x="98" y="9"/>
                </a:lnTo>
                <a:lnTo>
                  <a:pt x="100" y="9"/>
                </a:lnTo>
                <a:lnTo>
                  <a:pt x="101" y="11"/>
                </a:lnTo>
                <a:lnTo>
                  <a:pt x="101" y="13"/>
                </a:lnTo>
                <a:lnTo>
                  <a:pt x="101" y="15"/>
                </a:lnTo>
                <a:lnTo>
                  <a:pt x="98" y="15"/>
                </a:lnTo>
                <a:close/>
                <a:moveTo>
                  <a:pt x="122" y="28"/>
                </a:moveTo>
                <a:lnTo>
                  <a:pt x="116" y="28"/>
                </a:lnTo>
                <a:lnTo>
                  <a:pt x="111" y="19"/>
                </a:lnTo>
                <a:lnTo>
                  <a:pt x="109" y="20"/>
                </a:lnTo>
                <a:lnTo>
                  <a:pt x="109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6" y="8"/>
                </a:lnTo>
                <a:lnTo>
                  <a:pt x="122" y="8"/>
                </a:lnTo>
                <a:lnTo>
                  <a:pt x="112" y="17"/>
                </a:lnTo>
                <a:lnTo>
                  <a:pt x="122" y="2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2" name="Freeform 166"/>
          <p:cNvSpPr>
            <a:spLocks noEditPoints="1"/>
          </p:cNvSpPr>
          <p:nvPr/>
        </p:nvSpPr>
        <p:spPr bwMode="auto">
          <a:xfrm>
            <a:off x="1816957" y="2901419"/>
            <a:ext cx="297349" cy="50812"/>
          </a:xfrm>
          <a:custGeom>
            <a:avLst/>
            <a:gdLst>
              <a:gd name="T0" fmla="*/ 18958 w 172"/>
              <a:gd name="T1" fmla="*/ 4762 h 27"/>
              <a:gd name="T2" fmla="*/ 5833 w 172"/>
              <a:gd name="T3" fmla="*/ 17462 h 27"/>
              <a:gd name="T4" fmla="*/ 18958 w 172"/>
              <a:gd name="T5" fmla="*/ 41275 h 27"/>
              <a:gd name="T6" fmla="*/ 30624 w 172"/>
              <a:gd name="T7" fmla="*/ 31750 h 27"/>
              <a:gd name="T8" fmla="*/ 27707 w 172"/>
              <a:gd name="T9" fmla="*/ 42862 h 27"/>
              <a:gd name="T10" fmla="*/ 11666 w 172"/>
              <a:gd name="T11" fmla="*/ 42862 h 27"/>
              <a:gd name="T12" fmla="*/ 0 w 172"/>
              <a:gd name="T13" fmla="*/ 28575 h 27"/>
              <a:gd name="T14" fmla="*/ 5833 w 172"/>
              <a:gd name="T15" fmla="*/ 4762 h 27"/>
              <a:gd name="T16" fmla="*/ 24791 w 172"/>
              <a:gd name="T17" fmla="*/ 0 h 27"/>
              <a:gd name="T18" fmla="*/ 34999 w 172"/>
              <a:gd name="T19" fmla="*/ 14287 h 27"/>
              <a:gd name="T20" fmla="*/ 72914 w 172"/>
              <a:gd name="T21" fmla="*/ 42862 h 27"/>
              <a:gd name="T22" fmla="*/ 69998 w 172"/>
              <a:gd name="T23" fmla="*/ 20637 h 27"/>
              <a:gd name="T24" fmla="*/ 46665 w 172"/>
              <a:gd name="T25" fmla="*/ 20637 h 27"/>
              <a:gd name="T26" fmla="*/ 46665 w 172"/>
              <a:gd name="T27" fmla="*/ 25400 h 27"/>
              <a:gd name="T28" fmla="*/ 56873 w 172"/>
              <a:gd name="T29" fmla="*/ 38100 h 27"/>
              <a:gd name="T30" fmla="*/ 104997 w 172"/>
              <a:gd name="T31" fmla="*/ 20637 h 27"/>
              <a:gd name="T32" fmla="*/ 103538 w 172"/>
              <a:gd name="T33" fmla="*/ 41275 h 27"/>
              <a:gd name="T34" fmla="*/ 86039 w 172"/>
              <a:gd name="T35" fmla="*/ 42862 h 27"/>
              <a:gd name="T36" fmla="*/ 78747 w 172"/>
              <a:gd name="T37" fmla="*/ 22225 h 27"/>
              <a:gd name="T38" fmla="*/ 91872 w 172"/>
              <a:gd name="T39" fmla="*/ 11112 h 27"/>
              <a:gd name="T40" fmla="*/ 100622 w 172"/>
              <a:gd name="T41" fmla="*/ 34925 h 27"/>
              <a:gd name="T42" fmla="*/ 100622 w 172"/>
              <a:gd name="T43" fmla="*/ 20637 h 27"/>
              <a:gd name="T44" fmla="*/ 86039 w 172"/>
              <a:gd name="T45" fmla="*/ 17462 h 27"/>
              <a:gd name="T46" fmla="*/ 84581 w 172"/>
              <a:gd name="T47" fmla="*/ 31750 h 27"/>
              <a:gd name="T48" fmla="*/ 91872 w 172"/>
              <a:gd name="T49" fmla="*/ 41275 h 27"/>
              <a:gd name="T50" fmla="*/ 113746 w 172"/>
              <a:gd name="T51" fmla="*/ 42862 h 27"/>
              <a:gd name="T52" fmla="*/ 110830 w 172"/>
              <a:gd name="T53" fmla="*/ 38100 h 27"/>
              <a:gd name="T54" fmla="*/ 126871 w 172"/>
              <a:gd name="T55" fmla="*/ 42862 h 27"/>
              <a:gd name="T56" fmla="*/ 161870 w 172"/>
              <a:gd name="T57" fmla="*/ 38100 h 27"/>
              <a:gd name="T58" fmla="*/ 148745 w 172"/>
              <a:gd name="T59" fmla="*/ 42862 h 27"/>
              <a:gd name="T60" fmla="*/ 138537 w 172"/>
              <a:gd name="T61" fmla="*/ 28575 h 27"/>
              <a:gd name="T62" fmla="*/ 148745 w 172"/>
              <a:gd name="T63" fmla="*/ 11112 h 27"/>
              <a:gd name="T64" fmla="*/ 161870 w 172"/>
              <a:gd name="T65" fmla="*/ 20637 h 27"/>
              <a:gd name="T66" fmla="*/ 145828 w 172"/>
              <a:gd name="T67" fmla="*/ 38100 h 27"/>
              <a:gd name="T68" fmla="*/ 157495 w 172"/>
              <a:gd name="T69" fmla="*/ 38100 h 27"/>
              <a:gd name="T70" fmla="*/ 158953 w 172"/>
              <a:gd name="T71" fmla="*/ 25400 h 27"/>
              <a:gd name="T72" fmla="*/ 148745 w 172"/>
              <a:gd name="T73" fmla="*/ 17462 h 27"/>
              <a:gd name="T74" fmla="*/ 142912 w 172"/>
              <a:gd name="T75" fmla="*/ 25400 h 27"/>
              <a:gd name="T76" fmla="*/ 189577 w 172"/>
              <a:gd name="T77" fmla="*/ 42862 h 27"/>
              <a:gd name="T78" fmla="*/ 170619 w 172"/>
              <a:gd name="T79" fmla="*/ 11112 h 27"/>
              <a:gd name="T80" fmla="*/ 218743 w 172"/>
              <a:gd name="T81" fmla="*/ 22225 h 27"/>
              <a:gd name="T82" fmla="*/ 205618 w 172"/>
              <a:gd name="T83" fmla="*/ 22225 h 27"/>
              <a:gd name="T84" fmla="*/ 209993 w 172"/>
              <a:gd name="T85" fmla="*/ 41275 h 27"/>
              <a:gd name="T86" fmla="*/ 224576 w 172"/>
              <a:gd name="T87" fmla="*/ 31750 h 27"/>
              <a:gd name="T88" fmla="*/ 208535 w 172"/>
              <a:gd name="T89" fmla="*/ 42862 h 27"/>
              <a:gd name="T90" fmla="*/ 196868 w 172"/>
              <a:gd name="T91" fmla="*/ 28575 h 27"/>
              <a:gd name="T92" fmla="*/ 208535 w 172"/>
              <a:gd name="T93" fmla="*/ 11112 h 27"/>
              <a:gd name="T94" fmla="*/ 221659 w 172"/>
              <a:gd name="T95" fmla="*/ 17462 h 27"/>
              <a:gd name="T96" fmla="*/ 244992 w 172"/>
              <a:gd name="T97" fmla="*/ 42862 h 27"/>
              <a:gd name="T98" fmla="*/ 227492 w 172"/>
              <a:gd name="T99" fmla="*/ 11112 h 27"/>
              <a:gd name="T100" fmla="*/ 237700 w 172"/>
              <a:gd name="T101" fmla="*/ 2540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2"/>
              <a:gd name="T154" fmla="*/ 0 h 27"/>
              <a:gd name="T155" fmla="*/ 172 w 172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2" h="27">
                <a:moveTo>
                  <a:pt x="21" y="9"/>
                </a:moveTo>
                <a:lnTo>
                  <a:pt x="21" y="5"/>
                </a:lnTo>
                <a:lnTo>
                  <a:pt x="19" y="5"/>
                </a:lnTo>
                <a:lnTo>
                  <a:pt x="15" y="3"/>
                </a:lnTo>
                <a:lnTo>
                  <a:pt x="13" y="3"/>
                </a:lnTo>
                <a:lnTo>
                  <a:pt x="11" y="3"/>
                </a:lnTo>
                <a:lnTo>
                  <a:pt x="10" y="5"/>
                </a:lnTo>
                <a:lnTo>
                  <a:pt x="8" y="5"/>
                </a:lnTo>
                <a:lnTo>
                  <a:pt x="6" y="9"/>
                </a:lnTo>
                <a:lnTo>
                  <a:pt x="4" y="11"/>
                </a:lnTo>
                <a:lnTo>
                  <a:pt x="4" y="14"/>
                </a:lnTo>
                <a:lnTo>
                  <a:pt x="6" y="18"/>
                </a:lnTo>
                <a:lnTo>
                  <a:pt x="6" y="22"/>
                </a:lnTo>
                <a:lnTo>
                  <a:pt x="10" y="24"/>
                </a:lnTo>
                <a:lnTo>
                  <a:pt x="13" y="26"/>
                </a:lnTo>
                <a:lnTo>
                  <a:pt x="15" y="26"/>
                </a:lnTo>
                <a:lnTo>
                  <a:pt x="17" y="24"/>
                </a:lnTo>
                <a:lnTo>
                  <a:pt x="19" y="22"/>
                </a:lnTo>
                <a:lnTo>
                  <a:pt x="21" y="20"/>
                </a:lnTo>
                <a:lnTo>
                  <a:pt x="21" y="18"/>
                </a:lnTo>
                <a:lnTo>
                  <a:pt x="24" y="18"/>
                </a:lnTo>
                <a:lnTo>
                  <a:pt x="24" y="22"/>
                </a:lnTo>
                <a:lnTo>
                  <a:pt x="23" y="24"/>
                </a:lnTo>
                <a:lnTo>
                  <a:pt x="19" y="27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8" y="27"/>
                </a:lnTo>
                <a:lnTo>
                  <a:pt x="6" y="26"/>
                </a:lnTo>
                <a:lnTo>
                  <a:pt x="4" y="26"/>
                </a:lnTo>
                <a:lnTo>
                  <a:pt x="2" y="24"/>
                </a:lnTo>
                <a:lnTo>
                  <a:pt x="2" y="20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9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19" y="1"/>
                </a:lnTo>
                <a:lnTo>
                  <a:pt x="21" y="3"/>
                </a:lnTo>
                <a:lnTo>
                  <a:pt x="23" y="5"/>
                </a:lnTo>
                <a:lnTo>
                  <a:pt x="24" y="7"/>
                </a:lnTo>
                <a:lnTo>
                  <a:pt x="24" y="9"/>
                </a:lnTo>
                <a:lnTo>
                  <a:pt x="21" y="9"/>
                </a:lnTo>
                <a:close/>
                <a:moveTo>
                  <a:pt x="39" y="24"/>
                </a:moveTo>
                <a:lnTo>
                  <a:pt x="47" y="7"/>
                </a:lnTo>
                <a:lnTo>
                  <a:pt x="50" y="7"/>
                </a:lnTo>
                <a:lnTo>
                  <a:pt x="50" y="27"/>
                </a:lnTo>
                <a:lnTo>
                  <a:pt x="48" y="27"/>
                </a:lnTo>
                <a:lnTo>
                  <a:pt x="48" y="16"/>
                </a:lnTo>
                <a:lnTo>
                  <a:pt x="48" y="14"/>
                </a:lnTo>
                <a:lnTo>
                  <a:pt x="48" y="13"/>
                </a:lnTo>
                <a:lnTo>
                  <a:pt x="47" y="13"/>
                </a:lnTo>
                <a:lnTo>
                  <a:pt x="41" y="27"/>
                </a:lnTo>
                <a:lnTo>
                  <a:pt x="37" y="27"/>
                </a:lnTo>
                <a:lnTo>
                  <a:pt x="32" y="13"/>
                </a:lnTo>
                <a:lnTo>
                  <a:pt x="32" y="14"/>
                </a:lnTo>
                <a:lnTo>
                  <a:pt x="32" y="16"/>
                </a:lnTo>
                <a:lnTo>
                  <a:pt x="32" y="27"/>
                </a:lnTo>
                <a:lnTo>
                  <a:pt x="28" y="27"/>
                </a:lnTo>
                <a:lnTo>
                  <a:pt x="28" y="7"/>
                </a:lnTo>
                <a:lnTo>
                  <a:pt x="34" y="7"/>
                </a:lnTo>
                <a:lnTo>
                  <a:pt x="39" y="24"/>
                </a:lnTo>
                <a:close/>
                <a:moveTo>
                  <a:pt x="63" y="7"/>
                </a:moveTo>
                <a:lnTo>
                  <a:pt x="67" y="7"/>
                </a:lnTo>
                <a:lnTo>
                  <a:pt x="69" y="9"/>
                </a:lnTo>
                <a:lnTo>
                  <a:pt x="71" y="11"/>
                </a:lnTo>
                <a:lnTo>
                  <a:pt x="72" y="13"/>
                </a:lnTo>
                <a:lnTo>
                  <a:pt x="72" y="14"/>
                </a:lnTo>
                <a:lnTo>
                  <a:pt x="72" y="18"/>
                </a:lnTo>
                <a:lnTo>
                  <a:pt x="72" y="20"/>
                </a:lnTo>
                <a:lnTo>
                  <a:pt x="72" y="24"/>
                </a:lnTo>
                <a:lnTo>
                  <a:pt x="71" y="26"/>
                </a:lnTo>
                <a:lnTo>
                  <a:pt x="69" y="27"/>
                </a:lnTo>
                <a:lnTo>
                  <a:pt x="67" y="27"/>
                </a:lnTo>
                <a:lnTo>
                  <a:pt x="63" y="27"/>
                </a:lnTo>
                <a:lnTo>
                  <a:pt x="61" y="27"/>
                </a:lnTo>
                <a:lnTo>
                  <a:pt x="59" y="27"/>
                </a:lnTo>
                <a:lnTo>
                  <a:pt x="58" y="26"/>
                </a:lnTo>
                <a:lnTo>
                  <a:pt x="56" y="24"/>
                </a:lnTo>
                <a:lnTo>
                  <a:pt x="54" y="20"/>
                </a:lnTo>
                <a:lnTo>
                  <a:pt x="54" y="18"/>
                </a:lnTo>
                <a:lnTo>
                  <a:pt x="54" y="14"/>
                </a:lnTo>
                <a:lnTo>
                  <a:pt x="56" y="13"/>
                </a:lnTo>
                <a:lnTo>
                  <a:pt x="58" y="11"/>
                </a:lnTo>
                <a:lnTo>
                  <a:pt x="59" y="9"/>
                </a:lnTo>
                <a:lnTo>
                  <a:pt x="61" y="7"/>
                </a:lnTo>
                <a:lnTo>
                  <a:pt x="63" y="7"/>
                </a:lnTo>
                <a:close/>
                <a:moveTo>
                  <a:pt x="63" y="26"/>
                </a:moveTo>
                <a:lnTo>
                  <a:pt x="65" y="26"/>
                </a:lnTo>
                <a:lnTo>
                  <a:pt x="67" y="24"/>
                </a:lnTo>
                <a:lnTo>
                  <a:pt x="69" y="22"/>
                </a:lnTo>
                <a:lnTo>
                  <a:pt x="69" y="20"/>
                </a:lnTo>
                <a:lnTo>
                  <a:pt x="69" y="18"/>
                </a:lnTo>
                <a:lnTo>
                  <a:pt x="69" y="16"/>
                </a:lnTo>
                <a:lnTo>
                  <a:pt x="69" y="14"/>
                </a:lnTo>
                <a:lnTo>
                  <a:pt x="69" y="13"/>
                </a:lnTo>
                <a:lnTo>
                  <a:pt x="67" y="11"/>
                </a:lnTo>
                <a:lnTo>
                  <a:pt x="65" y="11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9" y="13"/>
                </a:lnTo>
                <a:lnTo>
                  <a:pt x="58" y="14"/>
                </a:lnTo>
                <a:lnTo>
                  <a:pt x="58" y="16"/>
                </a:lnTo>
                <a:lnTo>
                  <a:pt x="58" y="18"/>
                </a:lnTo>
                <a:lnTo>
                  <a:pt x="58" y="20"/>
                </a:lnTo>
                <a:lnTo>
                  <a:pt x="58" y="22"/>
                </a:lnTo>
                <a:lnTo>
                  <a:pt x="59" y="22"/>
                </a:lnTo>
                <a:lnTo>
                  <a:pt x="59" y="24"/>
                </a:lnTo>
                <a:lnTo>
                  <a:pt x="61" y="26"/>
                </a:lnTo>
                <a:lnTo>
                  <a:pt x="63" y="26"/>
                </a:lnTo>
                <a:close/>
                <a:moveTo>
                  <a:pt x="80" y="11"/>
                </a:moveTo>
                <a:lnTo>
                  <a:pt x="80" y="22"/>
                </a:lnTo>
                <a:lnTo>
                  <a:pt x="80" y="24"/>
                </a:lnTo>
                <a:lnTo>
                  <a:pt x="78" y="26"/>
                </a:lnTo>
                <a:lnTo>
                  <a:pt x="78" y="27"/>
                </a:lnTo>
                <a:lnTo>
                  <a:pt x="74" y="27"/>
                </a:lnTo>
                <a:lnTo>
                  <a:pt x="74" y="26"/>
                </a:lnTo>
                <a:lnTo>
                  <a:pt x="76" y="26"/>
                </a:lnTo>
                <a:lnTo>
                  <a:pt x="76" y="24"/>
                </a:lnTo>
                <a:lnTo>
                  <a:pt x="76" y="22"/>
                </a:lnTo>
                <a:lnTo>
                  <a:pt x="76" y="7"/>
                </a:lnTo>
                <a:lnTo>
                  <a:pt x="91" y="7"/>
                </a:lnTo>
                <a:lnTo>
                  <a:pt x="91" y="27"/>
                </a:lnTo>
                <a:lnTo>
                  <a:pt x="87" y="27"/>
                </a:lnTo>
                <a:lnTo>
                  <a:pt x="87" y="11"/>
                </a:lnTo>
                <a:lnTo>
                  <a:pt x="80" y="11"/>
                </a:lnTo>
                <a:close/>
                <a:moveTo>
                  <a:pt x="113" y="22"/>
                </a:moveTo>
                <a:lnTo>
                  <a:pt x="111" y="22"/>
                </a:lnTo>
                <a:lnTo>
                  <a:pt x="111" y="24"/>
                </a:lnTo>
                <a:lnTo>
                  <a:pt x="111" y="26"/>
                </a:lnTo>
                <a:lnTo>
                  <a:pt x="109" y="27"/>
                </a:lnTo>
                <a:lnTo>
                  <a:pt x="106" y="27"/>
                </a:lnTo>
                <a:lnTo>
                  <a:pt x="104" y="27"/>
                </a:lnTo>
                <a:lnTo>
                  <a:pt x="102" y="27"/>
                </a:lnTo>
                <a:lnTo>
                  <a:pt x="98" y="27"/>
                </a:lnTo>
                <a:lnTo>
                  <a:pt x="96" y="26"/>
                </a:lnTo>
                <a:lnTo>
                  <a:pt x="96" y="24"/>
                </a:lnTo>
                <a:lnTo>
                  <a:pt x="95" y="22"/>
                </a:lnTo>
                <a:lnTo>
                  <a:pt x="95" y="18"/>
                </a:lnTo>
                <a:lnTo>
                  <a:pt x="95" y="14"/>
                </a:lnTo>
                <a:lnTo>
                  <a:pt x="96" y="13"/>
                </a:lnTo>
                <a:lnTo>
                  <a:pt x="96" y="11"/>
                </a:lnTo>
                <a:lnTo>
                  <a:pt x="98" y="9"/>
                </a:lnTo>
                <a:lnTo>
                  <a:pt x="102" y="7"/>
                </a:lnTo>
                <a:lnTo>
                  <a:pt x="104" y="7"/>
                </a:lnTo>
                <a:lnTo>
                  <a:pt x="108" y="7"/>
                </a:lnTo>
                <a:lnTo>
                  <a:pt x="109" y="9"/>
                </a:lnTo>
                <a:lnTo>
                  <a:pt x="111" y="11"/>
                </a:lnTo>
                <a:lnTo>
                  <a:pt x="111" y="13"/>
                </a:lnTo>
                <a:lnTo>
                  <a:pt x="113" y="16"/>
                </a:lnTo>
                <a:lnTo>
                  <a:pt x="113" y="18"/>
                </a:lnTo>
                <a:lnTo>
                  <a:pt x="98" y="18"/>
                </a:lnTo>
                <a:lnTo>
                  <a:pt x="98" y="22"/>
                </a:lnTo>
                <a:lnTo>
                  <a:pt x="100" y="24"/>
                </a:lnTo>
                <a:lnTo>
                  <a:pt x="102" y="26"/>
                </a:lnTo>
                <a:lnTo>
                  <a:pt x="104" y="26"/>
                </a:lnTo>
                <a:lnTo>
                  <a:pt x="106" y="26"/>
                </a:lnTo>
                <a:lnTo>
                  <a:pt x="108" y="26"/>
                </a:lnTo>
                <a:lnTo>
                  <a:pt x="108" y="24"/>
                </a:lnTo>
                <a:lnTo>
                  <a:pt x="109" y="22"/>
                </a:lnTo>
                <a:lnTo>
                  <a:pt x="113" y="22"/>
                </a:lnTo>
                <a:close/>
                <a:moveTo>
                  <a:pt x="109" y="16"/>
                </a:moveTo>
                <a:lnTo>
                  <a:pt x="109" y="14"/>
                </a:lnTo>
                <a:lnTo>
                  <a:pt x="108" y="13"/>
                </a:lnTo>
                <a:lnTo>
                  <a:pt x="106" y="11"/>
                </a:lnTo>
                <a:lnTo>
                  <a:pt x="104" y="11"/>
                </a:lnTo>
                <a:lnTo>
                  <a:pt x="102" y="11"/>
                </a:lnTo>
                <a:lnTo>
                  <a:pt x="100" y="13"/>
                </a:lnTo>
                <a:lnTo>
                  <a:pt x="98" y="13"/>
                </a:lnTo>
                <a:lnTo>
                  <a:pt x="98" y="14"/>
                </a:lnTo>
                <a:lnTo>
                  <a:pt x="98" y="16"/>
                </a:lnTo>
                <a:lnTo>
                  <a:pt x="109" y="16"/>
                </a:lnTo>
                <a:close/>
                <a:moveTo>
                  <a:pt x="130" y="7"/>
                </a:moveTo>
                <a:lnTo>
                  <a:pt x="133" y="7"/>
                </a:lnTo>
                <a:lnTo>
                  <a:pt x="133" y="27"/>
                </a:lnTo>
                <a:lnTo>
                  <a:pt x="130" y="27"/>
                </a:lnTo>
                <a:lnTo>
                  <a:pt x="130" y="18"/>
                </a:lnTo>
                <a:lnTo>
                  <a:pt x="120" y="18"/>
                </a:lnTo>
                <a:lnTo>
                  <a:pt x="120" y="27"/>
                </a:lnTo>
                <a:lnTo>
                  <a:pt x="117" y="27"/>
                </a:lnTo>
                <a:lnTo>
                  <a:pt x="117" y="7"/>
                </a:lnTo>
                <a:lnTo>
                  <a:pt x="120" y="7"/>
                </a:lnTo>
                <a:lnTo>
                  <a:pt x="120" y="16"/>
                </a:lnTo>
                <a:lnTo>
                  <a:pt x="130" y="16"/>
                </a:lnTo>
                <a:lnTo>
                  <a:pt x="130" y="7"/>
                </a:lnTo>
                <a:close/>
                <a:moveTo>
                  <a:pt x="150" y="14"/>
                </a:moveTo>
                <a:lnTo>
                  <a:pt x="148" y="11"/>
                </a:lnTo>
                <a:lnTo>
                  <a:pt x="144" y="11"/>
                </a:lnTo>
                <a:lnTo>
                  <a:pt x="143" y="11"/>
                </a:lnTo>
                <a:lnTo>
                  <a:pt x="141" y="13"/>
                </a:lnTo>
                <a:lnTo>
                  <a:pt x="141" y="14"/>
                </a:lnTo>
                <a:lnTo>
                  <a:pt x="139" y="18"/>
                </a:lnTo>
                <a:lnTo>
                  <a:pt x="141" y="22"/>
                </a:lnTo>
                <a:lnTo>
                  <a:pt x="141" y="24"/>
                </a:lnTo>
                <a:lnTo>
                  <a:pt x="143" y="26"/>
                </a:lnTo>
                <a:lnTo>
                  <a:pt x="144" y="26"/>
                </a:lnTo>
                <a:lnTo>
                  <a:pt x="146" y="26"/>
                </a:lnTo>
                <a:lnTo>
                  <a:pt x="148" y="24"/>
                </a:lnTo>
                <a:lnTo>
                  <a:pt x="148" y="22"/>
                </a:lnTo>
                <a:lnTo>
                  <a:pt x="150" y="20"/>
                </a:lnTo>
                <a:lnTo>
                  <a:pt x="154" y="20"/>
                </a:lnTo>
                <a:lnTo>
                  <a:pt x="152" y="24"/>
                </a:lnTo>
                <a:lnTo>
                  <a:pt x="150" y="26"/>
                </a:lnTo>
                <a:lnTo>
                  <a:pt x="148" y="27"/>
                </a:lnTo>
                <a:lnTo>
                  <a:pt x="144" y="27"/>
                </a:lnTo>
                <a:lnTo>
                  <a:pt x="143" y="27"/>
                </a:lnTo>
                <a:lnTo>
                  <a:pt x="141" y="27"/>
                </a:lnTo>
                <a:lnTo>
                  <a:pt x="139" y="26"/>
                </a:lnTo>
                <a:lnTo>
                  <a:pt x="137" y="24"/>
                </a:lnTo>
                <a:lnTo>
                  <a:pt x="137" y="22"/>
                </a:lnTo>
                <a:lnTo>
                  <a:pt x="135" y="18"/>
                </a:lnTo>
                <a:lnTo>
                  <a:pt x="137" y="14"/>
                </a:lnTo>
                <a:lnTo>
                  <a:pt x="137" y="13"/>
                </a:lnTo>
                <a:lnTo>
                  <a:pt x="139" y="11"/>
                </a:lnTo>
                <a:lnTo>
                  <a:pt x="141" y="9"/>
                </a:lnTo>
                <a:lnTo>
                  <a:pt x="143" y="7"/>
                </a:lnTo>
                <a:lnTo>
                  <a:pt x="146" y="7"/>
                </a:lnTo>
                <a:lnTo>
                  <a:pt x="148" y="7"/>
                </a:lnTo>
                <a:lnTo>
                  <a:pt x="150" y="9"/>
                </a:lnTo>
                <a:lnTo>
                  <a:pt x="152" y="11"/>
                </a:lnTo>
                <a:lnTo>
                  <a:pt x="152" y="13"/>
                </a:lnTo>
                <a:lnTo>
                  <a:pt x="154" y="14"/>
                </a:lnTo>
                <a:lnTo>
                  <a:pt x="150" y="14"/>
                </a:lnTo>
                <a:close/>
                <a:moveTo>
                  <a:pt x="172" y="27"/>
                </a:moveTo>
                <a:lnTo>
                  <a:pt x="168" y="27"/>
                </a:lnTo>
                <a:lnTo>
                  <a:pt x="161" y="18"/>
                </a:lnTo>
                <a:lnTo>
                  <a:pt x="159" y="20"/>
                </a:lnTo>
                <a:lnTo>
                  <a:pt x="159" y="27"/>
                </a:lnTo>
                <a:lnTo>
                  <a:pt x="156" y="27"/>
                </a:lnTo>
                <a:lnTo>
                  <a:pt x="156" y="7"/>
                </a:lnTo>
                <a:lnTo>
                  <a:pt x="159" y="7"/>
                </a:lnTo>
                <a:lnTo>
                  <a:pt x="159" y="16"/>
                </a:lnTo>
                <a:lnTo>
                  <a:pt x="168" y="7"/>
                </a:lnTo>
                <a:lnTo>
                  <a:pt x="172" y="7"/>
                </a:lnTo>
                <a:lnTo>
                  <a:pt x="163" y="16"/>
                </a:lnTo>
                <a:lnTo>
                  <a:pt x="172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3" name="Freeform 167"/>
          <p:cNvSpPr>
            <a:spLocks noEditPoints="1"/>
          </p:cNvSpPr>
          <p:nvPr/>
        </p:nvSpPr>
        <p:spPr bwMode="auto">
          <a:xfrm>
            <a:off x="1993861" y="2400819"/>
            <a:ext cx="176904" cy="50812"/>
          </a:xfrm>
          <a:custGeom>
            <a:avLst/>
            <a:gdLst>
              <a:gd name="T0" fmla="*/ 26334 w 102"/>
              <a:gd name="T1" fmla="*/ 42862 h 27"/>
              <a:gd name="T2" fmla="*/ 5852 w 102"/>
              <a:gd name="T3" fmla="*/ 42862 h 27"/>
              <a:gd name="T4" fmla="*/ 32186 w 102"/>
              <a:gd name="T5" fmla="*/ 0 h 27"/>
              <a:gd name="T6" fmla="*/ 51205 w 102"/>
              <a:gd name="T7" fmla="*/ 17462 h 27"/>
              <a:gd name="T8" fmla="*/ 43890 w 102"/>
              <a:gd name="T9" fmla="*/ 22225 h 27"/>
              <a:gd name="T10" fmla="*/ 45353 w 102"/>
              <a:gd name="T11" fmla="*/ 38100 h 27"/>
              <a:gd name="T12" fmla="*/ 54131 w 102"/>
              <a:gd name="T13" fmla="*/ 38100 h 27"/>
              <a:gd name="T14" fmla="*/ 57057 w 102"/>
              <a:gd name="T15" fmla="*/ 31750 h 27"/>
              <a:gd name="T16" fmla="*/ 59983 w 102"/>
              <a:gd name="T17" fmla="*/ 39687 h 27"/>
              <a:gd name="T18" fmla="*/ 45353 w 102"/>
              <a:gd name="T19" fmla="*/ 42862 h 27"/>
              <a:gd name="T20" fmla="*/ 40964 w 102"/>
              <a:gd name="T21" fmla="*/ 38100 h 27"/>
              <a:gd name="T22" fmla="*/ 38038 w 102"/>
              <a:gd name="T23" fmla="*/ 22225 h 27"/>
              <a:gd name="T24" fmla="*/ 43890 w 102"/>
              <a:gd name="T25" fmla="*/ 14287 h 27"/>
              <a:gd name="T26" fmla="*/ 54131 w 102"/>
              <a:gd name="T27" fmla="*/ 11112 h 27"/>
              <a:gd name="T28" fmla="*/ 61446 w 102"/>
              <a:gd name="T29" fmla="*/ 17462 h 27"/>
              <a:gd name="T30" fmla="*/ 57057 w 102"/>
              <a:gd name="T31" fmla="*/ 22225 h 27"/>
              <a:gd name="T32" fmla="*/ 73150 w 102"/>
              <a:gd name="T33" fmla="*/ 28575 h 27"/>
              <a:gd name="T34" fmla="*/ 67298 w 102"/>
              <a:gd name="T35" fmla="*/ 42862 h 27"/>
              <a:gd name="T36" fmla="*/ 73150 w 102"/>
              <a:gd name="T37" fmla="*/ 25400 h 27"/>
              <a:gd name="T38" fmla="*/ 79001 w 102"/>
              <a:gd name="T39" fmla="*/ 25400 h 27"/>
              <a:gd name="T40" fmla="*/ 111187 w 102"/>
              <a:gd name="T41" fmla="*/ 11112 h 27"/>
              <a:gd name="T42" fmla="*/ 118502 w 102"/>
              <a:gd name="T43" fmla="*/ 19050 h 27"/>
              <a:gd name="T44" fmla="*/ 118502 w 102"/>
              <a:gd name="T45" fmla="*/ 31750 h 27"/>
              <a:gd name="T46" fmla="*/ 114113 w 102"/>
              <a:gd name="T47" fmla="*/ 39687 h 27"/>
              <a:gd name="T48" fmla="*/ 102409 w 102"/>
              <a:gd name="T49" fmla="*/ 42862 h 27"/>
              <a:gd name="T50" fmla="*/ 95094 w 102"/>
              <a:gd name="T51" fmla="*/ 34925 h 27"/>
              <a:gd name="T52" fmla="*/ 95094 w 102"/>
              <a:gd name="T53" fmla="*/ 22225 h 27"/>
              <a:gd name="T54" fmla="*/ 99483 w 102"/>
              <a:gd name="T55" fmla="*/ 14287 h 27"/>
              <a:gd name="T56" fmla="*/ 105335 w 102"/>
              <a:gd name="T57" fmla="*/ 39687 h 27"/>
              <a:gd name="T58" fmla="*/ 114113 w 102"/>
              <a:gd name="T59" fmla="*/ 34925 h 27"/>
              <a:gd name="T60" fmla="*/ 114113 w 102"/>
              <a:gd name="T61" fmla="*/ 25400 h 27"/>
              <a:gd name="T62" fmla="*/ 114113 w 102"/>
              <a:gd name="T63" fmla="*/ 19050 h 27"/>
              <a:gd name="T64" fmla="*/ 105335 w 102"/>
              <a:gd name="T65" fmla="*/ 14287 h 27"/>
              <a:gd name="T66" fmla="*/ 99483 w 102"/>
              <a:gd name="T67" fmla="*/ 19050 h 27"/>
              <a:gd name="T68" fmla="*/ 96557 w 102"/>
              <a:gd name="T69" fmla="*/ 25400 h 27"/>
              <a:gd name="T70" fmla="*/ 99483 w 102"/>
              <a:gd name="T71" fmla="*/ 34925 h 27"/>
              <a:gd name="T72" fmla="*/ 105335 w 102"/>
              <a:gd name="T73" fmla="*/ 39687 h 27"/>
              <a:gd name="T74" fmla="*/ 143373 w 102"/>
              <a:gd name="T75" fmla="*/ 11112 h 27"/>
              <a:gd name="T76" fmla="*/ 149225 w 102"/>
              <a:gd name="T77" fmla="*/ 19050 h 27"/>
              <a:gd name="T78" fmla="*/ 146299 w 102"/>
              <a:gd name="T79" fmla="*/ 25400 h 27"/>
              <a:gd name="T80" fmla="*/ 149225 w 102"/>
              <a:gd name="T81" fmla="*/ 28575 h 27"/>
              <a:gd name="T82" fmla="*/ 149225 w 102"/>
              <a:gd name="T83" fmla="*/ 38100 h 27"/>
              <a:gd name="T84" fmla="*/ 146299 w 102"/>
              <a:gd name="T85" fmla="*/ 39687 h 27"/>
              <a:gd name="T86" fmla="*/ 124354 w 102"/>
              <a:gd name="T87" fmla="*/ 42862 h 27"/>
              <a:gd name="T88" fmla="*/ 137521 w 102"/>
              <a:gd name="T89" fmla="*/ 25400 h 27"/>
              <a:gd name="T90" fmla="*/ 140447 w 102"/>
              <a:gd name="T91" fmla="*/ 22225 h 27"/>
              <a:gd name="T92" fmla="*/ 143373 w 102"/>
              <a:gd name="T93" fmla="*/ 19050 h 27"/>
              <a:gd name="T94" fmla="*/ 140447 w 102"/>
              <a:gd name="T95" fmla="*/ 17462 h 27"/>
              <a:gd name="T96" fmla="*/ 130206 w 102"/>
              <a:gd name="T97" fmla="*/ 25400 h 27"/>
              <a:gd name="T98" fmla="*/ 140447 w 102"/>
              <a:gd name="T99" fmla="*/ 38100 h 27"/>
              <a:gd name="T100" fmla="*/ 146299 w 102"/>
              <a:gd name="T101" fmla="*/ 34925 h 27"/>
              <a:gd name="T102" fmla="*/ 140447 w 102"/>
              <a:gd name="T103" fmla="*/ 28575 h 27"/>
              <a:gd name="T104" fmla="*/ 130206 w 102"/>
              <a:gd name="T105" fmla="*/ 38100 h 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2"/>
              <a:gd name="T160" fmla="*/ 0 h 27"/>
              <a:gd name="T161" fmla="*/ 102 w 102"/>
              <a:gd name="T162" fmla="*/ 27 h 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2" h="27">
                <a:moveTo>
                  <a:pt x="22" y="0"/>
                </a:moveTo>
                <a:lnTo>
                  <a:pt x="22" y="27"/>
                </a:lnTo>
                <a:lnTo>
                  <a:pt x="18" y="27"/>
                </a:lnTo>
                <a:lnTo>
                  <a:pt x="18" y="3"/>
                </a:lnTo>
                <a:lnTo>
                  <a:pt x="4" y="3"/>
                </a:lnTo>
                <a:lnTo>
                  <a:pt x="4" y="27"/>
                </a:lnTo>
                <a:lnTo>
                  <a:pt x="0" y="27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39" y="14"/>
                </a:moveTo>
                <a:lnTo>
                  <a:pt x="39" y="11"/>
                </a:lnTo>
                <a:lnTo>
                  <a:pt x="35" y="11"/>
                </a:lnTo>
                <a:lnTo>
                  <a:pt x="33" y="11"/>
                </a:lnTo>
                <a:lnTo>
                  <a:pt x="31" y="12"/>
                </a:lnTo>
                <a:lnTo>
                  <a:pt x="30" y="14"/>
                </a:lnTo>
                <a:lnTo>
                  <a:pt x="30" y="16"/>
                </a:lnTo>
                <a:lnTo>
                  <a:pt x="30" y="20"/>
                </a:lnTo>
                <a:lnTo>
                  <a:pt x="31" y="24"/>
                </a:lnTo>
                <a:lnTo>
                  <a:pt x="33" y="24"/>
                </a:lnTo>
                <a:lnTo>
                  <a:pt x="35" y="25"/>
                </a:lnTo>
                <a:lnTo>
                  <a:pt x="37" y="24"/>
                </a:lnTo>
                <a:lnTo>
                  <a:pt x="39" y="22"/>
                </a:lnTo>
                <a:lnTo>
                  <a:pt x="39" y="20"/>
                </a:lnTo>
                <a:lnTo>
                  <a:pt x="42" y="20"/>
                </a:lnTo>
                <a:lnTo>
                  <a:pt x="42" y="24"/>
                </a:lnTo>
                <a:lnTo>
                  <a:pt x="41" y="25"/>
                </a:lnTo>
                <a:lnTo>
                  <a:pt x="39" y="27"/>
                </a:lnTo>
                <a:lnTo>
                  <a:pt x="35" y="27"/>
                </a:lnTo>
                <a:lnTo>
                  <a:pt x="31" y="27"/>
                </a:lnTo>
                <a:lnTo>
                  <a:pt x="30" y="25"/>
                </a:lnTo>
                <a:lnTo>
                  <a:pt x="28" y="25"/>
                </a:lnTo>
                <a:lnTo>
                  <a:pt x="28" y="24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8" y="12"/>
                </a:lnTo>
                <a:lnTo>
                  <a:pt x="28" y="11"/>
                </a:lnTo>
                <a:lnTo>
                  <a:pt x="30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9"/>
                </a:lnTo>
                <a:lnTo>
                  <a:pt x="42" y="11"/>
                </a:lnTo>
                <a:lnTo>
                  <a:pt x="42" y="12"/>
                </a:lnTo>
                <a:lnTo>
                  <a:pt x="42" y="14"/>
                </a:lnTo>
                <a:lnTo>
                  <a:pt x="39" y="14"/>
                </a:lnTo>
                <a:close/>
                <a:moveTo>
                  <a:pt x="63" y="27"/>
                </a:moveTo>
                <a:lnTo>
                  <a:pt x="57" y="27"/>
                </a:lnTo>
                <a:lnTo>
                  <a:pt x="50" y="18"/>
                </a:lnTo>
                <a:lnTo>
                  <a:pt x="50" y="20"/>
                </a:lnTo>
                <a:lnTo>
                  <a:pt x="50" y="27"/>
                </a:ln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0" y="16"/>
                </a:lnTo>
                <a:lnTo>
                  <a:pt x="57" y="7"/>
                </a:lnTo>
                <a:lnTo>
                  <a:pt x="61" y="7"/>
                </a:lnTo>
                <a:lnTo>
                  <a:pt x="54" y="16"/>
                </a:lnTo>
                <a:lnTo>
                  <a:pt x="63" y="27"/>
                </a:lnTo>
                <a:close/>
                <a:moveTo>
                  <a:pt x="72" y="7"/>
                </a:moveTo>
                <a:lnTo>
                  <a:pt x="76" y="7"/>
                </a:lnTo>
                <a:lnTo>
                  <a:pt x="78" y="9"/>
                </a:lnTo>
                <a:lnTo>
                  <a:pt x="79" y="11"/>
                </a:lnTo>
                <a:lnTo>
                  <a:pt x="81" y="12"/>
                </a:lnTo>
                <a:lnTo>
                  <a:pt x="81" y="14"/>
                </a:lnTo>
                <a:lnTo>
                  <a:pt x="81" y="16"/>
                </a:lnTo>
                <a:lnTo>
                  <a:pt x="81" y="20"/>
                </a:lnTo>
                <a:lnTo>
                  <a:pt x="81" y="22"/>
                </a:lnTo>
                <a:lnTo>
                  <a:pt x="79" y="24"/>
                </a:lnTo>
                <a:lnTo>
                  <a:pt x="78" y="25"/>
                </a:lnTo>
                <a:lnTo>
                  <a:pt x="76" y="27"/>
                </a:lnTo>
                <a:lnTo>
                  <a:pt x="72" y="27"/>
                </a:lnTo>
                <a:lnTo>
                  <a:pt x="70" y="27"/>
                </a:lnTo>
                <a:lnTo>
                  <a:pt x="68" y="25"/>
                </a:lnTo>
                <a:lnTo>
                  <a:pt x="66" y="24"/>
                </a:lnTo>
                <a:lnTo>
                  <a:pt x="65" y="22"/>
                </a:lnTo>
                <a:lnTo>
                  <a:pt x="65" y="20"/>
                </a:lnTo>
                <a:lnTo>
                  <a:pt x="63" y="16"/>
                </a:lnTo>
                <a:lnTo>
                  <a:pt x="65" y="14"/>
                </a:lnTo>
                <a:lnTo>
                  <a:pt x="65" y="12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close/>
                <a:moveTo>
                  <a:pt x="72" y="25"/>
                </a:moveTo>
                <a:lnTo>
                  <a:pt x="74" y="24"/>
                </a:lnTo>
                <a:lnTo>
                  <a:pt x="76" y="24"/>
                </a:lnTo>
                <a:lnTo>
                  <a:pt x="78" y="22"/>
                </a:lnTo>
                <a:lnTo>
                  <a:pt x="78" y="20"/>
                </a:lnTo>
                <a:lnTo>
                  <a:pt x="78" y="18"/>
                </a:lnTo>
                <a:lnTo>
                  <a:pt x="78" y="16"/>
                </a:lnTo>
                <a:lnTo>
                  <a:pt x="78" y="14"/>
                </a:lnTo>
                <a:lnTo>
                  <a:pt x="78" y="12"/>
                </a:lnTo>
                <a:lnTo>
                  <a:pt x="76" y="11"/>
                </a:lnTo>
                <a:lnTo>
                  <a:pt x="74" y="11"/>
                </a:lnTo>
                <a:lnTo>
                  <a:pt x="72" y="9"/>
                </a:lnTo>
                <a:lnTo>
                  <a:pt x="70" y="11"/>
                </a:lnTo>
                <a:lnTo>
                  <a:pt x="68" y="11"/>
                </a:lnTo>
                <a:lnTo>
                  <a:pt x="68" y="12"/>
                </a:lnTo>
                <a:lnTo>
                  <a:pt x="68" y="14"/>
                </a:lnTo>
                <a:lnTo>
                  <a:pt x="66" y="16"/>
                </a:lnTo>
                <a:lnTo>
                  <a:pt x="66" y="18"/>
                </a:lnTo>
                <a:lnTo>
                  <a:pt x="68" y="20"/>
                </a:lnTo>
                <a:lnTo>
                  <a:pt x="68" y="22"/>
                </a:lnTo>
                <a:lnTo>
                  <a:pt x="68" y="24"/>
                </a:lnTo>
                <a:lnTo>
                  <a:pt x="70" y="24"/>
                </a:lnTo>
                <a:lnTo>
                  <a:pt x="72" y="25"/>
                </a:lnTo>
                <a:close/>
                <a:moveTo>
                  <a:pt x="85" y="7"/>
                </a:move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2" y="12"/>
                </a:lnTo>
                <a:lnTo>
                  <a:pt x="102" y="14"/>
                </a:lnTo>
                <a:lnTo>
                  <a:pt x="100" y="14"/>
                </a:lnTo>
                <a:lnTo>
                  <a:pt x="100" y="16"/>
                </a:lnTo>
                <a:lnTo>
                  <a:pt x="98" y="16"/>
                </a:lnTo>
                <a:lnTo>
                  <a:pt x="100" y="18"/>
                </a:lnTo>
                <a:lnTo>
                  <a:pt x="102" y="18"/>
                </a:lnTo>
                <a:lnTo>
                  <a:pt x="102" y="20"/>
                </a:lnTo>
                <a:lnTo>
                  <a:pt x="102" y="22"/>
                </a:lnTo>
                <a:lnTo>
                  <a:pt x="102" y="24"/>
                </a:lnTo>
                <a:lnTo>
                  <a:pt x="100" y="25"/>
                </a:lnTo>
                <a:lnTo>
                  <a:pt x="98" y="27"/>
                </a:lnTo>
                <a:lnTo>
                  <a:pt x="94" y="27"/>
                </a:lnTo>
                <a:lnTo>
                  <a:pt x="85" y="27"/>
                </a:lnTo>
                <a:lnTo>
                  <a:pt x="85" y="7"/>
                </a:lnTo>
                <a:close/>
                <a:moveTo>
                  <a:pt x="89" y="16"/>
                </a:moveTo>
                <a:lnTo>
                  <a:pt x="94" y="16"/>
                </a:lnTo>
                <a:lnTo>
                  <a:pt x="96" y="16"/>
                </a:lnTo>
                <a:lnTo>
                  <a:pt x="96" y="14"/>
                </a:lnTo>
                <a:lnTo>
                  <a:pt x="98" y="14"/>
                </a:lnTo>
                <a:lnTo>
                  <a:pt x="98" y="12"/>
                </a:lnTo>
                <a:lnTo>
                  <a:pt x="98" y="11"/>
                </a:lnTo>
                <a:lnTo>
                  <a:pt x="96" y="11"/>
                </a:lnTo>
                <a:lnTo>
                  <a:pt x="94" y="11"/>
                </a:lnTo>
                <a:lnTo>
                  <a:pt x="89" y="11"/>
                </a:lnTo>
                <a:lnTo>
                  <a:pt x="89" y="16"/>
                </a:lnTo>
                <a:close/>
                <a:moveTo>
                  <a:pt x="89" y="24"/>
                </a:moveTo>
                <a:lnTo>
                  <a:pt x="94" y="24"/>
                </a:lnTo>
                <a:lnTo>
                  <a:pt x="96" y="24"/>
                </a:lnTo>
                <a:lnTo>
                  <a:pt x="98" y="24"/>
                </a:lnTo>
                <a:lnTo>
                  <a:pt x="98" y="22"/>
                </a:lnTo>
                <a:lnTo>
                  <a:pt x="100" y="22"/>
                </a:lnTo>
                <a:lnTo>
                  <a:pt x="98" y="20"/>
                </a:lnTo>
                <a:lnTo>
                  <a:pt x="98" y="18"/>
                </a:lnTo>
                <a:lnTo>
                  <a:pt x="96" y="18"/>
                </a:lnTo>
                <a:lnTo>
                  <a:pt x="94" y="18"/>
                </a:lnTo>
                <a:lnTo>
                  <a:pt x="89" y="18"/>
                </a:lnTo>
                <a:lnTo>
                  <a:pt x="89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4" name="Freeform 168"/>
          <p:cNvSpPr>
            <a:spLocks noEditPoints="1"/>
          </p:cNvSpPr>
          <p:nvPr/>
        </p:nvSpPr>
        <p:spPr bwMode="auto">
          <a:xfrm>
            <a:off x="2236633" y="2291665"/>
            <a:ext cx="304877" cy="135501"/>
          </a:xfrm>
          <a:custGeom>
            <a:avLst/>
            <a:gdLst>
              <a:gd name="T0" fmla="*/ 14612 w 176"/>
              <a:gd name="T1" fmla="*/ 12700 h 72"/>
              <a:gd name="T2" fmla="*/ 24841 w 176"/>
              <a:gd name="T3" fmla="*/ 41275 h 72"/>
              <a:gd name="T4" fmla="*/ 35069 w 176"/>
              <a:gd name="T5" fmla="*/ 41275 h 72"/>
              <a:gd name="T6" fmla="*/ 8767 w 176"/>
              <a:gd name="T7" fmla="*/ 41275 h 72"/>
              <a:gd name="T8" fmla="*/ 8767 w 176"/>
              <a:gd name="T9" fmla="*/ 6350 h 72"/>
              <a:gd name="T10" fmla="*/ 35069 w 176"/>
              <a:gd name="T11" fmla="*/ 9525 h 72"/>
              <a:gd name="T12" fmla="*/ 56988 w 176"/>
              <a:gd name="T13" fmla="*/ 12700 h 72"/>
              <a:gd name="T14" fmla="*/ 68677 w 176"/>
              <a:gd name="T15" fmla="*/ 41275 h 72"/>
              <a:gd name="T16" fmla="*/ 68677 w 176"/>
              <a:gd name="T17" fmla="*/ 44450 h 72"/>
              <a:gd name="T18" fmla="*/ 56988 w 176"/>
              <a:gd name="T19" fmla="*/ 44450 h 72"/>
              <a:gd name="T20" fmla="*/ 43837 w 176"/>
              <a:gd name="T21" fmla="*/ 34925 h 72"/>
              <a:gd name="T22" fmla="*/ 59910 w 176"/>
              <a:gd name="T23" fmla="*/ 17462 h 72"/>
              <a:gd name="T24" fmla="*/ 62833 w 176"/>
              <a:gd name="T25" fmla="*/ 30162 h 72"/>
              <a:gd name="T26" fmla="*/ 49682 w 176"/>
              <a:gd name="T27" fmla="*/ 34925 h 72"/>
              <a:gd name="T28" fmla="*/ 62833 w 176"/>
              <a:gd name="T29" fmla="*/ 34925 h 72"/>
              <a:gd name="T30" fmla="*/ 81828 w 176"/>
              <a:gd name="T31" fmla="*/ 30162 h 72"/>
              <a:gd name="T32" fmla="*/ 130049 w 176"/>
              <a:gd name="T33" fmla="*/ 44450 h 72"/>
              <a:gd name="T34" fmla="*/ 111053 w 176"/>
              <a:gd name="T35" fmla="*/ 26988 h 72"/>
              <a:gd name="T36" fmla="*/ 138816 w 176"/>
              <a:gd name="T37" fmla="*/ 17462 h 72"/>
              <a:gd name="T38" fmla="*/ 157812 w 176"/>
              <a:gd name="T39" fmla="*/ 33337 h 72"/>
              <a:gd name="T40" fmla="*/ 5845 w 176"/>
              <a:gd name="T41" fmla="*/ 103188 h 72"/>
              <a:gd name="T42" fmla="*/ 59910 w 176"/>
              <a:gd name="T43" fmla="*/ 100012 h 72"/>
              <a:gd name="T44" fmla="*/ 37992 w 176"/>
              <a:gd name="T45" fmla="*/ 88900 h 72"/>
              <a:gd name="T46" fmla="*/ 59910 w 176"/>
              <a:gd name="T47" fmla="*/ 73025 h 72"/>
              <a:gd name="T48" fmla="*/ 49682 w 176"/>
              <a:gd name="T49" fmla="*/ 96837 h 72"/>
              <a:gd name="T50" fmla="*/ 65755 w 176"/>
              <a:gd name="T51" fmla="*/ 92075 h 72"/>
              <a:gd name="T52" fmla="*/ 46759 w 176"/>
              <a:gd name="T53" fmla="*/ 76200 h 72"/>
              <a:gd name="T54" fmla="*/ 73061 w 176"/>
              <a:gd name="T55" fmla="*/ 76200 h 72"/>
              <a:gd name="T56" fmla="*/ 113975 w 176"/>
              <a:gd name="T57" fmla="*/ 96837 h 72"/>
              <a:gd name="T58" fmla="*/ 89135 w 176"/>
              <a:gd name="T59" fmla="*/ 93662 h 72"/>
              <a:gd name="T60" fmla="*/ 103747 w 176"/>
              <a:gd name="T61" fmla="*/ 71437 h 72"/>
              <a:gd name="T62" fmla="*/ 94979 w 176"/>
              <a:gd name="T63" fmla="*/ 92075 h 72"/>
              <a:gd name="T64" fmla="*/ 108130 w 176"/>
              <a:gd name="T65" fmla="*/ 93662 h 72"/>
              <a:gd name="T66" fmla="*/ 100824 w 176"/>
              <a:gd name="T67" fmla="*/ 76200 h 72"/>
              <a:gd name="T68" fmla="*/ 124204 w 176"/>
              <a:gd name="T69" fmla="*/ 71437 h 72"/>
              <a:gd name="T70" fmla="*/ 140277 w 176"/>
              <a:gd name="T71" fmla="*/ 71437 h 72"/>
              <a:gd name="T72" fmla="*/ 140277 w 176"/>
              <a:gd name="T73" fmla="*/ 100012 h 72"/>
              <a:gd name="T74" fmla="*/ 124204 w 176"/>
              <a:gd name="T75" fmla="*/ 114300 h 72"/>
              <a:gd name="T76" fmla="*/ 140277 w 176"/>
              <a:gd name="T77" fmla="*/ 92075 h 72"/>
              <a:gd name="T78" fmla="*/ 130049 w 176"/>
              <a:gd name="T79" fmla="*/ 76200 h 72"/>
              <a:gd name="T80" fmla="*/ 170963 w 176"/>
              <a:gd name="T81" fmla="*/ 58737 h 72"/>
              <a:gd name="T82" fmla="*/ 159273 w 176"/>
              <a:gd name="T83" fmla="*/ 68262 h 72"/>
              <a:gd name="T84" fmla="*/ 159273 w 176"/>
              <a:gd name="T85" fmla="*/ 71437 h 72"/>
              <a:gd name="T86" fmla="*/ 175347 w 176"/>
              <a:gd name="T87" fmla="*/ 88900 h 72"/>
              <a:gd name="T88" fmla="*/ 157812 w 176"/>
              <a:gd name="T89" fmla="*/ 103188 h 72"/>
              <a:gd name="T90" fmla="*/ 149045 w 176"/>
              <a:gd name="T91" fmla="*/ 79375 h 72"/>
              <a:gd name="T92" fmla="*/ 168040 w 176"/>
              <a:gd name="T93" fmla="*/ 61912 h 72"/>
              <a:gd name="T94" fmla="*/ 168040 w 176"/>
              <a:gd name="T95" fmla="*/ 76200 h 72"/>
              <a:gd name="T96" fmla="*/ 154889 w 176"/>
              <a:gd name="T97" fmla="*/ 88900 h 72"/>
              <a:gd name="T98" fmla="*/ 168040 w 176"/>
              <a:gd name="T99" fmla="*/ 96837 h 72"/>
              <a:gd name="T100" fmla="*/ 203110 w 176"/>
              <a:gd name="T101" fmla="*/ 79375 h 72"/>
              <a:gd name="T102" fmla="*/ 192881 w 176"/>
              <a:gd name="T103" fmla="*/ 109538 h 72"/>
              <a:gd name="T104" fmla="*/ 181191 w 176"/>
              <a:gd name="T105" fmla="*/ 114300 h 72"/>
              <a:gd name="T106" fmla="*/ 189959 w 176"/>
              <a:gd name="T107" fmla="*/ 106363 h 72"/>
              <a:gd name="T108" fmla="*/ 213338 w 176"/>
              <a:gd name="T109" fmla="*/ 71437 h 72"/>
              <a:gd name="T110" fmla="*/ 229412 w 176"/>
              <a:gd name="T111" fmla="*/ 71437 h 72"/>
              <a:gd name="T112" fmla="*/ 229412 w 176"/>
              <a:gd name="T113" fmla="*/ 100012 h 72"/>
              <a:gd name="T114" fmla="*/ 213338 w 176"/>
              <a:gd name="T115" fmla="*/ 114300 h 72"/>
              <a:gd name="T116" fmla="*/ 229412 w 176"/>
              <a:gd name="T117" fmla="*/ 92075 h 72"/>
              <a:gd name="T118" fmla="*/ 219183 w 176"/>
              <a:gd name="T119" fmla="*/ 76200 h 72"/>
              <a:gd name="T120" fmla="*/ 244024 w 176"/>
              <a:gd name="T121" fmla="*/ 7620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6"/>
              <a:gd name="T184" fmla="*/ 0 h 72"/>
              <a:gd name="T185" fmla="*/ 176 w 176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6" h="72">
                <a:moveTo>
                  <a:pt x="23" y="10"/>
                </a:moveTo>
                <a:lnTo>
                  <a:pt x="23" y="8"/>
                </a:lnTo>
                <a:lnTo>
                  <a:pt x="21" y="6"/>
                </a:lnTo>
                <a:lnTo>
                  <a:pt x="17" y="4"/>
                </a:lnTo>
                <a:lnTo>
                  <a:pt x="15" y="4"/>
                </a:lnTo>
                <a:lnTo>
                  <a:pt x="13" y="4"/>
                </a:lnTo>
                <a:lnTo>
                  <a:pt x="11" y="6"/>
                </a:lnTo>
                <a:lnTo>
                  <a:pt x="10" y="8"/>
                </a:lnTo>
                <a:lnTo>
                  <a:pt x="8" y="10"/>
                </a:lnTo>
                <a:lnTo>
                  <a:pt x="8" y="11"/>
                </a:lnTo>
                <a:lnTo>
                  <a:pt x="6" y="15"/>
                </a:lnTo>
                <a:lnTo>
                  <a:pt x="8" y="19"/>
                </a:lnTo>
                <a:lnTo>
                  <a:pt x="10" y="22"/>
                </a:lnTo>
                <a:lnTo>
                  <a:pt x="11" y="24"/>
                </a:lnTo>
                <a:lnTo>
                  <a:pt x="15" y="26"/>
                </a:lnTo>
                <a:lnTo>
                  <a:pt x="17" y="26"/>
                </a:lnTo>
                <a:lnTo>
                  <a:pt x="19" y="26"/>
                </a:lnTo>
                <a:lnTo>
                  <a:pt x="21" y="24"/>
                </a:lnTo>
                <a:lnTo>
                  <a:pt x="21" y="22"/>
                </a:lnTo>
                <a:lnTo>
                  <a:pt x="23" y="21"/>
                </a:lnTo>
                <a:lnTo>
                  <a:pt x="23" y="19"/>
                </a:lnTo>
                <a:lnTo>
                  <a:pt x="26" y="19"/>
                </a:lnTo>
                <a:lnTo>
                  <a:pt x="26" y="22"/>
                </a:lnTo>
                <a:lnTo>
                  <a:pt x="24" y="26"/>
                </a:lnTo>
                <a:lnTo>
                  <a:pt x="21" y="28"/>
                </a:lnTo>
                <a:lnTo>
                  <a:pt x="19" y="28"/>
                </a:lnTo>
                <a:lnTo>
                  <a:pt x="17" y="30"/>
                </a:lnTo>
                <a:lnTo>
                  <a:pt x="15" y="30"/>
                </a:lnTo>
                <a:lnTo>
                  <a:pt x="13" y="30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6" y="24"/>
                </a:lnTo>
                <a:lnTo>
                  <a:pt x="4" y="21"/>
                </a:lnTo>
                <a:lnTo>
                  <a:pt x="4" y="19"/>
                </a:lnTo>
                <a:lnTo>
                  <a:pt x="2" y="15"/>
                </a:lnTo>
                <a:lnTo>
                  <a:pt x="2" y="11"/>
                </a:lnTo>
                <a:lnTo>
                  <a:pt x="4" y="10"/>
                </a:lnTo>
                <a:lnTo>
                  <a:pt x="4" y="8"/>
                </a:lnTo>
                <a:lnTo>
                  <a:pt x="6" y="4"/>
                </a:lnTo>
                <a:lnTo>
                  <a:pt x="8" y="4"/>
                </a:lnTo>
                <a:lnTo>
                  <a:pt x="10" y="2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2"/>
                </a:lnTo>
                <a:lnTo>
                  <a:pt x="23" y="4"/>
                </a:lnTo>
                <a:lnTo>
                  <a:pt x="24" y="6"/>
                </a:lnTo>
                <a:lnTo>
                  <a:pt x="26" y="8"/>
                </a:lnTo>
                <a:lnTo>
                  <a:pt x="26" y="10"/>
                </a:lnTo>
                <a:lnTo>
                  <a:pt x="23" y="10"/>
                </a:lnTo>
                <a:close/>
                <a:moveTo>
                  <a:pt x="30" y="15"/>
                </a:moveTo>
                <a:lnTo>
                  <a:pt x="32" y="11"/>
                </a:lnTo>
                <a:lnTo>
                  <a:pt x="34" y="10"/>
                </a:lnTo>
                <a:lnTo>
                  <a:pt x="35" y="10"/>
                </a:lnTo>
                <a:lnTo>
                  <a:pt x="39" y="8"/>
                </a:lnTo>
                <a:lnTo>
                  <a:pt x="41" y="8"/>
                </a:lnTo>
                <a:lnTo>
                  <a:pt x="41" y="10"/>
                </a:lnTo>
                <a:lnTo>
                  <a:pt x="43" y="10"/>
                </a:lnTo>
                <a:lnTo>
                  <a:pt x="45" y="10"/>
                </a:lnTo>
                <a:lnTo>
                  <a:pt x="47" y="11"/>
                </a:lnTo>
                <a:lnTo>
                  <a:pt x="47" y="13"/>
                </a:lnTo>
                <a:lnTo>
                  <a:pt x="47" y="24"/>
                </a:lnTo>
                <a:lnTo>
                  <a:pt x="47" y="26"/>
                </a:lnTo>
                <a:lnTo>
                  <a:pt x="48" y="26"/>
                </a:lnTo>
                <a:lnTo>
                  <a:pt x="48" y="28"/>
                </a:lnTo>
                <a:lnTo>
                  <a:pt x="47" y="28"/>
                </a:lnTo>
                <a:lnTo>
                  <a:pt x="45" y="28"/>
                </a:lnTo>
                <a:lnTo>
                  <a:pt x="43" y="28"/>
                </a:lnTo>
                <a:lnTo>
                  <a:pt x="43" y="26"/>
                </a:lnTo>
                <a:lnTo>
                  <a:pt x="41" y="28"/>
                </a:lnTo>
                <a:lnTo>
                  <a:pt x="39" y="28"/>
                </a:lnTo>
                <a:lnTo>
                  <a:pt x="37" y="28"/>
                </a:lnTo>
                <a:lnTo>
                  <a:pt x="35" y="30"/>
                </a:lnTo>
                <a:lnTo>
                  <a:pt x="34" y="28"/>
                </a:lnTo>
                <a:lnTo>
                  <a:pt x="32" y="28"/>
                </a:lnTo>
                <a:lnTo>
                  <a:pt x="30" y="26"/>
                </a:lnTo>
                <a:lnTo>
                  <a:pt x="30" y="24"/>
                </a:lnTo>
                <a:lnTo>
                  <a:pt x="30" y="22"/>
                </a:lnTo>
                <a:lnTo>
                  <a:pt x="30" y="21"/>
                </a:lnTo>
                <a:lnTo>
                  <a:pt x="32" y="19"/>
                </a:lnTo>
                <a:lnTo>
                  <a:pt x="35" y="17"/>
                </a:lnTo>
                <a:lnTo>
                  <a:pt x="41" y="17"/>
                </a:lnTo>
                <a:lnTo>
                  <a:pt x="43" y="15"/>
                </a:lnTo>
                <a:lnTo>
                  <a:pt x="41" y="11"/>
                </a:lnTo>
                <a:lnTo>
                  <a:pt x="37" y="11"/>
                </a:lnTo>
                <a:lnTo>
                  <a:pt x="35" y="11"/>
                </a:lnTo>
                <a:lnTo>
                  <a:pt x="34" y="13"/>
                </a:lnTo>
                <a:lnTo>
                  <a:pt x="34" y="15"/>
                </a:lnTo>
                <a:lnTo>
                  <a:pt x="30" y="15"/>
                </a:lnTo>
                <a:close/>
                <a:moveTo>
                  <a:pt x="43" y="19"/>
                </a:moveTo>
                <a:lnTo>
                  <a:pt x="43" y="19"/>
                </a:lnTo>
                <a:lnTo>
                  <a:pt x="41" y="19"/>
                </a:lnTo>
                <a:lnTo>
                  <a:pt x="39" y="19"/>
                </a:lnTo>
                <a:lnTo>
                  <a:pt x="37" y="21"/>
                </a:lnTo>
                <a:lnTo>
                  <a:pt x="35" y="21"/>
                </a:lnTo>
                <a:lnTo>
                  <a:pt x="34" y="21"/>
                </a:lnTo>
                <a:lnTo>
                  <a:pt x="34" y="22"/>
                </a:lnTo>
                <a:lnTo>
                  <a:pt x="34" y="26"/>
                </a:lnTo>
                <a:lnTo>
                  <a:pt x="37" y="26"/>
                </a:lnTo>
                <a:lnTo>
                  <a:pt x="39" y="26"/>
                </a:lnTo>
                <a:lnTo>
                  <a:pt x="41" y="24"/>
                </a:lnTo>
                <a:lnTo>
                  <a:pt x="43" y="22"/>
                </a:lnTo>
                <a:lnTo>
                  <a:pt x="43" y="19"/>
                </a:lnTo>
                <a:close/>
                <a:moveTo>
                  <a:pt x="65" y="10"/>
                </a:moveTo>
                <a:lnTo>
                  <a:pt x="67" y="10"/>
                </a:lnTo>
                <a:lnTo>
                  <a:pt x="67" y="28"/>
                </a:lnTo>
                <a:lnTo>
                  <a:pt x="65" y="28"/>
                </a:lnTo>
                <a:lnTo>
                  <a:pt x="65" y="19"/>
                </a:lnTo>
                <a:lnTo>
                  <a:pt x="56" y="19"/>
                </a:lnTo>
                <a:lnTo>
                  <a:pt x="56" y="28"/>
                </a:lnTo>
                <a:lnTo>
                  <a:pt x="52" y="28"/>
                </a:lnTo>
                <a:lnTo>
                  <a:pt x="52" y="10"/>
                </a:lnTo>
                <a:lnTo>
                  <a:pt x="56" y="10"/>
                </a:lnTo>
                <a:lnTo>
                  <a:pt x="56" y="17"/>
                </a:lnTo>
                <a:lnTo>
                  <a:pt x="65" y="17"/>
                </a:lnTo>
                <a:lnTo>
                  <a:pt x="65" y="10"/>
                </a:lnTo>
                <a:close/>
                <a:moveTo>
                  <a:pt x="89" y="28"/>
                </a:moveTo>
                <a:lnTo>
                  <a:pt x="85" y="28"/>
                </a:lnTo>
                <a:lnTo>
                  <a:pt x="78" y="19"/>
                </a:lnTo>
                <a:lnTo>
                  <a:pt x="76" y="21"/>
                </a:lnTo>
                <a:lnTo>
                  <a:pt x="76" y="28"/>
                </a:lnTo>
                <a:lnTo>
                  <a:pt x="72" y="28"/>
                </a:lnTo>
                <a:lnTo>
                  <a:pt x="72" y="10"/>
                </a:lnTo>
                <a:lnTo>
                  <a:pt x="76" y="10"/>
                </a:lnTo>
                <a:lnTo>
                  <a:pt x="76" y="17"/>
                </a:lnTo>
                <a:lnTo>
                  <a:pt x="84" y="10"/>
                </a:lnTo>
                <a:lnTo>
                  <a:pt x="89" y="10"/>
                </a:lnTo>
                <a:lnTo>
                  <a:pt x="80" y="17"/>
                </a:lnTo>
                <a:lnTo>
                  <a:pt x="89" y="28"/>
                </a:lnTo>
                <a:close/>
                <a:moveTo>
                  <a:pt x="98" y="11"/>
                </a:moveTo>
                <a:lnTo>
                  <a:pt x="98" y="28"/>
                </a:lnTo>
                <a:lnTo>
                  <a:pt x="95" y="28"/>
                </a:lnTo>
                <a:lnTo>
                  <a:pt x="95" y="11"/>
                </a:lnTo>
                <a:lnTo>
                  <a:pt x="89" y="11"/>
                </a:lnTo>
                <a:lnTo>
                  <a:pt x="89" y="10"/>
                </a:lnTo>
                <a:lnTo>
                  <a:pt x="106" y="10"/>
                </a:lnTo>
                <a:lnTo>
                  <a:pt x="106" y="11"/>
                </a:lnTo>
                <a:lnTo>
                  <a:pt x="98" y="11"/>
                </a:lnTo>
                <a:close/>
                <a:moveTo>
                  <a:pt x="117" y="17"/>
                </a:moveTo>
                <a:lnTo>
                  <a:pt x="117" y="21"/>
                </a:lnTo>
                <a:lnTo>
                  <a:pt x="108" y="21"/>
                </a:lnTo>
                <a:lnTo>
                  <a:pt x="108" y="17"/>
                </a:lnTo>
                <a:lnTo>
                  <a:pt x="117" y="17"/>
                </a:lnTo>
                <a:close/>
                <a:moveTo>
                  <a:pt x="23" y="37"/>
                </a:moveTo>
                <a:lnTo>
                  <a:pt x="23" y="65"/>
                </a:lnTo>
                <a:lnTo>
                  <a:pt x="19" y="65"/>
                </a:lnTo>
                <a:lnTo>
                  <a:pt x="19" y="41"/>
                </a:lnTo>
                <a:lnTo>
                  <a:pt x="4" y="41"/>
                </a:lnTo>
                <a:lnTo>
                  <a:pt x="4" y="65"/>
                </a:lnTo>
                <a:lnTo>
                  <a:pt x="0" y="65"/>
                </a:lnTo>
                <a:lnTo>
                  <a:pt x="0" y="37"/>
                </a:lnTo>
                <a:lnTo>
                  <a:pt x="23" y="37"/>
                </a:lnTo>
                <a:close/>
                <a:moveTo>
                  <a:pt x="45" y="58"/>
                </a:moveTo>
                <a:lnTo>
                  <a:pt x="43" y="59"/>
                </a:lnTo>
                <a:lnTo>
                  <a:pt x="43" y="61"/>
                </a:lnTo>
                <a:lnTo>
                  <a:pt x="41" y="63"/>
                </a:lnTo>
                <a:lnTo>
                  <a:pt x="37" y="65"/>
                </a:lnTo>
                <a:lnTo>
                  <a:pt x="35" y="65"/>
                </a:lnTo>
                <a:lnTo>
                  <a:pt x="32" y="65"/>
                </a:lnTo>
                <a:lnTo>
                  <a:pt x="30" y="63"/>
                </a:lnTo>
                <a:lnTo>
                  <a:pt x="28" y="63"/>
                </a:lnTo>
                <a:lnTo>
                  <a:pt x="28" y="59"/>
                </a:lnTo>
                <a:lnTo>
                  <a:pt x="26" y="58"/>
                </a:lnTo>
                <a:lnTo>
                  <a:pt x="26" y="56"/>
                </a:lnTo>
                <a:lnTo>
                  <a:pt x="26" y="52"/>
                </a:lnTo>
                <a:lnTo>
                  <a:pt x="28" y="50"/>
                </a:lnTo>
                <a:lnTo>
                  <a:pt x="28" y="46"/>
                </a:lnTo>
                <a:lnTo>
                  <a:pt x="30" y="46"/>
                </a:lnTo>
                <a:lnTo>
                  <a:pt x="34" y="45"/>
                </a:lnTo>
                <a:lnTo>
                  <a:pt x="35" y="45"/>
                </a:lnTo>
                <a:lnTo>
                  <a:pt x="37" y="45"/>
                </a:lnTo>
                <a:lnTo>
                  <a:pt x="41" y="46"/>
                </a:lnTo>
                <a:lnTo>
                  <a:pt x="43" y="46"/>
                </a:lnTo>
                <a:lnTo>
                  <a:pt x="43" y="50"/>
                </a:lnTo>
                <a:lnTo>
                  <a:pt x="45" y="52"/>
                </a:lnTo>
                <a:lnTo>
                  <a:pt x="45" y="56"/>
                </a:lnTo>
                <a:lnTo>
                  <a:pt x="30" y="56"/>
                </a:lnTo>
                <a:lnTo>
                  <a:pt x="30" y="58"/>
                </a:lnTo>
                <a:lnTo>
                  <a:pt x="32" y="61"/>
                </a:lnTo>
                <a:lnTo>
                  <a:pt x="34" y="61"/>
                </a:lnTo>
                <a:lnTo>
                  <a:pt x="35" y="61"/>
                </a:lnTo>
                <a:lnTo>
                  <a:pt x="37" y="61"/>
                </a:lnTo>
                <a:lnTo>
                  <a:pt x="39" y="61"/>
                </a:lnTo>
                <a:lnTo>
                  <a:pt x="39" y="59"/>
                </a:lnTo>
                <a:lnTo>
                  <a:pt x="41" y="59"/>
                </a:lnTo>
                <a:lnTo>
                  <a:pt x="41" y="58"/>
                </a:lnTo>
                <a:lnTo>
                  <a:pt x="45" y="58"/>
                </a:lnTo>
                <a:close/>
                <a:moveTo>
                  <a:pt x="41" y="54"/>
                </a:moveTo>
                <a:lnTo>
                  <a:pt x="41" y="50"/>
                </a:lnTo>
                <a:lnTo>
                  <a:pt x="39" y="48"/>
                </a:lnTo>
                <a:lnTo>
                  <a:pt x="37" y="48"/>
                </a:lnTo>
                <a:lnTo>
                  <a:pt x="35" y="46"/>
                </a:lnTo>
                <a:lnTo>
                  <a:pt x="34" y="48"/>
                </a:lnTo>
                <a:lnTo>
                  <a:pt x="32" y="48"/>
                </a:lnTo>
                <a:lnTo>
                  <a:pt x="30" y="50"/>
                </a:lnTo>
                <a:lnTo>
                  <a:pt x="30" y="52"/>
                </a:lnTo>
                <a:lnTo>
                  <a:pt x="30" y="54"/>
                </a:lnTo>
                <a:lnTo>
                  <a:pt x="41" y="54"/>
                </a:lnTo>
                <a:close/>
                <a:moveTo>
                  <a:pt x="54" y="48"/>
                </a:moveTo>
                <a:lnTo>
                  <a:pt x="54" y="65"/>
                </a:lnTo>
                <a:lnTo>
                  <a:pt x="50" y="65"/>
                </a:lnTo>
                <a:lnTo>
                  <a:pt x="50" y="48"/>
                </a:lnTo>
                <a:lnTo>
                  <a:pt x="45" y="48"/>
                </a:lnTo>
                <a:lnTo>
                  <a:pt x="45" y="45"/>
                </a:lnTo>
                <a:lnTo>
                  <a:pt x="59" y="45"/>
                </a:lnTo>
                <a:lnTo>
                  <a:pt x="59" y="48"/>
                </a:lnTo>
                <a:lnTo>
                  <a:pt x="54" y="48"/>
                </a:lnTo>
                <a:close/>
                <a:moveTo>
                  <a:pt x="78" y="58"/>
                </a:moveTo>
                <a:lnTo>
                  <a:pt x="78" y="59"/>
                </a:lnTo>
                <a:lnTo>
                  <a:pt x="78" y="61"/>
                </a:lnTo>
                <a:lnTo>
                  <a:pt x="76" y="63"/>
                </a:lnTo>
                <a:lnTo>
                  <a:pt x="74" y="63"/>
                </a:lnTo>
                <a:lnTo>
                  <a:pt x="72" y="65"/>
                </a:lnTo>
                <a:lnTo>
                  <a:pt x="71" y="65"/>
                </a:lnTo>
                <a:lnTo>
                  <a:pt x="67" y="65"/>
                </a:lnTo>
                <a:lnTo>
                  <a:pt x="65" y="63"/>
                </a:lnTo>
                <a:lnTo>
                  <a:pt x="63" y="63"/>
                </a:lnTo>
                <a:lnTo>
                  <a:pt x="61" y="59"/>
                </a:lnTo>
                <a:lnTo>
                  <a:pt x="61" y="58"/>
                </a:lnTo>
                <a:lnTo>
                  <a:pt x="61" y="56"/>
                </a:lnTo>
                <a:lnTo>
                  <a:pt x="61" y="52"/>
                </a:lnTo>
                <a:lnTo>
                  <a:pt x="61" y="50"/>
                </a:lnTo>
                <a:lnTo>
                  <a:pt x="63" y="46"/>
                </a:lnTo>
                <a:lnTo>
                  <a:pt x="65" y="46"/>
                </a:lnTo>
                <a:lnTo>
                  <a:pt x="67" y="45"/>
                </a:lnTo>
                <a:lnTo>
                  <a:pt x="71" y="45"/>
                </a:lnTo>
                <a:lnTo>
                  <a:pt x="72" y="45"/>
                </a:lnTo>
                <a:lnTo>
                  <a:pt x="74" y="46"/>
                </a:lnTo>
                <a:lnTo>
                  <a:pt x="76" y="46"/>
                </a:lnTo>
                <a:lnTo>
                  <a:pt x="78" y="50"/>
                </a:lnTo>
                <a:lnTo>
                  <a:pt x="78" y="52"/>
                </a:lnTo>
                <a:lnTo>
                  <a:pt x="78" y="56"/>
                </a:lnTo>
                <a:lnTo>
                  <a:pt x="65" y="56"/>
                </a:lnTo>
                <a:lnTo>
                  <a:pt x="65" y="58"/>
                </a:lnTo>
                <a:lnTo>
                  <a:pt x="65" y="61"/>
                </a:lnTo>
                <a:lnTo>
                  <a:pt x="67" y="61"/>
                </a:lnTo>
                <a:lnTo>
                  <a:pt x="71" y="61"/>
                </a:lnTo>
                <a:lnTo>
                  <a:pt x="72" y="61"/>
                </a:lnTo>
                <a:lnTo>
                  <a:pt x="74" y="61"/>
                </a:lnTo>
                <a:lnTo>
                  <a:pt x="74" y="59"/>
                </a:lnTo>
                <a:lnTo>
                  <a:pt x="74" y="58"/>
                </a:lnTo>
                <a:lnTo>
                  <a:pt x="78" y="58"/>
                </a:lnTo>
                <a:close/>
                <a:moveTo>
                  <a:pt x="76" y="54"/>
                </a:moveTo>
                <a:lnTo>
                  <a:pt x="74" y="50"/>
                </a:lnTo>
                <a:lnTo>
                  <a:pt x="74" y="48"/>
                </a:lnTo>
                <a:lnTo>
                  <a:pt x="72" y="48"/>
                </a:lnTo>
                <a:lnTo>
                  <a:pt x="71" y="46"/>
                </a:lnTo>
                <a:lnTo>
                  <a:pt x="69" y="48"/>
                </a:lnTo>
                <a:lnTo>
                  <a:pt x="67" y="48"/>
                </a:lnTo>
                <a:lnTo>
                  <a:pt x="65" y="50"/>
                </a:lnTo>
                <a:lnTo>
                  <a:pt x="65" y="52"/>
                </a:lnTo>
                <a:lnTo>
                  <a:pt x="65" y="54"/>
                </a:lnTo>
                <a:lnTo>
                  <a:pt x="76" y="54"/>
                </a:lnTo>
                <a:close/>
                <a:moveTo>
                  <a:pt x="84" y="45"/>
                </a:moveTo>
                <a:lnTo>
                  <a:pt x="85" y="45"/>
                </a:lnTo>
                <a:lnTo>
                  <a:pt x="85" y="48"/>
                </a:lnTo>
                <a:lnTo>
                  <a:pt x="87" y="46"/>
                </a:lnTo>
                <a:lnTo>
                  <a:pt x="89" y="45"/>
                </a:lnTo>
                <a:lnTo>
                  <a:pt x="91" y="45"/>
                </a:lnTo>
                <a:lnTo>
                  <a:pt x="95" y="45"/>
                </a:lnTo>
                <a:lnTo>
                  <a:pt x="96" y="45"/>
                </a:lnTo>
                <a:lnTo>
                  <a:pt x="98" y="46"/>
                </a:lnTo>
                <a:lnTo>
                  <a:pt x="98" y="48"/>
                </a:lnTo>
                <a:lnTo>
                  <a:pt x="100" y="52"/>
                </a:lnTo>
                <a:lnTo>
                  <a:pt x="100" y="54"/>
                </a:lnTo>
                <a:lnTo>
                  <a:pt x="100" y="58"/>
                </a:lnTo>
                <a:lnTo>
                  <a:pt x="98" y="59"/>
                </a:lnTo>
                <a:lnTo>
                  <a:pt x="98" y="61"/>
                </a:lnTo>
                <a:lnTo>
                  <a:pt x="96" y="63"/>
                </a:lnTo>
                <a:lnTo>
                  <a:pt x="95" y="65"/>
                </a:lnTo>
                <a:lnTo>
                  <a:pt x="91" y="65"/>
                </a:lnTo>
                <a:lnTo>
                  <a:pt x="89" y="65"/>
                </a:lnTo>
                <a:lnTo>
                  <a:pt x="87" y="63"/>
                </a:lnTo>
                <a:lnTo>
                  <a:pt x="85" y="63"/>
                </a:lnTo>
                <a:lnTo>
                  <a:pt x="85" y="72"/>
                </a:lnTo>
                <a:lnTo>
                  <a:pt x="84" y="72"/>
                </a:lnTo>
                <a:lnTo>
                  <a:pt x="84" y="45"/>
                </a:lnTo>
                <a:close/>
                <a:moveTo>
                  <a:pt x="91" y="61"/>
                </a:moveTo>
                <a:lnTo>
                  <a:pt x="93" y="61"/>
                </a:lnTo>
                <a:lnTo>
                  <a:pt x="95" y="61"/>
                </a:lnTo>
                <a:lnTo>
                  <a:pt x="95" y="59"/>
                </a:lnTo>
                <a:lnTo>
                  <a:pt x="96" y="59"/>
                </a:lnTo>
                <a:lnTo>
                  <a:pt x="96" y="58"/>
                </a:lnTo>
                <a:lnTo>
                  <a:pt x="96" y="54"/>
                </a:lnTo>
                <a:lnTo>
                  <a:pt x="96" y="52"/>
                </a:lnTo>
                <a:lnTo>
                  <a:pt x="96" y="50"/>
                </a:lnTo>
                <a:lnTo>
                  <a:pt x="95" y="48"/>
                </a:lnTo>
                <a:lnTo>
                  <a:pt x="93" y="48"/>
                </a:lnTo>
                <a:lnTo>
                  <a:pt x="91" y="46"/>
                </a:lnTo>
                <a:lnTo>
                  <a:pt x="89" y="48"/>
                </a:lnTo>
                <a:lnTo>
                  <a:pt x="87" y="50"/>
                </a:lnTo>
                <a:lnTo>
                  <a:pt x="85" y="52"/>
                </a:lnTo>
                <a:lnTo>
                  <a:pt x="85" y="56"/>
                </a:lnTo>
                <a:lnTo>
                  <a:pt x="85" y="59"/>
                </a:lnTo>
                <a:lnTo>
                  <a:pt x="87" y="61"/>
                </a:lnTo>
                <a:lnTo>
                  <a:pt x="89" y="61"/>
                </a:lnTo>
                <a:lnTo>
                  <a:pt x="91" y="61"/>
                </a:lnTo>
                <a:close/>
                <a:moveTo>
                  <a:pt x="117" y="37"/>
                </a:moveTo>
                <a:lnTo>
                  <a:pt x="119" y="37"/>
                </a:lnTo>
                <a:lnTo>
                  <a:pt x="119" y="39"/>
                </a:lnTo>
                <a:lnTo>
                  <a:pt x="119" y="41"/>
                </a:lnTo>
                <a:lnTo>
                  <a:pt x="117" y="41"/>
                </a:lnTo>
                <a:lnTo>
                  <a:pt x="115" y="41"/>
                </a:lnTo>
                <a:lnTo>
                  <a:pt x="113" y="41"/>
                </a:lnTo>
                <a:lnTo>
                  <a:pt x="111" y="41"/>
                </a:lnTo>
                <a:lnTo>
                  <a:pt x="109" y="43"/>
                </a:lnTo>
                <a:lnTo>
                  <a:pt x="108" y="43"/>
                </a:lnTo>
                <a:lnTo>
                  <a:pt x="106" y="45"/>
                </a:lnTo>
                <a:lnTo>
                  <a:pt x="106" y="48"/>
                </a:lnTo>
                <a:lnTo>
                  <a:pt x="106" y="46"/>
                </a:lnTo>
                <a:lnTo>
                  <a:pt x="108" y="46"/>
                </a:lnTo>
                <a:lnTo>
                  <a:pt x="109" y="45"/>
                </a:lnTo>
                <a:lnTo>
                  <a:pt x="111" y="45"/>
                </a:lnTo>
                <a:lnTo>
                  <a:pt x="115" y="45"/>
                </a:lnTo>
                <a:lnTo>
                  <a:pt x="117" y="46"/>
                </a:lnTo>
                <a:lnTo>
                  <a:pt x="119" y="48"/>
                </a:lnTo>
                <a:lnTo>
                  <a:pt x="120" y="50"/>
                </a:lnTo>
                <a:lnTo>
                  <a:pt x="120" y="52"/>
                </a:lnTo>
                <a:lnTo>
                  <a:pt x="120" y="56"/>
                </a:lnTo>
                <a:lnTo>
                  <a:pt x="120" y="58"/>
                </a:lnTo>
                <a:lnTo>
                  <a:pt x="120" y="59"/>
                </a:lnTo>
                <a:lnTo>
                  <a:pt x="119" y="61"/>
                </a:lnTo>
                <a:lnTo>
                  <a:pt x="117" y="63"/>
                </a:lnTo>
                <a:lnTo>
                  <a:pt x="115" y="65"/>
                </a:lnTo>
                <a:lnTo>
                  <a:pt x="111" y="65"/>
                </a:lnTo>
                <a:lnTo>
                  <a:pt x="109" y="65"/>
                </a:lnTo>
                <a:lnTo>
                  <a:pt x="108" y="65"/>
                </a:lnTo>
                <a:lnTo>
                  <a:pt x="108" y="63"/>
                </a:lnTo>
                <a:lnTo>
                  <a:pt x="106" y="63"/>
                </a:lnTo>
                <a:lnTo>
                  <a:pt x="104" y="61"/>
                </a:lnTo>
                <a:lnTo>
                  <a:pt x="104" y="59"/>
                </a:lnTo>
                <a:lnTo>
                  <a:pt x="102" y="56"/>
                </a:lnTo>
                <a:lnTo>
                  <a:pt x="102" y="54"/>
                </a:lnTo>
                <a:lnTo>
                  <a:pt x="102" y="52"/>
                </a:lnTo>
                <a:lnTo>
                  <a:pt x="102" y="50"/>
                </a:lnTo>
                <a:lnTo>
                  <a:pt x="102" y="48"/>
                </a:lnTo>
                <a:lnTo>
                  <a:pt x="104" y="46"/>
                </a:lnTo>
                <a:lnTo>
                  <a:pt x="104" y="45"/>
                </a:lnTo>
                <a:lnTo>
                  <a:pt x="106" y="43"/>
                </a:lnTo>
                <a:lnTo>
                  <a:pt x="106" y="41"/>
                </a:lnTo>
                <a:lnTo>
                  <a:pt x="108" y="39"/>
                </a:lnTo>
                <a:lnTo>
                  <a:pt x="111" y="39"/>
                </a:lnTo>
                <a:lnTo>
                  <a:pt x="115" y="39"/>
                </a:lnTo>
                <a:lnTo>
                  <a:pt x="117" y="39"/>
                </a:lnTo>
                <a:lnTo>
                  <a:pt x="117" y="37"/>
                </a:lnTo>
                <a:close/>
                <a:moveTo>
                  <a:pt x="117" y="56"/>
                </a:moveTo>
                <a:lnTo>
                  <a:pt x="117" y="54"/>
                </a:lnTo>
                <a:lnTo>
                  <a:pt x="117" y="52"/>
                </a:lnTo>
                <a:lnTo>
                  <a:pt x="117" y="50"/>
                </a:lnTo>
                <a:lnTo>
                  <a:pt x="115" y="48"/>
                </a:lnTo>
                <a:lnTo>
                  <a:pt x="113" y="48"/>
                </a:lnTo>
                <a:lnTo>
                  <a:pt x="111" y="48"/>
                </a:lnTo>
                <a:lnTo>
                  <a:pt x="109" y="48"/>
                </a:lnTo>
                <a:lnTo>
                  <a:pt x="108" y="48"/>
                </a:lnTo>
                <a:lnTo>
                  <a:pt x="108" y="50"/>
                </a:lnTo>
                <a:lnTo>
                  <a:pt x="106" y="52"/>
                </a:lnTo>
                <a:lnTo>
                  <a:pt x="106" y="54"/>
                </a:lnTo>
                <a:lnTo>
                  <a:pt x="106" y="56"/>
                </a:lnTo>
                <a:lnTo>
                  <a:pt x="106" y="58"/>
                </a:lnTo>
                <a:lnTo>
                  <a:pt x="108" y="59"/>
                </a:lnTo>
                <a:lnTo>
                  <a:pt x="108" y="61"/>
                </a:lnTo>
                <a:lnTo>
                  <a:pt x="109" y="61"/>
                </a:lnTo>
                <a:lnTo>
                  <a:pt x="111" y="61"/>
                </a:lnTo>
                <a:lnTo>
                  <a:pt x="113" y="61"/>
                </a:lnTo>
                <a:lnTo>
                  <a:pt x="115" y="61"/>
                </a:lnTo>
                <a:lnTo>
                  <a:pt x="117" y="59"/>
                </a:lnTo>
                <a:lnTo>
                  <a:pt x="117" y="58"/>
                </a:lnTo>
                <a:lnTo>
                  <a:pt x="117" y="56"/>
                </a:lnTo>
                <a:close/>
                <a:moveTo>
                  <a:pt x="137" y="45"/>
                </a:moveTo>
                <a:lnTo>
                  <a:pt x="141" y="45"/>
                </a:lnTo>
                <a:lnTo>
                  <a:pt x="139" y="46"/>
                </a:lnTo>
                <a:lnTo>
                  <a:pt x="139" y="50"/>
                </a:lnTo>
                <a:lnTo>
                  <a:pt x="137" y="52"/>
                </a:lnTo>
                <a:lnTo>
                  <a:pt x="137" y="54"/>
                </a:lnTo>
                <a:lnTo>
                  <a:pt x="135" y="56"/>
                </a:lnTo>
                <a:lnTo>
                  <a:pt x="135" y="59"/>
                </a:lnTo>
                <a:lnTo>
                  <a:pt x="133" y="61"/>
                </a:lnTo>
                <a:lnTo>
                  <a:pt x="133" y="65"/>
                </a:lnTo>
                <a:lnTo>
                  <a:pt x="132" y="67"/>
                </a:lnTo>
                <a:lnTo>
                  <a:pt x="132" y="69"/>
                </a:lnTo>
                <a:lnTo>
                  <a:pt x="130" y="70"/>
                </a:lnTo>
                <a:lnTo>
                  <a:pt x="130" y="72"/>
                </a:lnTo>
                <a:lnTo>
                  <a:pt x="128" y="72"/>
                </a:lnTo>
                <a:lnTo>
                  <a:pt x="126" y="72"/>
                </a:lnTo>
                <a:lnTo>
                  <a:pt x="124" y="72"/>
                </a:lnTo>
                <a:lnTo>
                  <a:pt x="124" y="69"/>
                </a:lnTo>
                <a:lnTo>
                  <a:pt x="126" y="69"/>
                </a:lnTo>
                <a:lnTo>
                  <a:pt x="128" y="69"/>
                </a:lnTo>
                <a:lnTo>
                  <a:pt x="130" y="67"/>
                </a:lnTo>
                <a:lnTo>
                  <a:pt x="130" y="65"/>
                </a:lnTo>
                <a:lnTo>
                  <a:pt x="122" y="45"/>
                </a:lnTo>
                <a:lnTo>
                  <a:pt x="126" y="45"/>
                </a:lnTo>
                <a:lnTo>
                  <a:pt x="132" y="61"/>
                </a:lnTo>
                <a:lnTo>
                  <a:pt x="137" y="45"/>
                </a:lnTo>
                <a:close/>
                <a:moveTo>
                  <a:pt x="143" y="45"/>
                </a:moveTo>
                <a:lnTo>
                  <a:pt x="146" y="45"/>
                </a:lnTo>
                <a:lnTo>
                  <a:pt x="146" y="48"/>
                </a:lnTo>
                <a:lnTo>
                  <a:pt x="148" y="46"/>
                </a:lnTo>
                <a:lnTo>
                  <a:pt x="148" y="45"/>
                </a:lnTo>
                <a:lnTo>
                  <a:pt x="150" y="45"/>
                </a:lnTo>
                <a:lnTo>
                  <a:pt x="152" y="45"/>
                </a:lnTo>
                <a:lnTo>
                  <a:pt x="154" y="45"/>
                </a:lnTo>
                <a:lnTo>
                  <a:pt x="157" y="45"/>
                </a:lnTo>
                <a:lnTo>
                  <a:pt x="157" y="46"/>
                </a:lnTo>
                <a:lnTo>
                  <a:pt x="159" y="48"/>
                </a:lnTo>
                <a:lnTo>
                  <a:pt x="159" y="52"/>
                </a:lnTo>
                <a:lnTo>
                  <a:pt x="161" y="54"/>
                </a:lnTo>
                <a:lnTo>
                  <a:pt x="159" y="58"/>
                </a:lnTo>
                <a:lnTo>
                  <a:pt x="159" y="59"/>
                </a:lnTo>
                <a:lnTo>
                  <a:pt x="159" y="61"/>
                </a:lnTo>
                <a:lnTo>
                  <a:pt x="157" y="63"/>
                </a:lnTo>
                <a:lnTo>
                  <a:pt x="154" y="65"/>
                </a:lnTo>
                <a:lnTo>
                  <a:pt x="152" y="65"/>
                </a:lnTo>
                <a:lnTo>
                  <a:pt x="150" y="65"/>
                </a:lnTo>
                <a:lnTo>
                  <a:pt x="148" y="65"/>
                </a:lnTo>
                <a:lnTo>
                  <a:pt x="148" y="63"/>
                </a:lnTo>
                <a:lnTo>
                  <a:pt x="146" y="63"/>
                </a:lnTo>
                <a:lnTo>
                  <a:pt x="146" y="72"/>
                </a:lnTo>
                <a:lnTo>
                  <a:pt x="143" y="72"/>
                </a:lnTo>
                <a:lnTo>
                  <a:pt x="143" y="45"/>
                </a:lnTo>
                <a:close/>
                <a:moveTo>
                  <a:pt x="152" y="61"/>
                </a:moveTo>
                <a:lnTo>
                  <a:pt x="154" y="61"/>
                </a:lnTo>
                <a:lnTo>
                  <a:pt x="156" y="59"/>
                </a:lnTo>
                <a:lnTo>
                  <a:pt x="157" y="58"/>
                </a:lnTo>
                <a:lnTo>
                  <a:pt x="157" y="54"/>
                </a:lnTo>
                <a:lnTo>
                  <a:pt x="157" y="52"/>
                </a:lnTo>
                <a:lnTo>
                  <a:pt x="156" y="50"/>
                </a:lnTo>
                <a:lnTo>
                  <a:pt x="156" y="48"/>
                </a:lnTo>
                <a:lnTo>
                  <a:pt x="154" y="48"/>
                </a:lnTo>
                <a:lnTo>
                  <a:pt x="152" y="46"/>
                </a:lnTo>
                <a:lnTo>
                  <a:pt x="150" y="48"/>
                </a:lnTo>
                <a:lnTo>
                  <a:pt x="148" y="50"/>
                </a:lnTo>
                <a:lnTo>
                  <a:pt x="146" y="52"/>
                </a:lnTo>
                <a:lnTo>
                  <a:pt x="146" y="56"/>
                </a:lnTo>
                <a:lnTo>
                  <a:pt x="146" y="59"/>
                </a:lnTo>
                <a:lnTo>
                  <a:pt x="148" y="61"/>
                </a:lnTo>
                <a:lnTo>
                  <a:pt x="150" y="61"/>
                </a:lnTo>
                <a:lnTo>
                  <a:pt x="152" y="61"/>
                </a:lnTo>
                <a:close/>
                <a:moveTo>
                  <a:pt x="167" y="48"/>
                </a:moveTo>
                <a:lnTo>
                  <a:pt x="167" y="65"/>
                </a:lnTo>
                <a:lnTo>
                  <a:pt x="165" y="65"/>
                </a:lnTo>
                <a:lnTo>
                  <a:pt x="165" y="45"/>
                </a:lnTo>
                <a:lnTo>
                  <a:pt x="176" y="45"/>
                </a:lnTo>
                <a:lnTo>
                  <a:pt x="176" y="48"/>
                </a:lnTo>
                <a:lnTo>
                  <a:pt x="167" y="48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5" name="Freeform 169"/>
          <p:cNvSpPr>
            <a:spLocks noEditPoints="1"/>
          </p:cNvSpPr>
          <p:nvPr/>
        </p:nvSpPr>
        <p:spPr bwMode="auto">
          <a:xfrm>
            <a:off x="2198992" y="2545730"/>
            <a:ext cx="308641" cy="126092"/>
          </a:xfrm>
          <a:custGeom>
            <a:avLst/>
            <a:gdLst>
              <a:gd name="T0" fmla="*/ 190143 w 178"/>
              <a:gd name="T1" fmla="*/ 3175 h 67"/>
              <a:gd name="T2" fmla="*/ 187218 w 178"/>
              <a:gd name="T3" fmla="*/ 34925 h 67"/>
              <a:gd name="T4" fmla="*/ 190143 w 178"/>
              <a:gd name="T5" fmla="*/ 41275 h 67"/>
              <a:gd name="T6" fmla="*/ 175517 w 178"/>
              <a:gd name="T7" fmla="*/ 12700 h 67"/>
              <a:gd name="T8" fmla="*/ 156503 w 178"/>
              <a:gd name="T9" fmla="*/ 12700 h 67"/>
              <a:gd name="T10" fmla="*/ 124324 w 178"/>
              <a:gd name="T11" fmla="*/ 12700 h 67"/>
              <a:gd name="T12" fmla="*/ 100922 w 178"/>
              <a:gd name="T13" fmla="*/ 34925 h 67"/>
              <a:gd name="T14" fmla="*/ 95072 w 178"/>
              <a:gd name="T15" fmla="*/ 41275 h 67"/>
              <a:gd name="T16" fmla="*/ 67281 w 178"/>
              <a:gd name="T17" fmla="*/ 41275 h 67"/>
              <a:gd name="T18" fmla="*/ 86296 w 178"/>
              <a:gd name="T19" fmla="*/ 12700 h 67"/>
              <a:gd name="T20" fmla="*/ 51192 w 178"/>
              <a:gd name="T21" fmla="*/ 14288 h 67"/>
              <a:gd name="T22" fmla="*/ 54118 w 178"/>
              <a:gd name="T23" fmla="*/ 23813 h 67"/>
              <a:gd name="T24" fmla="*/ 43879 w 178"/>
              <a:gd name="T25" fmla="*/ 44450 h 67"/>
              <a:gd name="T26" fmla="*/ 38029 w 178"/>
              <a:gd name="T27" fmla="*/ 14288 h 67"/>
              <a:gd name="T28" fmla="*/ 59968 w 178"/>
              <a:gd name="T29" fmla="*/ 23813 h 67"/>
              <a:gd name="T30" fmla="*/ 51192 w 178"/>
              <a:gd name="T31" fmla="*/ 38100 h 67"/>
              <a:gd name="T32" fmla="*/ 19014 w 178"/>
              <a:gd name="T33" fmla="*/ 38100 h 67"/>
              <a:gd name="T34" fmla="*/ 5851 w 178"/>
              <a:gd name="T35" fmla="*/ 17463 h 67"/>
              <a:gd name="T36" fmla="*/ 19014 w 178"/>
              <a:gd name="T37" fmla="*/ 6350 h 67"/>
              <a:gd name="T38" fmla="*/ 24865 w 178"/>
              <a:gd name="T39" fmla="*/ 3175 h 67"/>
              <a:gd name="T40" fmla="*/ 30715 w 178"/>
              <a:gd name="T41" fmla="*/ 26988 h 67"/>
              <a:gd name="T42" fmla="*/ 0 w 178"/>
              <a:gd name="T43" fmla="*/ 41275 h 67"/>
              <a:gd name="T44" fmla="*/ 251574 w 178"/>
              <a:gd name="T45" fmla="*/ 90488 h 67"/>
              <a:gd name="T46" fmla="*/ 235485 w 178"/>
              <a:gd name="T47" fmla="*/ 85725 h 67"/>
              <a:gd name="T48" fmla="*/ 254499 w 178"/>
              <a:gd name="T49" fmla="*/ 93663 h 67"/>
              <a:gd name="T50" fmla="*/ 225247 w 178"/>
              <a:gd name="T51" fmla="*/ 79375 h 67"/>
              <a:gd name="T52" fmla="*/ 210620 w 178"/>
              <a:gd name="T53" fmla="*/ 68263 h 67"/>
              <a:gd name="T54" fmla="*/ 210620 w 178"/>
              <a:gd name="T55" fmla="*/ 88900 h 67"/>
              <a:gd name="T56" fmla="*/ 229635 w 178"/>
              <a:gd name="T57" fmla="*/ 73025 h 67"/>
              <a:gd name="T58" fmla="*/ 210620 w 178"/>
              <a:gd name="T59" fmla="*/ 93663 h 67"/>
              <a:gd name="T60" fmla="*/ 206232 w 178"/>
              <a:gd name="T61" fmla="*/ 68263 h 67"/>
              <a:gd name="T62" fmla="*/ 191606 w 178"/>
              <a:gd name="T63" fmla="*/ 85725 h 67"/>
              <a:gd name="T64" fmla="*/ 187218 w 178"/>
              <a:gd name="T65" fmla="*/ 68263 h 67"/>
              <a:gd name="T66" fmla="*/ 187218 w 178"/>
              <a:gd name="T67" fmla="*/ 90488 h 67"/>
              <a:gd name="T68" fmla="*/ 187218 w 178"/>
              <a:gd name="T69" fmla="*/ 61913 h 67"/>
              <a:gd name="T70" fmla="*/ 197456 w 178"/>
              <a:gd name="T71" fmla="*/ 85725 h 67"/>
              <a:gd name="T72" fmla="*/ 178442 w 178"/>
              <a:gd name="T73" fmla="*/ 90488 h 67"/>
              <a:gd name="T74" fmla="*/ 162353 w 178"/>
              <a:gd name="T75" fmla="*/ 85725 h 67"/>
              <a:gd name="T76" fmla="*/ 156503 w 178"/>
              <a:gd name="T77" fmla="*/ 68263 h 67"/>
              <a:gd name="T78" fmla="*/ 146264 w 178"/>
              <a:gd name="T79" fmla="*/ 82550 h 67"/>
              <a:gd name="T80" fmla="*/ 162353 w 178"/>
              <a:gd name="T81" fmla="*/ 65088 h 67"/>
              <a:gd name="T82" fmla="*/ 162353 w 178"/>
              <a:gd name="T83" fmla="*/ 93663 h 67"/>
              <a:gd name="T84" fmla="*/ 140413 w 178"/>
              <a:gd name="T85" fmla="*/ 79375 h 67"/>
              <a:gd name="T86" fmla="*/ 127250 w 178"/>
              <a:gd name="T87" fmla="*/ 93663 h 67"/>
              <a:gd name="T88" fmla="*/ 108235 w 178"/>
              <a:gd name="T89" fmla="*/ 90488 h 67"/>
              <a:gd name="T90" fmla="*/ 97997 w 178"/>
              <a:gd name="T91" fmla="*/ 79375 h 67"/>
              <a:gd name="T92" fmla="*/ 111161 w 178"/>
              <a:gd name="T93" fmla="*/ 73025 h 67"/>
              <a:gd name="T94" fmla="*/ 92146 w 178"/>
              <a:gd name="T95" fmla="*/ 65088 h 67"/>
              <a:gd name="T96" fmla="*/ 114086 w 178"/>
              <a:gd name="T97" fmla="*/ 76200 h 67"/>
              <a:gd name="T98" fmla="*/ 117011 w 178"/>
              <a:gd name="T99" fmla="*/ 90488 h 67"/>
              <a:gd name="T100" fmla="*/ 78983 w 178"/>
              <a:gd name="T101" fmla="*/ 88900 h 67"/>
              <a:gd name="T102" fmla="*/ 78983 w 178"/>
              <a:gd name="T103" fmla="*/ 68263 h 67"/>
              <a:gd name="T104" fmla="*/ 65819 w 178"/>
              <a:gd name="T105" fmla="*/ 79375 h 67"/>
              <a:gd name="T106" fmla="*/ 78983 w 178"/>
              <a:gd name="T107" fmla="*/ 61913 h 67"/>
              <a:gd name="T108" fmla="*/ 83370 w 178"/>
              <a:gd name="T109" fmla="*/ 90488 h 67"/>
              <a:gd name="T110" fmla="*/ 62894 w 178"/>
              <a:gd name="T111" fmla="*/ 82550 h 67"/>
              <a:gd name="T112" fmla="*/ 48267 w 178"/>
              <a:gd name="T113" fmla="*/ 52388 h 67"/>
              <a:gd name="T114" fmla="*/ 24865 w 178"/>
              <a:gd name="T115" fmla="*/ 52388 h 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8"/>
              <a:gd name="T175" fmla="*/ 0 h 67"/>
              <a:gd name="T176" fmla="*/ 178 w 178"/>
              <a:gd name="T177" fmla="*/ 67 h 6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8" h="67">
                <a:moveTo>
                  <a:pt x="139" y="0"/>
                </a:moveTo>
                <a:lnTo>
                  <a:pt x="137" y="4"/>
                </a:lnTo>
                <a:lnTo>
                  <a:pt x="133" y="4"/>
                </a:lnTo>
                <a:lnTo>
                  <a:pt x="130" y="4"/>
                </a:lnTo>
                <a:lnTo>
                  <a:pt x="128" y="0"/>
                </a:lnTo>
                <a:lnTo>
                  <a:pt x="130" y="0"/>
                </a:lnTo>
                <a:lnTo>
                  <a:pt x="130" y="2"/>
                </a:lnTo>
                <a:lnTo>
                  <a:pt x="131" y="2"/>
                </a:lnTo>
                <a:lnTo>
                  <a:pt x="133" y="2"/>
                </a:lnTo>
                <a:lnTo>
                  <a:pt x="135" y="2"/>
                </a:lnTo>
                <a:lnTo>
                  <a:pt x="137" y="0"/>
                </a:lnTo>
                <a:lnTo>
                  <a:pt x="139" y="0"/>
                </a:lnTo>
                <a:close/>
                <a:moveTo>
                  <a:pt x="128" y="22"/>
                </a:moveTo>
                <a:lnTo>
                  <a:pt x="128" y="22"/>
                </a:lnTo>
                <a:lnTo>
                  <a:pt x="137" y="8"/>
                </a:lnTo>
                <a:lnTo>
                  <a:pt x="141" y="8"/>
                </a:lnTo>
                <a:lnTo>
                  <a:pt x="141" y="26"/>
                </a:lnTo>
                <a:lnTo>
                  <a:pt x="137" y="26"/>
                </a:lnTo>
                <a:lnTo>
                  <a:pt x="137" y="11"/>
                </a:lnTo>
                <a:lnTo>
                  <a:pt x="130" y="26"/>
                </a:lnTo>
                <a:lnTo>
                  <a:pt x="126" y="26"/>
                </a:lnTo>
                <a:lnTo>
                  <a:pt x="126" y="8"/>
                </a:lnTo>
                <a:lnTo>
                  <a:pt x="128" y="8"/>
                </a:lnTo>
                <a:lnTo>
                  <a:pt x="128" y="22"/>
                </a:lnTo>
                <a:close/>
                <a:moveTo>
                  <a:pt x="107" y="22"/>
                </a:moveTo>
                <a:lnTo>
                  <a:pt x="107" y="22"/>
                </a:lnTo>
                <a:lnTo>
                  <a:pt x="117" y="8"/>
                </a:lnTo>
                <a:lnTo>
                  <a:pt x="120" y="8"/>
                </a:lnTo>
                <a:lnTo>
                  <a:pt x="120" y="26"/>
                </a:lnTo>
                <a:lnTo>
                  <a:pt x="117" y="26"/>
                </a:lnTo>
                <a:lnTo>
                  <a:pt x="117" y="11"/>
                </a:lnTo>
                <a:lnTo>
                  <a:pt x="107" y="26"/>
                </a:lnTo>
                <a:lnTo>
                  <a:pt x="104" y="26"/>
                </a:lnTo>
                <a:lnTo>
                  <a:pt x="104" y="8"/>
                </a:lnTo>
                <a:lnTo>
                  <a:pt x="107" y="8"/>
                </a:lnTo>
                <a:lnTo>
                  <a:pt x="107" y="22"/>
                </a:lnTo>
                <a:close/>
                <a:moveTo>
                  <a:pt x="102" y="26"/>
                </a:moveTo>
                <a:lnTo>
                  <a:pt x="98" y="26"/>
                </a:lnTo>
                <a:lnTo>
                  <a:pt x="91" y="17"/>
                </a:lnTo>
                <a:lnTo>
                  <a:pt x="89" y="19"/>
                </a:lnTo>
                <a:lnTo>
                  <a:pt x="89" y="26"/>
                </a:lnTo>
                <a:lnTo>
                  <a:pt x="85" y="26"/>
                </a:lnTo>
                <a:lnTo>
                  <a:pt x="85" y="8"/>
                </a:lnTo>
                <a:lnTo>
                  <a:pt x="89" y="8"/>
                </a:lnTo>
                <a:lnTo>
                  <a:pt x="89" y="15"/>
                </a:lnTo>
                <a:lnTo>
                  <a:pt x="96" y="8"/>
                </a:lnTo>
                <a:lnTo>
                  <a:pt x="102" y="8"/>
                </a:lnTo>
                <a:lnTo>
                  <a:pt x="93" y="15"/>
                </a:lnTo>
                <a:lnTo>
                  <a:pt x="102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76" y="8"/>
                </a:lnTo>
                <a:lnTo>
                  <a:pt x="80" y="8"/>
                </a:lnTo>
                <a:lnTo>
                  <a:pt x="80" y="26"/>
                </a:lnTo>
                <a:lnTo>
                  <a:pt x="78" y="26"/>
                </a:lnTo>
                <a:lnTo>
                  <a:pt x="78" y="11"/>
                </a:lnTo>
                <a:lnTo>
                  <a:pt x="69" y="26"/>
                </a:lnTo>
                <a:lnTo>
                  <a:pt x="65" y="26"/>
                </a:lnTo>
                <a:lnTo>
                  <a:pt x="65" y="8"/>
                </a:lnTo>
                <a:lnTo>
                  <a:pt x="69" y="8"/>
                </a:lnTo>
                <a:lnTo>
                  <a:pt x="69" y="22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3" y="28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6" y="22"/>
                </a:lnTo>
                <a:lnTo>
                  <a:pt x="46" y="8"/>
                </a:lnTo>
                <a:lnTo>
                  <a:pt x="59" y="8"/>
                </a:lnTo>
                <a:lnTo>
                  <a:pt x="59" y="26"/>
                </a:lnTo>
                <a:lnTo>
                  <a:pt x="56" y="26"/>
                </a:lnTo>
                <a:lnTo>
                  <a:pt x="56" y="9"/>
                </a:lnTo>
                <a:lnTo>
                  <a:pt x="48" y="9"/>
                </a:lnTo>
                <a:close/>
                <a:moveTo>
                  <a:pt x="37" y="15"/>
                </a:moveTo>
                <a:lnTo>
                  <a:pt x="37" y="13"/>
                </a:lnTo>
                <a:lnTo>
                  <a:pt x="37" y="11"/>
                </a:lnTo>
                <a:lnTo>
                  <a:pt x="35" y="9"/>
                </a:lnTo>
                <a:lnTo>
                  <a:pt x="32" y="9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6" y="15"/>
                </a:lnTo>
                <a:lnTo>
                  <a:pt x="37" y="15"/>
                </a:lnTo>
                <a:close/>
                <a:moveTo>
                  <a:pt x="41" y="20"/>
                </a:moveTo>
                <a:lnTo>
                  <a:pt x="41" y="22"/>
                </a:lnTo>
                <a:lnTo>
                  <a:pt x="41" y="24"/>
                </a:lnTo>
                <a:lnTo>
                  <a:pt x="39" y="24"/>
                </a:lnTo>
                <a:lnTo>
                  <a:pt x="37" y="26"/>
                </a:lnTo>
                <a:lnTo>
                  <a:pt x="35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6" y="24"/>
                </a:lnTo>
                <a:lnTo>
                  <a:pt x="24" y="22"/>
                </a:lnTo>
                <a:lnTo>
                  <a:pt x="24" y="20"/>
                </a:lnTo>
                <a:lnTo>
                  <a:pt x="24" y="17"/>
                </a:lnTo>
                <a:lnTo>
                  <a:pt x="24" y="15"/>
                </a:lnTo>
                <a:lnTo>
                  <a:pt x="24" y="11"/>
                </a:lnTo>
                <a:lnTo>
                  <a:pt x="26" y="9"/>
                </a:lnTo>
                <a:lnTo>
                  <a:pt x="28" y="8"/>
                </a:lnTo>
                <a:lnTo>
                  <a:pt x="30" y="8"/>
                </a:lnTo>
                <a:lnTo>
                  <a:pt x="33" y="6"/>
                </a:lnTo>
                <a:lnTo>
                  <a:pt x="35" y="8"/>
                </a:lnTo>
                <a:lnTo>
                  <a:pt x="37" y="8"/>
                </a:lnTo>
                <a:lnTo>
                  <a:pt x="39" y="9"/>
                </a:lnTo>
                <a:lnTo>
                  <a:pt x="41" y="11"/>
                </a:lnTo>
                <a:lnTo>
                  <a:pt x="41" y="15"/>
                </a:lnTo>
                <a:lnTo>
                  <a:pt x="41" y="19"/>
                </a:lnTo>
                <a:lnTo>
                  <a:pt x="26" y="19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3" y="24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41" y="20"/>
                </a:lnTo>
                <a:close/>
                <a:moveTo>
                  <a:pt x="4" y="24"/>
                </a:move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7" y="20"/>
                </a:lnTo>
                <a:lnTo>
                  <a:pt x="17" y="19"/>
                </a:lnTo>
                <a:lnTo>
                  <a:pt x="15" y="15"/>
                </a:lnTo>
                <a:lnTo>
                  <a:pt x="11" y="15"/>
                </a:lnTo>
                <a:lnTo>
                  <a:pt x="4" y="15"/>
                </a:lnTo>
                <a:lnTo>
                  <a:pt x="4" y="24"/>
                </a:lnTo>
                <a:close/>
                <a:moveTo>
                  <a:pt x="4" y="11"/>
                </a:moveTo>
                <a:lnTo>
                  <a:pt x="9" y="11"/>
                </a:lnTo>
                <a:lnTo>
                  <a:pt x="13" y="11"/>
                </a:ln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5" y="4"/>
                </a:lnTo>
                <a:lnTo>
                  <a:pt x="13" y="4"/>
                </a:lnTo>
                <a:lnTo>
                  <a:pt x="9" y="4"/>
                </a:lnTo>
                <a:lnTo>
                  <a:pt x="4" y="4"/>
                </a:lnTo>
                <a:lnTo>
                  <a:pt x="4" y="11"/>
                </a:lnTo>
                <a:close/>
                <a:moveTo>
                  <a:pt x="0" y="0"/>
                </a:move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2"/>
                </a:lnTo>
                <a:lnTo>
                  <a:pt x="19" y="4"/>
                </a:lnTo>
                <a:lnTo>
                  <a:pt x="19" y="6"/>
                </a:lnTo>
                <a:lnTo>
                  <a:pt x="19" y="9"/>
                </a:lnTo>
                <a:lnTo>
                  <a:pt x="15" y="13"/>
                </a:lnTo>
                <a:lnTo>
                  <a:pt x="17" y="13"/>
                </a:lnTo>
                <a:lnTo>
                  <a:pt x="19" y="15"/>
                </a:lnTo>
                <a:lnTo>
                  <a:pt x="21" y="17"/>
                </a:lnTo>
                <a:lnTo>
                  <a:pt x="21" y="19"/>
                </a:lnTo>
                <a:lnTo>
                  <a:pt x="21" y="20"/>
                </a:lnTo>
                <a:lnTo>
                  <a:pt x="19" y="22"/>
                </a:lnTo>
                <a:lnTo>
                  <a:pt x="19" y="24"/>
                </a:lnTo>
                <a:lnTo>
                  <a:pt x="17" y="26"/>
                </a:lnTo>
                <a:lnTo>
                  <a:pt x="13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172" y="57"/>
                </a:moveTo>
                <a:lnTo>
                  <a:pt x="172" y="43"/>
                </a:lnTo>
                <a:lnTo>
                  <a:pt x="165" y="43"/>
                </a:lnTo>
                <a:lnTo>
                  <a:pt x="165" y="54"/>
                </a:lnTo>
                <a:lnTo>
                  <a:pt x="165" y="56"/>
                </a:lnTo>
                <a:lnTo>
                  <a:pt x="163" y="57"/>
                </a:lnTo>
                <a:lnTo>
                  <a:pt x="172" y="57"/>
                </a:lnTo>
                <a:close/>
                <a:moveTo>
                  <a:pt x="161" y="59"/>
                </a:moveTo>
                <a:lnTo>
                  <a:pt x="161" y="65"/>
                </a:lnTo>
                <a:lnTo>
                  <a:pt x="159" y="65"/>
                </a:lnTo>
                <a:lnTo>
                  <a:pt x="159" y="57"/>
                </a:lnTo>
                <a:lnTo>
                  <a:pt x="161" y="56"/>
                </a:lnTo>
                <a:lnTo>
                  <a:pt x="161" y="54"/>
                </a:lnTo>
                <a:lnTo>
                  <a:pt x="161" y="41"/>
                </a:lnTo>
                <a:lnTo>
                  <a:pt x="176" y="41"/>
                </a:lnTo>
                <a:lnTo>
                  <a:pt x="176" y="57"/>
                </a:lnTo>
                <a:lnTo>
                  <a:pt x="178" y="57"/>
                </a:lnTo>
                <a:lnTo>
                  <a:pt x="178" y="65"/>
                </a:lnTo>
                <a:lnTo>
                  <a:pt x="174" y="65"/>
                </a:lnTo>
                <a:lnTo>
                  <a:pt x="174" y="59"/>
                </a:lnTo>
                <a:lnTo>
                  <a:pt x="161" y="59"/>
                </a:lnTo>
                <a:close/>
                <a:moveTo>
                  <a:pt x="148" y="57"/>
                </a:moveTo>
                <a:lnTo>
                  <a:pt x="150" y="57"/>
                </a:lnTo>
                <a:lnTo>
                  <a:pt x="152" y="56"/>
                </a:lnTo>
                <a:lnTo>
                  <a:pt x="152" y="54"/>
                </a:lnTo>
                <a:lnTo>
                  <a:pt x="154" y="54"/>
                </a:lnTo>
                <a:lnTo>
                  <a:pt x="154" y="52"/>
                </a:lnTo>
                <a:lnTo>
                  <a:pt x="154" y="50"/>
                </a:lnTo>
                <a:lnTo>
                  <a:pt x="154" y="48"/>
                </a:lnTo>
                <a:lnTo>
                  <a:pt x="154" y="46"/>
                </a:lnTo>
                <a:lnTo>
                  <a:pt x="152" y="45"/>
                </a:lnTo>
                <a:lnTo>
                  <a:pt x="152" y="43"/>
                </a:lnTo>
                <a:lnTo>
                  <a:pt x="150" y="43"/>
                </a:lnTo>
                <a:lnTo>
                  <a:pt x="148" y="43"/>
                </a:lnTo>
                <a:lnTo>
                  <a:pt x="146" y="43"/>
                </a:lnTo>
                <a:lnTo>
                  <a:pt x="144" y="43"/>
                </a:lnTo>
                <a:lnTo>
                  <a:pt x="142" y="45"/>
                </a:lnTo>
                <a:lnTo>
                  <a:pt x="142" y="46"/>
                </a:lnTo>
                <a:lnTo>
                  <a:pt x="142" y="48"/>
                </a:lnTo>
                <a:lnTo>
                  <a:pt x="142" y="50"/>
                </a:lnTo>
                <a:lnTo>
                  <a:pt x="142" y="52"/>
                </a:lnTo>
                <a:lnTo>
                  <a:pt x="142" y="54"/>
                </a:lnTo>
                <a:lnTo>
                  <a:pt x="144" y="56"/>
                </a:lnTo>
                <a:lnTo>
                  <a:pt x="146" y="57"/>
                </a:lnTo>
                <a:lnTo>
                  <a:pt x="148" y="57"/>
                </a:lnTo>
                <a:close/>
                <a:moveTo>
                  <a:pt x="148" y="39"/>
                </a:moveTo>
                <a:lnTo>
                  <a:pt x="150" y="39"/>
                </a:lnTo>
                <a:lnTo>
                  <a:pt x="154" y="41"/>
                </a:lnTo>
                <a:lnTo>
                  <a:pt x="155" y="43"/>
                </a:lnTo>
                <a:lnTo>
                  <a:pt x="155" y="45"/>
                </a:lnTo>
                <a:lnTo>
                  <a:pt x="157" y="46"/>
                </a:lnTo>
                <a:lnTo>
                  <a:pt x="157" y="50"/>
                </a:lnTo>
                <a:lnTo>
                  <a:pt x="157" y="52"/>
                </a:lnTo>
                <a:lnTo>
                  <a:pt x="155" y="56"/>
                </a:lnTo>
                <a:lnTo>
                  <a:pt x="155" y="57"/>
                </a:lnTo>
                <a:lnTo>
                  <a:pt x="154" y="59"/>
                </a:lnTo>
                <a:lnTo>
                  <a:pt x="150" y="59"/>
                </a:lnTo>
                <a:lnTo>
                  <a:pt x="148" y="59"/>
                </a:lnTo>
                <a:lnTo>
                  <a:pt x="144" y="59"/>
                </a:lnTo>
                <a:lnTo>
                  <a:pt x="142" y="59"/>
                </a:lnTo>
                <a:lnTo>
                  <a:pt x="141" y="57"/>
                </a:lnTo>
                <a:lnTo>
                  <a:pt x="141" y="56"/>
                </a:lnTo>
                <a:lnTo>
                  <a:pt x="139" y="52"/>
                </a:lnTo>
                <a:lnTo>
                  <a:pt x="139" y="50"/>
                </a:lnTo>
                <a:lnTo>
                  <a:pt x="139" y="46"/>
                </a:lnTo>
                <a:lnTo>
                  <a:pt x="141" y="45"/>
                </a:lnTo>
                <a:lnTo>
                  <a:pt x="141" y="43"/>
                </a:lnTo>
                <a:lnTo>
                  <a:pt x="142" y="41"/>
                </a:lnTo>
                <a:lnTo>
                  <a:pt x="144" y="39"/>
                </a:lnTo>
                <a:lnTo>
                  <a:pt x="148" y="39"/>
                </a:lnTo>
                <a:close/>
                <a:moveTo>
                  <a:pt x="128" y="57"/>
                </a:moveTo>
                <a:lnTo>
                  <a:pt x="130" y="57"/>
                </a:lnTo>
                <a:lnTo>
                  <a:pt x="131" y="56"/>
                </a:lnTo>
                <a:lnTo>
                  <a:pt x="131" y="54"/>
                </a:lnTo>
                <a:lnTo>
                  <a:pt x="133" y="52"/>
                </a:lnTo>
                <a:lnTo>
                  <a:pt x="133" y="50"/>
                </a:lnTo>
                <a:lnTo>
                  <a:pt x="133" y="48"/>
                </a:lnTo>
                <a:lnTo>
                  <a:pt x="133" y="46"/>
                </a:lnTo>
                <a:lnTo>
                  <a:pt x="131" y="45"/>
                </a:lnTo>
                <a:lnTo>
                  <a:pt x="131" y="43"/>
                </a:lnTo>
                <a:lnTo>
                  <a:pt x="130" y="43"/>
                </a:lnTo>
                <a:lnTo>
                  <a:pt x="128" y="43"/>
                </a:lnTo>
                <a:lnTo>
                  <a:pt x="126" y="43"/>
                </a:lnTo>
                <a:lnTo>
                  <a:pt x="124" y="45"/>
                </a:lnTo>
                <a:lnTo>
                  <a:pt x="122" y="46"/>
                </a:lnTo>
                <a:lnTo>
                  <a:pt x="122" y="50"/>
                </a:lnTo>
                <a:lnTo>
                  <a:pt x="122" y="54"/>
                </a:lnTo>
                <a:lnTo>
                  <a:pt x="124" y="56"/>
                </a:lnTo>
                <a:lnTo>
                  <a:pt x="126" y="57"/>
                </a:lnTo>
                <a:lnTo>
                  <a:pt x="128" y="57"/>
                </a:lnTo>
                <a:close/>
                <a:moveTo>
                  <a:pt x="118" y="41"/>
                </a:moveTo>
                <a:lnTo>
                  <a:pt x="122" y="41"/>
                </a:lnTo>
                <a:lnTo>
                  <a:pt x="122" y="43"/>
                </a:lnTo>
                <a:lnTo>
                  <a:pt x="124" y="41"/>
                </a:lnTo>
                <a:lnTo>
                  <a:pt x="126" y="39"/>
                </a:lnTo>
                <a:lnTo>
                  <a:pt x="128" y="39"/>
                </a:lnTo>
                <a:lnTo>
                  <a:pt x="130" y="39"/>
                </a:lnTo>
                <a:lnTo>
                  <a:pt x="133" y="41"/>
                </a:lnTo>
                <a:lnTo>
                  <a:pt x="133" y="43"/>
                </a:lnTo>
                <a:lnTo>
                  <a:pt x="135" y="45"/>
                </a:lnTo>
                <a:lnTo>
                  <a:pt x="137" y="46"/>
                </a:lnTo>
                <a:lnTo>
                  <a:pt x="137" y="50"/>
                </a:lnTo>
                <a:lnTo>
                  <a:pt x="137" y="52"/>
                </a:lnTo>
                <a:lnTo>
                  <a:pt x="135" y="54"/>
                </a:lnTo>
                <a:lnTo>
                  <a:pt x="135" y="57"/>
                </a:lnTo>
                <a:lnTo>
                  <a:pt x="133" y="59"/>
                </a:lnTo>
                <a:lnTo>
                  <a:pt x="130" y="59"/>
                </a:lnTo>
                <a:lnTo>
                  <a:pt x="128" y="59"/>
                </a:lnTo>
                <a:lnTo>
                  <a:pt x="126" y="59"/>
                </a:lnTo>
                <a:lnTo>
                  <a:pt x="124" y="59"/>
                </a:lnTo>
                <a:lnTo>
                  <a:pt x="122" y="57"/>
                </a:lnTo>
                <a:lnTo>
                  <a:pt x="122" y="67"/>
                </a:lnTo>
                <a:lnTo>
                  <a:pt x="118" y="67"/>
                </a:lnTo>
                <a:lnTo>
                  <a:pt x="118" y="41"/>
                </a:lnTo>
                <a:close/>
                <a:moveTo>
                  <a:pt x="106" y="57"/>
                </a:moveTo>
                <a:lnTo>
                  <a:pt x="107" y="57"/>
                </a:lnTo>
                <a:lnTo>
                  <a:pt x="109" y="56"/>
                </a:lnTo>
                <a:lnTo>
                  <a:pt x="111" y="54"/>
                </a:lnTo>
                <a:lnTo>
                  <a:pt x="111" y="52"/>
                </a:lnTo>
                <a:lnTo>
                  <a:pt x="111" y="50"/>
                </a:lnTo>
                <a:lnTo>
                  <a:pt x="111" y="48"/>
                </a:lnTo>
                <a:lnTo>
                  <a:pt x="111" y="46"/>
                </a:lnTo>
                <a:lnTo>
                  <a:pt x="111" y="45"/>
                </a:lnTo>
                <a:lnTo>
                  <a:pt x="109" y="43"/>
                </a:lnTo>
                <a:lnTo>
                  <a:pt x="107" y="43"/>
                </a:lnTo>
                <a:lnTo>
                  <a:pt x="106" y="43"/>
                </a:lnTo>
                <a:lnTo>
                  <a:pt x="104" y="43"/>
                </a:lnTo>
                <a:lnTo>
                  <a:pt x="102" y="43"/>
                </a:lnTo>
                <a:lnTo>
                  <a:pt x="102" y="45"/>
                </a:lnTo>
                <a:lnTo>
                  <a:pt x="102" y="46"/>
                </a:lnTo>
                <a:lnTo>
                  <a:pt x="100" y="48"/>
                </a:lnTo>
                <a:lnTo>
                  <a:pt x="100" y="50"/>
                </a:lnTo>
                <a:lnTo>
                  <a:pt x="100" y="52"/>
                </a:lnTo>
                <a:lnTo>
                  <a:pt x="102" y="54"/>
                </a:lnTo>
                <a:lnTo>
                  <a:pt x="102" y="56"/>
                </a:lnTo>
                <a:lnTo>
                  <a:pt x="104" y="57"/>
                </a:lnTo>
                <a:lnTo>
                  <a:pt x="106" y="57"/>
                </a:lnTo>
                <a:close/>
                <a:moveTo>
                  <a:pt x="106" y="39"/>
                </a:moveTo>
                <a:lnTo>
                  <a:pt x="109" y="39"/>
                </a:lnTo>
                <a:lnTo>
                  <a:pt x="111" y="41"/>
                </a:lnTo>
                <a:lnTo>
                  <a:pt x="113" y="43"/>
                </a:lnTo>
                <a:lnTo>
                  <a:pt x="115" y="45"/>
                </a:lnTo>
                <a:lnTo>
                  <a:pt x="115" y="46"/>
                </a:lnTo>
                <a:lnTo>
                  <a:pt x="115" y="50"/>
                </a:lnTo>
                <a:lnTo>
                  <a:pt x="115" y="52"/>
                </a:lnTo>
                <a:lnTo>
                  <a:pt x="115" y="56"/>
                </a:lnTo>
                <a:lnTo>
                  <a:pt x="113" y="57"/>
                </a:lnTo>
                <a:lnTo>
                  <a:pt x="111" y="59"/>
                </a:lnTo>
                <a:lnTo>
                  <a:pt x="109" y="59"/>
                </a:lnTo>
                <a:lnTo>
                  <a:pt x="106" y="59"/>
                </a:lnTo>
                <a:lnTo>
                  <a:pt x="104" y="59"/>
                </a:lnTo>
                <a:lnTo>
                  <a:pt x="102" y="59"/>
                </a:lnTo>
                <a:lnTo>
                  <a:pt x="100" y="57"/>
                </a:lnTo>
                <a:lnTo>
                  <a:pt x="98" y="56"/>
                </a:lnTo>
                <a:lnTo>
                  <a:pt x="98" y="52"/>
                </a:lnTo>
                <a:lnTo>
                  <a:pt x="96" y="50"/>
                </a:lnTo>
                <a:lnTo>
                  <a:pt x="98" y="46"/>
                </a:lnTo>
                <a:lnTo>
                  <a:pt x="98" y="45"/>
                </a:lnTo>
                <a:lnTo>
                  <a:pt x="100" y="43"/>
                </a:lnTo>
                <a:lnTo>
                  <a:pt x="102" y="41"/>
                </a:lnTo>
                <a:lnTo>
                  <a:pt x="104" y="39"/>
                </a:lnTo>
                <a:lnTo>
                  <a:pt x="106" y="39"/>
                </a:lnTo>
                <a:close/>
                <a:moveTo>
                  <a:pt x="87" y="43"/>
                </a:moveTo>
                <a:lnTo>
                  <a:pt x="87" y="59"/>
                </a:lnTo>
                <a:lnTo>
                  <a:pt x="85" y="59"/>
                </a:lnTo>
                <a:lnTo>
                  <a:pt x="85" y="41"/>
                </a:lnTo>
                <a:lnTo>
                  <a:pt x="96" y="41"/>
                </a:lnTo>
                <a:lnTo>
                  <a:pt x="96" y="43"/>
                </a:lnTo>
                <a:lnTo>
                  <a:pt x="87" y="43"/>
                </a:lnTo>
                <a:close/>
                <a:moveTo>
                  <a:pt x="67" y="57"/>
                </a:moveTo>
                <a:lnTo>
                  <a:pt x="72" y="57"/>
                </a:lnTo>
                <a:lnTo>
                  <a:pt x="74" y="57"/>
                </a:lnTo>
                <a:lnTo>
                  <a:pt x="76" y="56"/>
                </a:lnTo>
                <a:lnTo>
                  <a:pt x="78" y="54"/>
                </a:lnTo>
                <a:lnTo>
                  <a:pt x="76" y="52"/>
                </a:lnTo>
                <a:lnTo>
                  <a:pt x="74" y="52"/>
                </a:lnTo>
                <a:lnTo>
                  <a:pt x="72" y="50"/>
                </a:lnTo>
                <a:lnTo>
                  <a:pt x="67" y="50"/>
                </a:lnTo>
                <a:lnTo>
                  <a:pt x="67" y="57"/>
                </a:lnTo>
                <a:close/>
                <a:moveTo>
                  <a:pt x="67" y="48"/>
                </a:moveTo>
                <a:lnTo>
                  <a:pt x="72" y="48"/>
                </a:lnTo>
                <a:lnTo>
                  <a:pt x="74" y="48"/>
                </a:lnTo>
                <a:lnTo>
                  <a:pt x="76" y="46"/>
                </a:lnTo>
                <a:lnTo>
                  <a:pt x="76" y="45"/>
                </a:lnTo>
                <a:lnTo>
                  <a:pt x="76" y="43"/>
                </a:lnTo>
                <a:lnTo>
                  <a:pt x="74" y="43"/>
                </a:lnTo>
                <a:lnTo>
                  <a:pt x="72" y="43"/>
                </a:lnTo>
                <a:lnTo>
                  <a:pt x="67" y="43"/>
                </a:lnTo>
                <a:lnTo>
                  <a:pt x="67" y="48"/>
                </a:lnTo>
                <a:close/>
                <a:moveTo>
                  <a:pt x="63" y="41"/>
                </a:moveTo>
                <a:lnTo>
                  <a:pt x="74" y="41"/>
                </a:lnTo>
                <a:lnTo>
                  <a:pt x="76" y="41"/>
                </a:lnTo>
                <a:lnTo>
                  <a:pt x="78" y="41"/>
                </a:lnTo>
                <a:lnTo>
                  <a:pt x="80" y="43"/>
                </a:lnTo>
                <a:lnTo>
                  <a:pt x="80" y="45"/>
                </a:lnTo>
                <a:lnTo>
                  <a:pt x="80" y="46"/>
                </a:lnTo>
                <a:lnTo>
                  <a:pt x="78" y="48"/>
                </a:lnTo>
                <a:lnTo>
                  <a:pt x="76" y="50"/>
                </a:lnTo>
                <a:lnTo>
                  <a:pt x="78" y="50"/>
                </a:lnTo>
                <a:lnTo>
                  <a:pt x="80" y="50"/>
                </a:lnTo>
                <a:lnTo>
                  <a:pt x="80" y="52"/>
                </a:lnTo>
                <a:lnTo>
                  <a:pt x="80" y="54"/>
                </a:lnTo>
                <a:lnTo>
                  <a:pt x="80" y="56"/>
                </a:lnTo>
                <a:lnTo>
                  <a:pt x="80" y="57"/>
                </a:lnTo>
                <a:lnTo>
                  <a:pt x="78" y="59"/>
                </a:lnTo>
                <a:lnTo>
                  <a:pt x="76" y="59"/>
                </a:lnTo>
                <a:lnTo>
                  <a:pt x="74" y="59"/>
                </a:lnTo>
                <a:lnTo>
                  <a:pt x="63" y="59"/>
                </a:lnTo>
                <a:lnTo>
                  <a:pt x="63" y="41"/>
                </a:lnTo>
                <a:close/>
                <a:moveTo>
                  <a:pt x="50" y="57"/>
                </a:moveTo>
                <a:lnTo>
                  <a:pt x="52" y="57"/>
                </a:lnTo>
                <a:lnTo>
                  <a:pt x="54" y="56"/>
                </a:lnTo>
                <a:lnTo>
                  <a:pt x="56" y="54"/>
                </a:lnTo>
                <a:lnTo>
                  <a:pt x="56" y="52"/>
                </a:lnTo>
                <a:lnTo>
                  <a:pt x="56" y="50"/>
                </a:lnTo>
                <a:lnTo>
                  <a:pt x="56" y="48"/>
                </a:lnTo>
                <a:lnTo>
                  <a:pt x="56" y="46"/>
                </a:lnTo>
                <a:lnTo>
                  <a:pt x="56" y="45"/>
                </a:lnTo>
                <a:lnTo>
                  <a:pt x="54" y="43"/>
                </a:lnTo>
                <a:lnTo>
                  <a:pt x="52" y="43"/>
                </a:lnTo>
                <a:lnTo>
                  <a:pt x="50" y="43"/>
                </a:lnTo>
                <a:lnTo>
                  <a:pt x="48" y="43"/>
                </a:lnTo>
                <a:lnTo>
                  <a:pt x="46" y="45"/>
                </a:lnTo>
                <a:lnTo>
                  <a:pt x="46" y="46"/>
                </a:lnTo>
                <a:lnTo>
                  <a:pt x="45" y="48"/>
                </a:lnTo>
                <a:lnTo>
                  <a:pt x="45" y="50"/>
                </a:lnTo>
                <a:lnTo>
                  <a:pt x="45" y="52"/>
                </a:lnTo>
                <a:lnTo>
                  <a:pt x="46" y="54"/>
                </a:lnTo>
                <a:lnTo>
                  <a:pt x="48" y="56"/>
                </a:lnTo>
                <a:lnTo>
                  <a:pt x="48" y="57"/>
                </a:lnTo>
                <a:lnTo>
                  <a:pt x="50" y="57"/>
                </a:lnTo>
                <a:close/>
                <a:moveTo>
                  <a:pt x="50" y="39"/>
                </a:moveTo>
                <a:lnTo>
                  <a:pt x="54" y="39"/>
                </a:lnTo>
                <a:lnTo>
                  <a:pt x="56" y="41"/>
                </a:lnTo>
                <a:lnTo>
                  <a:pt x="57" y="43"/>
                </a:lnTo>
                <a:lnTo>
                  <a:pt x="59" y="45"/>
                </a:lnTo>
                <a:lnTo>
                  <a:pt x="59" y="46"/>
                </a:lnTo>
                <a:lnTo>
                  <a:pt x="59" y="50"/>
                </a:lnTo>
                <a:lnTo>
                  <a:pt x="59" y="52"/>
                </a:lnTo>
                <a:lnTo>
                  <a:pt x="59" y="56"/>
                </a:lnTo>
                <a:lnTo>
                  <a:pt x="57" y="57"/>
                </a:lnTo>
                <a:lnTo>
                  <a:pt x="56" y="59"/>
                </a:lnTo>
                <a:lnTo>
                  <a:pt x="54" y="59"/>
                </a:lnTo>
                <a:lnTo>
                  <a:pt x="50" y="59"/>
                </a:lnTo>
                <a:lnTo>
                  <a:pt x="48" y="59"/>
                </a:lnTo>
                <a:lnTo>
                  <a:pt x="46" y="59"/>
                </a:lnTo>
                <a:lnTo>
                  <a:pt x="45" y="57"/>
                </a:lnTo>
                <a:lnTo>
                  <a:pt x="43" y="56"/>
                </a:lnTo>
                <a:lnTo>
                  <a:pt x="43" y="52"/>
                </a:lnTo>
                <a:lnTo>
                  <a:pt x="41" y="50"/>
                </a:lnTo>
                <a:lnTo>
                  <a:pt x="43" y="46"/>
                </a:lnTo>
                <a:lnTo>
                  <a:pt x="43" y="45"/>
                </a:lnTo>
                <a:lnTo>
                  <a:pt x="45" y="43"/>
                </a:lnTo>
                <a:lnTo>
                  <a:pt x="46" y="41"/>
                </a:lnTo>
                <a:lnTo>
                  <a:pt x="48" y="39"/>
                </a:lnTo>
                <a:lnTo>
                  <a:pt x="50" y="39"/>
                </a:lnTo>
                <a:close/>
                <a:moveTo>
                  <a:pt x="33" y="33"/>
                </a:moveTo>
                <a:lnTo>
                  <a:pt x="37" y="33"/>
                </a:lnTo>
                <a:lnTo>
                  <a:pt x="37" y="59"/>
                </a:lnTo>
                <a:lnTo>
                  <a:pt x="33" y="59"/>
                </a:lnTo>
                <a:lnTo>
                  <a:pt x="33" y="46"/>
                </a:lnTo>
                <a:lnTo>
                  <a:pt x="21" y="46"/>
                </a:lnTo>
                <a:lnTo>
                  <a:pt x="21" y="59"/>
                </a:lnTo>
                <a:lnTo>
                  <a:pt x="17" y="59"/>
                </a:lnTo>
                <a:lnTo>
                  <a:pt x="17" y="33"/>
                </a:lnTo>
                <a:lnTo>
                  <a:pt x="21" y="33"/>
                </a:lnTo>
                <a:lnTo>
                  <a:pt x="21" y="45"/>
                </a:lnTo>
                <a:lnTo>
                  <a:pt x="33" y="45"/>
                </a:lnTo>
                <a:lnTo>
                  <a:pt x="33" y="33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6" name="Freeform 170"/>
          <p:cNvSpPr>
            <a:spLocks noEditPoints="1"/>
          </p:cNvSpPr>
          <p:nvPr/>
        </p:nvSpPr>
        <p:spPr bwMode="auto">
          <a:xfrm>
            <a:off x="2042792" y="3767119"/>
            <a:ext cx="227716" cy="50812"/>
          </a:xfrm>
          <a:custGeom>
            <a:avLst/>
            <a:gdLst>
              <a:gd name="T0" fmla="*/ 19062 w 131"/>
              <a:gd name="T1" fmla="*/ 42862 h 27"/>
              <a:gd name="T2" fmla="*/ 35192 w 131"/>
              <a:gd name="T3" fmla="*/ 23812 h 27"/>
              <a:gd name="T4" fmla="*/ 48388 w 131"/>
              <a:gd name="T5" fmla="*/ 11112 h 27"/>
              <a:gd name="T6" fmla="*/ 58653 w 131"/>
              <a:gd name="T7" fmla="*/ 20637 h 27"/>
              <a:gd name="T8" fmla="*/ 61585 w 131"/>
              <a:gd name="T9" fmla="*/ 41275 h 27"/>
              <a:gd name="T10" fmla="*/ 58653 w 131"/>
              <a:gd name="T11" fmla="*/ 42862 h 27"/>
              <a:gd name="T12" fmla="*/ 54254 w 131"/>
              <a:gd name="T13" fmla="*/ 41275 h 27"/>
              <a:gd name="T14" fmla="*/ 42523 w 131"/>
              <a:gd name="T15" fmla="*/ 42862 h 27"/>
              <a:gd name="T16" fmla="*/ 35192 w 131"/>
              <a:gd name="T17" fmla="*/ 38100 h 27"/>
              <a:gd name="T18" fmla="*/ 42523 w 131"/>
              <a:gd name="T19" fmla="*/ 25400 h 27"/>
              <a:gd name="T20" fmla="*/ 45456 w 131"/>
              <a:gd name="T21" fmla="*/ 17462 h 27"/>
              <a:gd name="T22" fmla="*/ 35192 w 131"/>
              <a:gd name="T23" fmla="*/ 23812 h 27"/>
              <a:gd name="T24" fmla="*/ 45456 w 131"/>
              <a:gd name="T25" fmla="*/ 28575 h 27"/>
              <a:gd name="T26" fmla="*/ 39590 w 131"/>
              <a:gd name="T27" fmla="*/ 31750 h 27"/>
              <a:gd name="T28" fmla="*/ 48388 w 131"/>
              <a:gd name="T29" fmla="*/ 41275 h 27"/>
              <a:gd name="T30" fmla="*/ 54254 w 131"/>
              <a:gd name="T31" fmla="*/ 28575 h 27"/>
              <a:gd name="T32" fmla="*/ 93844 w 131"/>
              <a:gd name="T33" fmla="*/ 42862 h 27"/>
              <a:gd name="T34" fmla="*/ 93844 w 131"/>
              <a:gd name="T35" fmla="*/ 20637 h 27"/>
              <a:gd name="T36" fmla="*/ 70383 w 131"/>
              <a:gd name="T37" fmla="*/ 20637 h 27"/>
              <a:gd name="T38" fmla="*/ 70383 w 131"/>
              <a:gd name="T39" fmla="*/ 42862 h 27"/>
              <a:gd name="T40" fmla="*/ 127569 w 131"/>
              <a:gd name="T41" fmla="*/ 0 h 27"/>
              <a:gd name="T42" fmla="*/ 124637 w 131"/>
              <a:gd name="T43" fmla="*/ 7937 h 27"/>
              <a:gd name="T44" fmla="*/ 109973 w 131"/>
              <a:gd name="T45" fmla="*/ 14287 h 27"/>
              <a:gd name="T46" fmla="*/ 112906 w 131"/>
              <a:gd name="T47" fmla="*/ 14287 h 27"/>
              <a:gd name="T48" fmla="*/ 124637 w 131"/>
              <a:gd name="T49" fmla="*/ 14287 h 27"/>
              <a:gd name="T50" fmla="*/ 129036 w 131"/>
              <a:gd name="T51" fmla="*/ 31750 h 27"/>
              <a:gd name="T52" fmla="*/ 115839 w 131"/>
              <a:gd name="T53" fmla="*/ 42862 h 27"/>
              <a:gd name="T54" fmla="*/ 108507 w 131"/>
              <a:gd name="T55" fmla="*/ 38100 h 27"/>
              <a:gd name="T56" fmla="*/ 105575 w 131"/>
              <a:gd name="T57" fmla="*/ 20637 h 27"/>
              <a:gd name="T58" fmla="*/ 109973 w 131"/>
              <a:gd name="T59" fmla="*/ 4762 h 27"/>
              <a:gd name="T60" fmla="*/ 124637 w 131"/>
              <a:gd name="T61" fmla="*/ 3175 h 27"/>
              <a:gd name="T62" fmla="*/ 124637 w 131"/>
              <a:gd name="T63" fmla="*/ 20637 h 27"/>
              <a:gd name="T64" fmla="*/ 112906 w 131"/>
              <a:gd name="T65" fmla="*/ 20637 h 27"/>
              <a:gd name="T66" fmla="*/ 109973 w 131"/>
              <a:gd name="T67" fmla="*/ 31750 h 27"/>
              <a:gd name="T68" fmla="*/ 118771 w 131"/>
              <a:gd name="T69" fmla="*/ 41275 h 27"/>
              <a:gd name="T70" fmla="*/ 127569 w 131"/>
              <a:gd name="T71" fmla="*/ 31750 h 27"/>
              <a:gd name="T72" fmla="*/ 156895 w 131"/>
              <a:gd name="T73" fmla="*/ 17462 h 27"/>
              <a:gd name="T74" fmla="*/ 159828 w 131"/>
              <a:gd name="T75" fmla="*/ 34925 h 27"/>
              <a:gd name="T76" fmla="*/ 143699 w 131"/>
              <a:gd name="T77" fmla="*/ 42862 h 27"/>
              <a:gd name="T78" fmla="*/ 134901 w 131"/>
              <a:gd name="T79" fmla="*/ 28575 h 27"/>
              <a:gd name="T80" fmla="*/ 143699 w 131"/>
              <a:gd name="T81" fmla="*/ 11112 h 27"/>
              <a:gd name="T82" fmla="*/ 153963 w 131"/>
              <a:gd name="T83" fmla="*/ 34925 h 27"/>
              <a:gd name="T84" fmla="*/ 156895 w 131"/>
              <a:gd name="T85" fmla="*/ 23812 h 27"/>
              <a:gd name="T86" fmla="*/ 145165 w 131"/>
              <a:gd name="T87" fmla="*/ 17462 h 27"/>
              <a:gd name="T88" fmla="*/ 140766 w 131"/>
              <a:gd name="T89" fmla="*/ 28575 h 27"/>
              <a:gd name="T90" fmla="*/ 145165 w 131"/>
              <a:gd name="T91" fmla="*/ 41275 h 27"/>
              <a:gd name="T92" fmla="*/ 186222 w 131"/>
              <a:gd name="T93" fmla="*/ 14287 h 27"/>
              <a:gd name="T94" fmla="*/ 186222 w 131"/>
              <a:gd name="T95" fmla="*/ 25400 h 27"/>
              <a:gd name="T96" fmla="*/ 192087 w 131"/>
              <a:gd name="T97" fmla="*/ 34925 h 27"/>
              <a:gd name="T98" fmla="*/ 183289 w 131"/>
              <a:gd name="T99" fmla="*/ 42862 h 27"/>
              <a:gd name="T100" fmla="*/ 178890 w 131"/>
              <a:gd name="T101" fmla="*/ 25400 h 27"/>
              <a:gd name="T102" fmla="*/ 183289 w 131"/>
              <a:gd name="T103" fmla="*/ 23812 h 27"/>
              <a:gd name="T104" fmla="*/ 178890 w 131"/>
              <a:gd name="T105" fmla="*/ 17462 h 27"/>
              <a:gd name="T106" fmla="*/ 183289 w 131"/>
              <a:gd name="T107" fmla="*/ 38100 h 27"/>
              <a:gd name="T108" fmla="*/ 183289 w 131"/>
              <a:gd name="T109" fmla="*/ 31750 h 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1"/>
              <a:gd name="T166" fmla="*/ 0 h 27"/>
              <a:gd name="T167" fmla="*/ 131 w 131"/>
              <a:gd name="T168" fmla="*/ 27 h 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1" h="27">
                <a:moveTo>
                  <a:pt x="0" y="0"/>
                </a:moveTo>
                <a:lnTo>
                  <a:pt x="22" y="0"/>
                </a:lnTo>
                <a:lnTo>
                  <a:pt x="22" y="3"/>
                </a:lnTo>
                <a:lnTo>
                  <a:pt x="13" y="3"/>
                </a:lnTo>
                <a:lnTo>
                  <a:pt x="13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4" y="15"/>
                </a:moveTo>
                <a:lnTo>
                  <a:pt x="26" y="11"/>
                </a:lnTo>
                <a:lnTo>
                  <a:pt x="26" y="9"/>
                </a:lnTo>
                <a:lnTo>
                  <a:pt x="29" y="7"/>
                </a:lnTo>
                <a:lnTo>
                  <a:pt x="33" y="7"/>
                </a:lnTo>
                <a:lnTo>
                  <a:pt x="35" y="7"/>
                </a:lnTo>
                <a:lnTo>
                  <a:pt x="37" y="9"/>
                </a:lnTo>
                <a:lnTo>
                  <a:pt x="38" y="9"/>
                </a:lnTo>
                <a:lnTo>
                  <a:pt x="38" y="11"/>
                </a:lnTo>
                <a:lnTo>
                  <a:pt x="40" y="13"/>
                </a:lnTo>
                <a:lnTo>
                  <a:pt x="40" y="24"/>
                </a:lnTo>
                <a:lnTo>
                  <a:pt x="40" y="26"/>
                </a:lnTo>
                <a:lnTo>
                  <a:pt x="42" y="26"/>
                </a:lnTo>
                <a:lnTo>
                  <a:pt x="42" y="27"/>
                </a:lnTo>
                <a:lnTo>
                  <a:pt x="40" y="27"/>
                </a:lnTo>
                <a:lnTo>
                  <a:pt x="38" y="27"/>
                </a:lnTo>
                <a:lnTo>
                  <a:pt x="37" y="27"/>
                </a:lnTo>
                <a:lnTo>
                  <a:pt x="37" y="26"/>
                </a:lnTo>
                <a:lnTo>
                  <a:pt x="35" y="26"/>
                </a:lnTo>
                <a:lnTo>
                  <a:pt x="33" y="27"/>
                </a:lnTo>
                <a:lnTo>
                  <a:pt x="31" y="27"/>
                </a:lnTo>
                <a:lnTo>
                  <a:pt x="29" y="27"/>
                </a:lnTo>
                <a:lnTo>
                  <a:pt x="27" y="27"/>
                </a:lnTo>
                <a:lnTo>
                  <a:pt x="26" y="27"/>
                </a:lnTo>
                <a:lnTo>
                  <a:pt x="26" y="26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8"/>
                </a:lnTo>
                <a:lnTo>
                  <a:pt x="26" y="16"/>
                </a:lnTo>
                <a:lnTo>
                  <a:pt x="29" y="16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1" y="11"/>
                </a:lnTo>
                <a:lnTo>
                  <a:pt x="29" y="11"/>
                </a:lnTo>
                <a:lnTo>
                  <a:pt x="27" y="11"/>
                </a:lnTo>
                <a:lnTo>
                  <a:pt x="27" y="13"/>
                </a:lnTo>
                <a:lnTo>
                  <a:pt x="27" y="15"/>
                </a:lnTo>
                <a:lnTo>
                  <a:pt x="24" y="15"/>
                </a:lnTo>
                <a:close/>
                <a:moveTo>
                  <a:pt x="37" y="18"/>
                </a:move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29" y="18"/>
                </a:lnTo>
                <a:lnTo>
                  <a:pt x="29" y="20"/>
                </a:lnTo>
                <a:lnTo>
                  <a:pt x="27" y="20"/>
                </a:lnTo>
                <a:lnTo>
                  <a:pt x="27" y="22"/>
                </a:lnTo>
                <a:lnTo>
                  <a:pt x="27" y="24"/>
                </a:lnTo>
                <a:lnTo>
                  <a:pt x="29" y="26"/>
                </a:lnTo>
                <a:lnTo>
                  <a:pt x="31" y="26"/>
                </a:lnTo>
                <a:lnTo>
                  <a:pt x="33" y="26"/>
                </a:ln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7" y="18"/>
                </a:lnTo>
                <a:close/>
                <a:moveTo>
                  <a:pt x="57" y="24"/>
                </a:moveTo>
                <a:lnTo>
                  <a:pt x="62" y="7"/>
                </a:lnTo>
                <a:lnTo>
                  <a:pt x="66" y="7"/>
                </a:lnTo>
                <a:lnTo>
                  <a:pt x="66" y="27"/>
                </a:lnTo>
                <a:lnTo>
                  <a:pt x="64" y="27"/>
                </a:lnTo>
                <a:lnTo>
                  <a:pt x="64" y="16"/>
                </a:lnTo>
                <a:lnTo>
                  <a:pt x="64" y="15"/>
                </a:lnTo>
                <a:lnTo>
                  <a:pt x="64" y="13"/>
                </a:lnTo>
                <a:lnTo>
                  <a:pt x="57" y="27"/>
                </a:lnTo>
                <a:lnTo>
                  <a:pt x="55" y="27"/>
                </a:lnTo>
                <a:lnTo>
                  <a:pt x="48" y="13"/>
                </a:lnTo>
                <a:lnTo>
                  <a:pt x="48" y="15"/>
                </a:lnTo>
                <a:lnTo>
                  <a:pt x="48" y="16"/>
                </a:lnTo>
                <a:lnTo>
                  <a:pt x="48" y="27"/>
                </a:lnTo>
                <a:lnTo>
                  <a:pt x="46" y="27"/>
                </a:lnTo>
                <a:lnTo>
                  <a:pt x="46" y="7"/>
                </a:lnTo>
                <a:lnTo>
                  <a:pt x="50" y="7"/>
                </a:lnTo>
                <a:lnTo>
                  <a:pt x="57" y="24"/>
                </a:lnTo>
                <a:close/>
                <a:moveTo>
                  <a:pt x="87" y="0"/>
                </a:moveTo>
                <a:lnTo>
                  <a:pt x="88" y="0"/>
                </a:lnTo>
                <a:lnTo>
                  <a:pt x="88" y="2"/>
                </a:lnTo>
                <a:lnTo>
                  <a:pt x="87" y="3"/>
                </a:lnTo>
                <a:lnTo>
                  <a:pt x="85" y="5"/>
                </a:lnTo>
                <a:lnTo>
                  <a:pt x="81" y="5"/>
                </a:lnTo>
                <a:lnTo>
                  <a:pt x="79" y="5"/>
                </a:lnTo>
                <a:lnTo>
                  <a:pt x="77" y="5"/>
                </a:lnTo>
                <a:lnTo>
                  <a:pt x="75" y="5"/>
                </a:lnTo>
                <a:lnTo>
                  <a:pt x="75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7" y="9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9"/>
                </a:lnTo>
                <a:lnTo>
                  <a:pt x="87" y="11"/>
                </a:lnTo>
                <a:lnTo>
                  <a:pt x="88" y="13"/>
                </a:lnTo>
                <a:lnTo>
                  <a:pt x="88" y="16"/>
                </a:lnTo>
                <a:lnTo>
                  <a:pt x="88" y="18"/>
                </a:lnTo>
                <a:lnTo>
                  <a:pt x="88" y="20"/>
                </a:lnTo>
                <a:lnTo>
                  <a:pt x="88" y="24"/>
                </a:lnTo>
                <a:lnTo>
                  <a:pt x="87" y="26"/>
                </a:lnTo>
                <a:lnTo>
                  <a:pt x="85" y="27"/>
                </a:lnTo>
                <a:lnTo>
                  <a:pt x="83" y="27"/>
                </a:lnTo>
                <a:lnTo>
                  <a:pt x="79" y="27"/>
                </a:lnTo>
                <a:lnTo>
                  <a:pt x="77" y="27"/>
                </a:lnTo>
                <a:lnTo>
                  <a:pt x="75" y="27"/>
                </a:lnTo>
                <a:lnTo>
                  <a:pt x="74" y="26"/>
                </a:lnTo>
                <a:lnTo>
                  <a:pt x="74" y="24"/>
                </a:lnTo>
                <a:lnTo>
                  <a:pt x="72" y="22"/>
                </a:lnTo>
                <a:lnTo>
                  <a:pt x="72" y="20"/>
                </a:lnTo>
                <a:lnTo>
                  <a:pt x="72" y="16"/>
                </a:lnTo>
                <a:lnTo>
                  <a:pt x="72" y="15"/>
                </a:lnTo>
                <a:lnTo>
                  <a:pt x="72" y="13"/>
                </a:lnTo>
                <a:lnTo>
                  <a:pt x="72" y="11"/>
                </a:lnTo>
                <a:lnTo>
                  <a:pt x="72" y="9"/>
                </a:lnTo>
                <a:lnTo>
                  <a:pt x="72" y="7"/>
                </a:lnTo>
                <a:lnTo>
                  <a:pt x="74" y="5"/>
                </a:lnTo>
                <a:lnTo>
                  <a:pt x="75" y="3"/>
                </a:lnTo>
                <a:lnTo>
                  <a:pt x="79" y="2"/>
                </a:lnTo>
                <a:lnTo>
                  <a:pt x="83" y="2"/>
                </a:lnTo>
                <a:lnTo>
                  <a:pt x="85" y="2"/>
                </a:lnTo>
                <a:lnTo>
                  <a:pt x="87" y="0"/>
                </a:lnTo>
                <a:close/>
                <a:moveTo>
                  <a:pt x="87" y="18"/>
                </a:moveTo>
                <a:lnTo>
                  <a:pt x="87" y="16"/>
                </a:lnTo>
                <a:lnTo>
                  <a:pt x="85" y="15"/>
                </a:lnTo>
                <a:lnTo>
                  <a:pt x="85" y="13"/>
                </a:lnTo>
                <a:lnTo>
                  <a:pt x="83" y="13"/>
                </a:lnTo>
                <a:lnTo>
                  <a:pt x="83" y="11"/>
                </a:lnTo>
                <a:lnTo>
                  <a:pt x="81" y="11"/>
                </a:lnTo>
                <a:lnTo>
                  <a:pt x="77" y="11"/>
                </a:lnTo>
                <a:lnTo>
                  <a:pt x="77" y="13"/>
                </a:lnTo>
                <a:lnTo>
                  <a:pt x="75" y="13"/>
                </a:lnTo>
                <a:lnTo>
                  <a:pt x="75" y="15"/>
                </a:lnTo>
                <a:lnTo>
                  <a:pt x="75" y="16"/>
                </a:lnTo>
                <a:lnTo>
                  <a:pt x="74" y="18"/>
                </a:lnTo>
                <a:lnTo>
                  <a:pt x="75" y="20"/>
                </a:lnTo>
                <a:lnTo>
                  <a:pt x="75" y="22"/>
                </a:lnTo>
                <a:lnTo>
                  <a:pt x="77" y="24"/>
                </a:lnTo>
                <a:lnTo>
                  <a:pt x="77" y="26"/>
                </a:lnTo>
                <a:lnTo>
                  <a:pt x="81" y="26"/>
                </a:lnTo>
                <a:lnTo>
                  <a:pt x="83" y="26"/>
                </a:lnTo>
                <a:lnTo>
                  <a:pt x="83" y="24"/>
                </a:lnTo>
                <a:lnTo>
                  <a:pt x="85" y="22"/>
                </a:lnTo>
                <a:lnTo>
                  <a:pt x="87" y="20"/>
                </a:lnTo>
                <a:lnTo>
                  <a:pt x="87" y="18"/>
                </a:lnTo>
                <a:close/>
                <a:moveTo>
                  <a:pt x="101" y="7"/>
                </a:moveTo>
                <a:lnTo>
                  <a:pt x="103" y="7"/>
                </a:lnTo>
                <a:lnTo>
                  <a:pt x="107" y="9"/>
                </a:lnTo>
                <a:lnTo>
                  <a:pt x="107" y="11"/>
                </a:lnTo>
                <a:lnTo>
                  <a:pt x="109" y="13"/>
                </a:lnTo>
                <a:lnTo>
                  <a:pt x="111" y="15"/>
                </a:lnTo>
                <a:lnTo>
                  <a:pt x="111" y="18"/>
                </a:lnTo>
                <a:lnTo>
                  <a:pt x="111" y="20"/>
                </a:lnTo>
                <a:lnTo>
                  <a:pt x="109" y="22"/>
                </a:lnTo>
                <a:lnTo>
                  <a:pt x="107" y="26"/>
                </a:lnTo>
                <a:lnTo>
                  <a:pt x="107" y="27"/>
                </a:lnTo>
                <a:lnTo>
                  <a:pt x="103" y="27"/>
                </a:lnTo>
                <a:lnTo>
                  <a:pt x="101" y="27"/>
                </a:lnTo>
                <a:lnTo>
                  <a:pt x="98" y="27"/>
                </a:lnTo>
                <a:lnTo>
                  <a:pt x="96" y="27"/>
                </a:lnTo>
                <a:lnTo>
                  <a:pt x="94" y="26"/>
                </a:lnTo>
                <a:lnTo>
                  <a:pt x="92" y="22"/>
                </a:lnTo>
                <a:lnTo>
                  <a:pt x="92" y="20"/>
                </a:lnTo>
                <a:lnTo>
                  <a:pt x="92" y="18"/>
                </a:lnTo>
                <a:lnTo>
                  <a:pt x="92" y="15"/>
                </a:lnTo>
                <a:lnTo>
                  <a:pt x="92" y="13"/>
                </a:lnTo>
                <a:lnTo>
                  <a:pt x="94" y="11"/>
                </a:lnTo>
                <a:lnTo>
                  <a:pt x="96" y="9"/>
                </a:lnTo>
                <a:lnTo>
                  <a:pt x="98" y="7"/>
                </a:lnTo>
                <a:lnTo>
                  <a:pt x="101" y="7"/>
                </a:lnTo>
                <a:close/>
                <a:moveTo>
                  <a:pt x="101" y="26"/>
                </a:moveTo>
                <a:lnTo>
                  <a:pt x="103" y="26"/>
                </a:lnTo>
                <a:lnTo>
                  <a:pt x="105" y="24"/>
                </a:lnTo>
                <a:lnTo>
                  <a:pt x="105" y="22"/>
                </a:lnTo>
                <a:lnTo>
                  <a:pt x="107" y="22"/>
                </a:lnTo>
                <a:lnTo>
                  <a:pt x="107" y="20"/>
                </a:lnTo>
                <a:lnTo>
                  <a:pt x="107" y="18"/>
                </a:lnTo>
                <a:lnTo>
                  <a:pt x="107" y="16"/>
                </a:lnTo>
                <a:lnTo>
                  <a:pt x="107" y="15"/>
                </a:lnTo>
                <a:lnTo>
                  <a:pt x="105" y="13"/>
                </a:lnTo>
                <a:lnTo>
                  <a:pt x="105" y="11"/>
                </a:lnTo>
                <a:lnTo>
                  <a:pt x="103" y="11"/>
                </a:lnTo>
                <a:lnTo>
                  <a:pt x="101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6" y="15"/>
                </a:lnTo>
                <a:lnTo>
                  <a:pt x="96" y="16"/>
                </a:lnTo>
                <a:lnTo>
                  <a:pt x="96" y="18"/>
                </a:lnTo>
                <a:lnTo>
                  <a:pt x="96" y="20"/>
                </a:lnTo>
                <a:lnTo>
                  <a:pt x="96" y="22"/>
                </a:lnTo>
                <a:lnTo>
                  <a:pt x="98" y="24"/>
                </a:lnTo>
                <a:lnTo>
                  <a:pt x="99" y="26"/>
                </a:lnTo>
                <a:lnTo>
                  <a:pt x="101" y="26"/>
                </a:lnTo>
                <a:close/>
                <a:moveTo>
                  <a:pt x="114" y="7"/>
                </a:moveTo>
                <a:lnTo>
                  <a:pt x="123" y="7"/>
                </a:lnTo>
                <a:lnTo>
                  <a:pt x="125" y="9"/>
                </a:lnTo>
                <a:lnTo>
                  <a:pt x="127" y="9"/>
                </a:lnTo>
                <a:lnTo>
                  <a:pt x="129" y="11"/>
                </a:lnTo>
                <a:lnTo>
                  <a:pt x="129" y="13"/>
                </a:lnTo>
                <a:lnTo>
                  <a:pt x="129" y="15"/>
                </a:lnTo>
                <a:lnTo>
                  <a:pt x="127" y="16"/>
                </a:lnTo>
                <a:lnTo>
                  <a:pt x="125" y="16"/>
                </a:lnTo>
                <a:lnTo>
                  <a:pt x="127" y="18"/>
                </a:lnTo>
                <a:lnTo>
                  <a:pt x="129" y="18"/>
                </a:lnTo>
                <a:lnTo>
                  <a:pt x="131" y="20"/>
                </a:lnTo>
                <a:lnTo>
                  <a:pt x="131" y="22"/>
                </a:lnTo>
                <a:lnTo>
                  <a:pt x="131" y="24"/>
                </a:lnTo>
                <a:lnTo>
                  <a:pt x="129" y="26"/>
                </a:lnTo>
                <a:lnTo>
                  <a:pt x="127" y="27"/>
                </a:lnTo>
                <a:lnTo>
                  <a:pt x="125" y="27"/>
                </a:lnTo>
                <a:lnTo>
                  <a:pt x="123" y="27"/>
                </a:lnTo>
                <a:lnTo>
                  <a:pt x="114" y="27"/>
                </a:lnTo>
                <a:lnTo>
                  <a:pt x="114" y="7"/>
                </a:lnTo>
                <a:close/>
                <a:moveTo>
                  <a:pt x="118" y="16"/>
                </a:moveTo>
                <a:lnTo>
                  <a:pt x="122" y="16"/>
                </a:lnTo>
                <a:lnTo>
                  <a:pt x="123" y="16"/>
                </a:lnTo>
                <a:lnTo>
                  <a:pt x="125" y="16"/>
                </a:lnTo>
                <a:lnTo>
                  <a:pt x="125" y="15"/>
                </a:lnTo>
                <a:lnTo>
                  <a:pt x="125" y="13"/>
                </a:lnTo>
                <a:lnTo>
                  <a:pt x="125" y="11"/>
                </a:lnTo>
                <a:lnTo>
                  <a:pt x="123" y="11"/>
                </a:lnTo>
                <a:lnTo>
                  <a:pt x="122" y="11"/>
                </a:lnTo>
                <a:lnTo>
                  <a:pt x="118" y="11"/>
                </a:lnTo>
                <a:lnTo>
                  <a:pt x="118" y="16"/>
                </a:lnTo>
                <a:close/>
                <a:moveTo>
                  <a:pt x="118" y="26"/>
                </a:moveTo>
                <a:lnTo>
                  <a:pt x="123" y="26"/>
                </a:lnTo>
                <a:lnTo>
                  <a:pt x="125" y="24"/>
                </a:lnTo>
                <a:lnTo>
                  <a:pt x="127" y="24"/>
                </a:lnTo>
                <a:lnTo>
                  <a:pt x="127" y="22"/>
                </a:lnTo>
                <a:lnTo>
                  <a:pt x="127" y="20"/>
                </a:lnTo>
                <a:lnTo>
                  <a:pt x="125" y="20"/>
                </a:lnTo>
                <a:lnTo>
                  <a:pt x="125" y="18"/>
                </a:lnTo>
                <a:lnTo>
                  <a:pt x="122" y="18"/>
                </a:lnTo>
                <a:lnTo>
                  <a:pt x="118" y="18"/>
                </a:lnTo>
                <a:lnTo>
                  <a:pt x="118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7" name="Freeform 171"/>
          <p:cNvSpPr>
            <a:spLocks noEditPoints="1"/>
          </p:cNvSpPr>
          <p:nvPr/>
        </p:nvSpPr>
        <p:spPr bwMode="auto">
          <a:xfrm>
            <a:off x="1929873" y="3571396"/>
            <a:ext cx="218307" cy="60223"/>
          </a:xfrm>
          <a:custGeom>
            <a:avLst/>
            <a:gdLst>
              <a:gd name="T0" fmla="*/ 10231 w 126"/>
              <a:gd name="T1" fmla="*/ 30162 h 32"/>
              <a:gd name="T2" fmla="*/ 8769 w 126"/>
              <a:gd name="T3" fmla="*/ 38100 h 32"/>
              <a:gd name="T4" fmla="*/ 5846 w 126"/>
              <a:gd name="T5" fmla="*/ 41275 h 32"/>
              <a:gd name="T6" fmla="*/ 0 w 126"/>
              <a:gd name="T7" fmla="*/ 44450 h 32"/>
              <a:gd name="T8" fmla="*/ 2923 w 126"/>
              <a:gd name="T9" fmla="*/ 38100 h 32"/>
              <a:gd name="T10" fmla="*/ 5846 w 126"/>
              <a:gd name="T11" fmla="*/ 34925 h 32"/>
              <a:gd name="T12" fmla="*/ 5846 w 126"/>
              <a:gd name="T13" fmla="*/ 0 h 32"/>
              <a:gd name="T14" fmla="*/ 32153 w 126"/>
              <a:gd name="T15" fmla="*/ 41275 h 32"/>
              <a:gd name="T16" fmla="*/ 27769 w 126"/>
              <a:gd name="T17" fmla="*/ 6350 h 32"/>
              <a:gd name="T18" fmla="*/ 43845 w 126"/>
              <a:gd name="T19" fmla="*/ 34925 h 32"/>
              <a:gd name="T20" fmla="*/ 56999 w 126"/>
              <a:gd name="T21" fmla="*/ 12700 h 32"/>
              <a:gd name="T22" fmla="*/ 62845 w 126"/>
              <a:gd name="T23" fmla="*/ 41275 h 32"/>
              <a:gd name="T24" fmla="*/ 56999 w 126"/>
              <a:gd name="T25" fmla="*/ 17462 h 32"/>
              <a:gd name="T26" fmla="*/ 45307 w 126"/>
              <a:gd name="T27" fmla="*/ 41275 h 32"/>
              <a:gd name="T28" fmla="*/ 40922 w 126"/>
              <a:gd name="T29" fmla="*/ 12700 h 32"/>
              <a:gd name="T30" fmla="*/ 43845 w 126"/>
              <a:gd name="T31" fmla="*/ 34925 h 32"/>
              <a:gd name="T32" fmla="*/ 92075 w 126"/>
              <a:gd name="T33" fmla="*/ 41275 h 32"/>
              <a:gd name="T34" fmla="*/ 89152 w 126"/>
              <a:gd name="T35" fmla="*/ 15875 h 32"/>
              <a:gd name="T36" fmla="*/ 75998 w 126"/>
              <a:gd name="T37" fmla="*/ 41275 h 32"/>
              <a:gd name="T38" fmla="*/ 70152 w 126"/>
              <a:gd name="T39" fmla="*/ 12700 h 32"/>
              <a:gd name="T40" fmla="*/ 124228 w 126"/>
              <a:gd name="T41" fmla="*/ 33337 h 32"/>
              <a:gd name="T42" fmla="*/ 121305 w 126"/>
              <a:gd name="T43" fmla="*/ 38100 h 32"/>
              <a:gd name="T44" fmla="*/ 118382 w 126"/>
              <a:gd name="T45" fmla="*/ 41275 h 32"/>
              <a:gd name="T46" fmla="*/ 111075 w 126"/>
              <a:gd name="T47" fmla="*/ 44450 h 32"/>
              <a:gd name="T48" fmla="*/ 105229 w 126"/>
              <a:gd name="T49" fmla="*/ 41275 h 32"/>
              <a:gd name="T50" fmla="*/ 99383 w 126"/>
              <a:gd name="T51" fmla="*/ 34925 h 32"/>
              <a:gd name="T52" fmla="*/ 97921 w 126"/>
              <a:gd name="T53" fmla="*/ 26987 h 32"/>
              <a:gd name="T54" fmla="*/ 99383 w 126"/>
              <a:gd name="T55" fmla="*/ 17462 h 32"/>
              <a:gd name="T56" fmla="*/ 105229 w 126"/>
              <a:gd name="T57" fmla="*/ 12700 h 32"/>
              <a:gd name="T58" fmla="*/ 113998 w 126"/>
              <a:gd name="T59" fmla="*/ 9525 h 32"/>
              <a:gd name="T60" fmla="*/ 118382 w 126"/>
              <a:gd name="T61" fmla="*/ 12700 h 32"/>
              <a:gd name="T62" fmla="*/ 124228 w 126"/>
              <a:gd name="T63" fmla="*/ 17462 h 32"/>
              <a:gd name="T64" fmla="*/ 124228 w 126"/>
              <a:gd name="T65" fmla="*/ 30162 h 32"/>
              <a:gd name="T66" fmla="*/ 105229 w 126"/>
              <a:gd name="T67" fmla="*/ 33337 h 32"/>
              <a:gd name="T68" fmla="*/ 108152 w 126"/>
              <a:gd name="T69" fmla="*/ 38100 h 32"/>
              <a:gd name="T70" fmla="*/ 113998 w 126"/>
              <a:gd name="T71" fmla="*/ 38100 h 32"/>
              <a:gd name="T72" fmla="*/ 115459 w 126"/>
              <a:gd name="T73" fmla="*/ 34925 h 32"/>
              <a:gd name="T74" fmla="*/ 118382 w 126"/>
              <a:gd name="T75" fmla="*/ 33337 h 32"/>
              <a:gd name="T76" fmla="*/ 124228 w 126"/>
              <a:gd name="T77" fmla="*/ 33337 h 32"/>
              <a:gd name="T78" fmla="*/ 118382 w 126"/>
              <a:gd name="T79" fmla="*/ 20637 h 32"/>
              <a:gd name="T80" fmla="*/ 115459 w 126"/>
              <a:gd name="T81" fmla="*/ 15875 h 32"/>
              <a:gd name="T82" fmla="*/ 111075 w 126"/>
              <a:gd name="T83" fmla="*/ 15875 h 32"/>
              <a:gd name="T84" fmla="*/ 105229 w 126"/>
              <a:gd name="T85" fmla="*/ 17462 h 32"/>
              <a:gd name="T86" fmla="*/ 102306 w 126"/>
              <a:gd name="T87" fmla="*/ 20637 h 32"/>
              <a:gd name="T88" fmla="*/ 118382 w 126"/>
              <a:gd name="T89" fmla="*/ 23812 h 32"/>
              <a:gd name="T90" fmla="*/ 130074 w 126"/>
              <a:gd name="T91" fmla="*/ 41275 h 32"/>
              <a:gd name="T92" fmla="*/ 134459 w 126"/>
              <a:gd name="T93" fmla="*/ 12700 h 32"/>
              <a:gd name="T94" fmla="*/ 149074 w 126"/>
              <a:gd name="T95" fmla="*/ 38100 h 32"/>
              <a:gd name="T96" fmla="*/ 153458 w 126"/>
              <a:gd name="T97" fmla="*/ 12700 h 32"/>
              <a:gd name="T98" fmla="*/ 156381 w 126"/>
              <a:gd name="T99" fmla="*/ 38100 h 32"/>
              <a:gd name="T100" fmla="*/ 150535 w 126"/>
              <a:gd name="T101" fmla="*/ 50800 h 32"/>
              <a:gd name="T102" fmla="*/ 184150 w 126"/>
              <a:gd name="T103" fmla="*/ 41275 h 32"/>
              <a:gd name="T104" fmla="*/ 168073 w 126"/>
              <a:gd name="T105" fmla="*/ 26987 h 32"/>
              <a:gd name="T106" fmla="*/ 165150 w 126"/>
              <a:gd name="T107" fmla="*/ 41275 h 32"/>
              <a:gd name="T108" fmla="*/ 162227 w 126"/>
              <a:gd name="T109" fmla="*/ 12700 h 32"/>
              <a:gd name="T110" fmla="*/ 165150 w 126"/>
              <a:gd name="T111" fmla="*/ 23812 h 32"/>
              <a:gd name="T112" fmla="*/ 184150 w 126"/>
              <a:gd name="T113" fmla="*/ 12700 h 32"/>
              <a:gd name="T114" fmla="*/ 184150 w 126"/>
              <a:gd name="T115" fmla="*/ 41275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6"/>
              <a:gd name="T175" fmla="*/ 0 h 32"/>
              <a:gd name="T176" fmla="*/ 126 w 126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6" h="32">
                <a:moveTo>
                  <a:pt x="7" y="4"/>
                </a:moveTo>
                <a:lnTo>
                  <a:pt x="7" y="19"/>
                </a:lnTo>
                <a:lnTo>
                  <a:pt x="7" y="22"/>
                </a:lnTo>
                <a:lnTo>
                  <a:pt x="6" y="24"/>
                </a:lnTo>
                <a:lnTo>
                  <a:pt x="6" y="26"/>
                </a:lnTo>
                <a:lnTo>
                  <a:pt x="4" y="26"/>
                </a:lnTo>
                <a:lnTo>
                  <a:pt x="2" y="28"/>
                </a:lnTo>
                <a:lnTo>
                  <a:pt x="0" y="28"/>
                </a:lnTo>
                <a:lnTo>
                  <a:pt x="0" y="24"/>
                </a:lnTo>
                <a:lnTo>
                  <a:pt x="2" y="24"/>
                </a:lnTo>
                <a:lnTo>
                  <a:pt x="2" y="22"/>
                </a:lnTo>
                <a:lnTo>
                  <a:pt x="4" y="22"/>
                </a:lnTo>
                <a:lnTo>
                  <a:pt x="4" y="19"/>
                </a:lnTo>
                <a:lnTo>
                  <a:pt x="4" y="0"/>
                </a:lnTo>
                <a:lnTo>
                  <a:pt x="22" y="0"/>
                </a:lnTo>
                <a:lnTo>
                  <a:pt x="22" y="26"/>
                </a:lnTo>
                <a:lnTo>
                  <a:pt x="19" y="26"/>
                </a:lnTo>
                <a:lnTo>
                  <a:pt x="19" y="4"/>
                </a:lnTo>
                <a:lnTo>
                  <a:pt x="7" y="4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9" y="8"/>
                </a:lnTo>
                <a:lnTo>
                  <a:pt x="43" y="8"/>
                </a:lnTo>
                <a:lnTo>
                  <a:pt x="43" y="26"/>
                </a:lnTo>
                <a:lnTo>
                  <a:pt x="39" y="26"/>
                </a:lnTo>
                <a:lnTo>
                  <a:pt x="39" y="11"/>
                </a:lnTo>
                <a:lnTo>
                  <a:pt x="31" y="26"/>
                </a:lnTo>
                <a:lnTo>
                  <a:pt x="28" y="26"/>
                </a:lnTo>
                <a:lnTo>
                  <a:pt x="28" y="8"/>
                </a:lnTo>
                <a:lnTo>
                  <a:pt x="30" y="8"/>
                </a:lnTo>
                <a:lnTo>
                  <a:pt x="30" y="22"/>
                </a:lnTo>
                <a:close/>
                <a:moveTo>
                  <a:pt x="63" y="8"/>
                </a:moveTo>
                <a:lnTo>
                  <a:pt x="63" y="26"/>
                </a:lnTo>
                <a:lnTo>
                  <a:pt x="61" y="26"/>
                </a:lnTo>
                <a:lnTo>
                  <a:pt x="61" y="10"/>
                </a:lnTo>
                <a:lnTo>
                  <a:pt x="52" y="10"/>
                </a:lnTo>
                <a:lnTo>
                  <a:pt x="52" y="26"/>
                </a:lnTo>
                <a:lnTo>
                  <a:pt x="48" y="26"/>
                </a:lnTo>
                <a:lnTo>
                  <a:pt x="48" y="8"/>
                </a:lnTo>
                <a:lnTo>
                  <a:pt x="63" y="8"/>
                </a:lnTo>
                <a:close/>
                <a:moveTo>
                  <a:pt x="85" y="21"/>
                </a:moveTo>
                <a:lnTo>
                  <a:pt x="85" y="22"/>
                </a:lnTo>
                <a:lnTo>
                  <a:pt x="83" y="24"/>
                </a:lnTo>
                <a:lnTo>
                  <a:pt x="81" y="26"/>
                </a:lnTo>
                <a:lnTo>
                  <a:pt x="79" y="28"/>
                </a:lnTo>
                <a:lnTo>
                  <a:pt x="76" y="28"/>
                </a:lnTo>
                <a:lnTo>
                  <a:pt x="74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8" y="21"/>
                </a:lnTo>
                <a:lnTo>
                  <a:pt x="67" y="17"/>
                </a:lnTo>
                <a:lnTo>
                  <a:pt x="68" y="15"/>
                </a:lnTo>
                <a:lnTo>
                  <a:pt x="68" y="11"/>
                </a:lnTo>
                <a:lnTo>
                  <a:pt x="70" y="10"/>
                </a:lnTo>
                <a:lnTo>
                  <a:pt x="72" y="8"/>
                </a:lnTo>
                <a:lnTo>
                  <a:pt x="74" y="8"/>
                </a:lnTo>
                <a:lnTo>
                  <a:pt x="78" y="6"/>
                </a:lnTo>
                <a:lnTo>
                  <a:pt x="79" y="8"/>
                </a:lnTo>
                <a:lnTo>
                  <a:pt x="81" y="8"/>
                </a:lnTo>
                <a:lnTo>
                  <a:pt x="83" y="10"/>
                </a:lnTo>
                <a:lnTo>
                  <a:pt x="85" y="11"/>
                </a:lnTo>
                <a:lnTo>
                  <a:pt x="85" y="15"/>
                </a:lnTo>
                <a:lnTo>
                  <a:pt x="85" y="19"/>
                </a:lnTo>
                <a:lnTo>
                  <a:pt x="70" y="19"/>
                </a:lnTo>
                <a:lnTo>
                  <a:pt x="72" y="21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79" y="24"/>
                </a:lnTo>
                <a:lnTo>
                  <a:pt x="79" y="22"/>
                </a:lnTo>
                <a:lnTo>
                  <a:pt x="81" y="22"/>
                </a:lnTo>
                <a:lnTo>
                  <a:pt x="81" y="21"/>
                </a:lnTo>
                <a:lnTo>
                  <a:pt x="85" y="21"/>
                </a:lnTo>
                <a:close/>
                <a:moveTo>
                  <a:pt x="81" y="15"/>
                </a:moveTo>
                <a:lnTo>
                  <a:pt x="81" y="13"/>
                </a:lnTo>
                <a:lnTo>
                  <a:pt x="79" y="11"/>
                </a:lnTo>
                <a:lnTo>
                  <a:pt x="79" y="10"/>
                </a:lnTo>
                <a:lnTo>
                  <a:pt x="76" y="10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lnTo>
                  <a:pt x="70" y="15"/>
                </a:lnTo>
                <a:lnTo>
                  <a:pt x="81" y="15"/>
                </a:lnTo>
                <a:close/>
                <a:moveTo>
                  <a:pt x="103" y="26"/>
                </a:moveTo>
                <a:lnTo>
                  <a:pt x="89" y="26"/>
                </a:lnTo>
                <a:lnTo>
                  <a:pt x="89" y="8"/>
                </a:lnTo>
                <a:lnTo>
                  <a:pt x="92" y="8"/>
                </a:lnTo>
                <a:lnTo>
                  <a:pt x="92" y="24"/>
                </a:lnTo>
                <a:lnTo>
                  <a:pt x="102" y="24"/>
                </a:lnTo>
                <a:lnTo>
                  <a:pt x="102" y="8"/>
                </a:lnTo>
                <a:lnTo>
                  <a:pt x="105" y="8"/>
                </a:lnTo>
                <a:lnTo>
                  <a:pt x="105" y="24"/>
                </a:lnTo>
                <a:lnTo>
                  <a:pt x="107" y="24"/>
                </a:lnTo>
                <a:lnTo>
                  <a:pt x="107" y="32"/>
                </a:lnTo>
                <a:lnTo>
                  <a:pt x="103" y="32"/>
                </a:lnTo>
                <a:lnTo>
                  <a:pt x="103" y="26"/>
                </a:lnTo>
                <a:close/>
                <a:moveTo>
                  <a:pt x="126" y="26"/>
                </a:moveTo>
                <a:lnTo>
                  <a:pt x="122" y="26"/>
                </a:lnTo>
                <a:lnTo>
                  <a:pt x="115" y="17"/>
                </a:lnTo>
                <a:lnTo>
                  <a:pt x="113" y="19"/>
                </a:lnTo>
                <a:lnTo>
                  <a:pt x="113" y="26"/>
                </a:lnTo>
                <a:lnTo>
                  <a:pt x="111" y="26"/>
                </a:lnTo>
                <a:lnTo>
                  <a:pt x="111" y="8"/>
                </a:lnTo>
                <a:lnTo>
                  <a:pt x="113" y="8"/>
                </a:lnTo>
                <a:lnTo>
                  <a:pt x="113" y="15"/>
                </a:lnTo>
                <a:lnTo>
                  <a:pt x="122" y="8"/>
                </a:lnTo>
                <a:lnTo>
                  <a:pt x="126" y="8"/>
                </a:lnTo>
                <a:lnTo>
                  <a:pt x="116" y="15"/>
                </a:lnTo>
                <a:lnTo>
                  <a:pt x="126" y="2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8" name="Freeform 172"/>
          <p:cNvSpPr>
            <a:spLocks noEditPoints="1"/>
          </p:cNvSpPr>
          <p:nvPr/>
        </p:nvSpPr>
        <p:spPr bwMode="auto">
          <a:xfrm>
            <a:off x="1816956" y="3373791"/>
            <a:ext cx="150557" cy="65869"/>
          </a:xfrm>
          <a:custGeom>
            <a:avLst/>
            <a:gdLst>
              <a:gd name="T0" fmla="*/ 11678 w 87"/>
              <a:gd name="T1" fmla="*/ 44450 h 35"/>
              <a:gd name="T2" fmla="*/ 2920 w 87"/>
              <a:gd name="T3" fmla="*/ 34925 h 35"/>
              <a:gd name="T4" fmla="*/ 0 w 87"/>
              <a:gd name="T5" fmla="*/ 23813 h 35"/>
              <a:gd name="T6" fmla="*/ 2920 w 87"/>
              <a:gd name="T7" fmla="*/ 11113 h 35"/>
              <a:gd name="T8" fmla="*/ 11678 w 87"/>
              <a:gd name="T9" fmla="*/ 3175 h 35"/>
              <a:gd name="T10" fmla="*/ 24816 w 87"/>
              <a:gd name="T11" fmla="*/ 0 h 35"/>
              <a:gd name="T12" fmla="*/ 35034 w 87"/>
              <a:gd name="T13" fmla="*/ 7938 h 35"/>
              <a:gd name="T14" fmla="*/ 37954 w 87"/>
              <a:gd name="T15" fmla="*/ 17463 h 35"/>
              <a:gd name="T16" fmla="*/ 37954 w 87"/>
              <a:gd name="T17" fmla="*/ 28575 h 35"/>
              <a:gd name="T18" fmla="*/ 33575 w 87"/>
              <a:gd name="T19" fmla="*/ 41275 h 35"/>
              <a:gd name="T20" fmla="*/ 18977 w 87"/>
              <a:gd name="T21" fmla="*/ 44450 h 35"/>
              <a:gd name="T22" fmla="*/ 14598 w 87"/>
              <a:gd name="T23" fmla="*/ 6350 h 35"/>
              <a:gd name="T24" fmla="*/ 5839 w 87"/>
              <a:gd name="T25" fmla="*/ 17463 h 35"/>
              <a:gd name="T26" fmla="*/ 8759 w 87"/>
              <a:gd name="T27" fmla="*/ 31750 h 35"/>
              <a:gd name="T28" fmla="*/ 16057 w 87"/>
              <a:gd name="T29" fmla="*/ 38100 h 35"/>
              <a:gd name="T30" fmla="*/ 27736 w 87"/>
              <a:gd name="T31" fmla="*/ 38100 h 35"/>
              <a:gd name="T32" fmla="*/ 33575 w 87"/>
              <a:gd name="T33" fmla="*/ 26988 h 35"/>
              <a:gd name="T34" fmla="*/ 33575 w 87"/>
              <a:gd name="T35" fmla="*/ 14288 h 35"/>
              <a:gd name="T36" fmla="*/ 24816 w 87"/>
              <a:gd name="T37" fmla="*/ 6350 h 35"/>
              <a:gd name="T38" fmla="*/ 49632 w 87"/>
              <a:gd name="T39" fmla="*/ 11113 h 35"/>
              <a:gd name="T40" fmla="*/ 51092 w 87"/>
              <a:gd name="T41" fmla="*/ 14288 h 35"/>
              <a:gd name="T42" fmla="*/ 56931 w 87"/>
              <a:gd name="T43" fmla="*/ 11113 h 35"/>
              <a:gd name="T44" fmla="*/ 68609 w 87"/>
              <a:gd name="T45" fmla="*/ 17463 h 35"/>
              <a:gd name="T46" fmla="*/ 70069 w 87"/>
              <a:gd name="T47" fmla="*/ 26988 h 35"/>
              <a:gd name="T48" fmla="*/ 68609 w 87"/>
              <a:gd name="T49" fmla="*/ 38100 h 35"/>
              <a:gd name="T50" fmla="*/ 56931 w 87"/>
              <a:gd name="T51" fmla="*/ 44450 h 35"/>
              <a:gd name="T52" fmla="*/ 51092 w 87"/>
              <a:gd name="T53" fmla="*/ 41275 h 35"/>
              <a:gd name="T54" fmla="*/ 49632 w 87"/>
              <a:gd name="T55" fmla="*/ 55563 h 35"/>
              <a:gd name="T56" fmla="*/ 56931 w 87"/>
              <a:gd name="T57" fmla="*/ 41275 h 35"/>
              <a:gd name="T58" fmla="*/ 62770 w 87"/>
              <a:gd name="T59" fmla="*/ 38100 h 35"/>
              <a:gd name="T60" fmla="*/ 65690 w 87"/>
              <a:gd name="T61" fmla="*/ 28575 h 35"/>
              <a:gd name="T62" fmla="*/ 65690 w 87"/>
              <a:gd name="T63" fmla="*/ 20638 h 35"/>
              <a:gd name="T64" fmla="*/ 56931 w 87"/>
              <a:gd name="T65" fmla="*/ 17463 h 35"/>
              <a:gd name="T66" fmla="*/ 49632 w 87"/>
              <a:gd name="T67" fmla="*/ 23813 h 35"/>
              <a:gd name="T68" fmla="*/ 51092 w 87"/>
              <a:gd name="T69" fmla="*/ 38100 h 35"/>
              <a:gd name="T70" fmla="*/ 100724 w 87"/>
              <a:gd name="T71" fmla="*/ 34925 h 35"/>
              <a:gd name="T72" fmla="*/ 97805 w 87"/>
              <a:gd name="T73" fmla="*/ 41275 h 35"/>
              <a:gd name="T74" fmla="*/ 86126 w 87"/>
              <a:gd name="T75" fmla="*/ 44450 h 35"/>
              <a:gd name="T76" fmla="*/ 78828 w 87"/>
              <a:gd name="T77" fmla="*/ 41275 h 35"/>
              <a:gd name="T78" fmla="*/ 72989 w 87"/>
              <a:gd name="T79" fmla="*/ 28575 h 35"/>
              <a:gd name="T80" fmla="*/ 78828 w 87"/>
              <a:gd name="T81" fmla="*/ 17463 h 35"/>
              <a:gd name="T82" fmla="*/ 86126 w 87"/>
              <a:gd name="T83" fmla="*/ 11113 h 35"/>
              <a:gd name="T84" fmla="*/ 97805 w 87"/>
              <a:gd name="T85" fmla="*/ 17463 h 35"/>
              <a:gd name="T86" fmla="*/ 100724 w 87"/>
              <a:gd name="T87" fmla="*/ 28575 h 35"/>
              <a:gd name="T88" fmla="*/ 81747 w 87"/>
              <a:gd name="T89" fmla="*/ 38100 h 35"/>
              <a:gd name="T90" fmla="*/ 89046 w 87"/>
              <a:gd name="T91" fmla="*/ 41275 h 35"/>
              <a:gd name="T92" fmla="*/ 94885 w 87"/>
              <a:gd name="T93" fmla="*/ 38100 h 35"/>
              <a:gd name="T94" fmla="*/ 100724 w 87"/>
              <a:gd name="T95" fmla="*/ 34925 h 35"/>
              <a:gd name="T96" fmla="*/ 91966 w 87"/>
              <a:gd name="T97" fmla="*/ 17463 h 35"/>
              <a:gd name="T98" fmla="*/ 84667 w 87"/>
              <a:gd name="T99" fmla="*/ 17463 h 35"/>
              <a:gd name="T100" fmla="*/ 81747 w 87"/>
              <a:gd name="T101" fmla="*/ 20638 h 35"/>
              <a:gd name="T102" fmla="*/ 94885 w 87"/>
              <a:gd name="T103" fmla="*/ 26988 h 35"/>
              <a:gd name="T104" fmla="*/ 110943 w 87"/>
              <a:gd name="T105" fmla="*/ 38100 h 35"/>
              <a:gd name="T106" fmla="*/ 103644 w 87"/>
              <a:gd name="T107" fmla="*/ 44450 h 35"/>
              <a:gd name="T108" fmla="*/ 105103 w 87"/>
              <a:gd name="T109" fmla="*/ 38100 h 35"/>
              <a:gd name="T110" fmla="*/ 105103 w 87"/>
              <a:gd name="T111" fmla="*/ 11113 h 35"/>
              <a:gd name="T112" fmla="*/ 122621 w 87"/>
              <a:gd name="T113" fmla="*/ 444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35"/>
              <a:gd name="T173" fmla="*/ 87 w 87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35">
                <a:moveTo>
                  <a:pt x="13" y="28"/>
                </a:moveTo>
                <a:lnTo>
                  <a:pt x="11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18"/>
                </a:lnTo>
                <a:lnTo>
                  <a:pt x="0" y="17"/>
                </a:lnTo>
                <a:lnTo>
                  <a:pt x="0" y="15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6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1" y="2"/>
                </a:lnTo>
                <a:lnTo>
                  <a:pt x="23" y="2"/>
                </a:lnTo>
                <a:lnTo>
                  <a:pt x="24" y="5"/>
                </a:lnTo>
                <a:lnTo>
                  <a:pt x="26" y="7"/>
                </a:lnTo>
                <a:lnTo>
                  <a:pt x="26" y="9"/>
                </a:lnTo>
                <a:lnTo>
                  <a:pt x="26" y="11"/>
                </a:lnTo>
                <a:lnTo>
                  <a:pt x="26" y="15"/>
                </a:lnTo>
                <a:lnTo>
                  <a:pt x="26" y="17"/>
                </a:lnTo>
                <a:lnTo>
                  <a:pt x="26" y="18"/>
                </a:lnTo>
                <a:lnTo>
                  <a:pt x="26" y="22"/>
                </a:lnTo>
                <a:lnTo>
                  <a:pt x="24" y="24"/>
                </a:lnTo>
                <a:lnTo>
                  <a:pt x="23" y="26"/>
                </a:lnTo>
                <a:lnTo>
                  <a:pt x="21" y="28"/>
                </a:lnTo>
                <a:lnTo>
                  <a:pt x="17" y="28"/>
                </a:lnTo>
                <a:lnTo>
                  <a:pt x="13" y="28"/>
                </a:lnTo>
                <a:close/>
                <a:moveTo>
                  <a:pt x="13" y="4"/>
                </a:moveTo>
                <a:lnTo>
                  <a:pt x="11" y="4"/>
                </a:lnTo>
                <a:lnTo>
                  <a:pt x="10" y="4"/>
                </a:lnTo>
                <a:lnTo>
                  <a:pt x="8" y="5"/>
                </a:lnTo>
                <a:lnTo>
                  <a:pt x="6" y="9"/>
                </a:lnTo>
                <a:lnTo>
                  <a:pt x="4" y="11"/>
                </a:lnTo>
                <a:lnTo>
                  <a:pt x="4" y="15"/>
                </a:lnTo>
                <a:lnTo>
                  <a:pt x="4" y="17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1" y="24"/>
                </a:lnTo>
                <a:lnTo>
                  <a:pt x="13" y="26"/>
                </a:lnTo>
                <a:lnTo>
                  <a:pt x="17" y="24"/>
                </a:lnTo>
                <a:lnTo>
                  <a:pt x="19" y="24"/>
                </a:lnTo>
                <a:lnTo>
                  <a:pt x="21" y="22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1"/>
                </a:lnTo>
                <a:lnTo>
                  <a:pt x="23" y="9"/>
                </a:lnTo>
                <a:lnTo>
                  <a:pt x="21" y="5"/>
                </a:lnTo>
                <a:lnTo>
                  <a:pt x="19" y="4"/>
                </a:lnTo>
                <a:lnTo>
                  <a:pt x="17" y="4"/>
                </a:lnTo>
                <a:lnTo>
                  <a:pt x="13" y="4"/>
                </a:lnTo>
                <a:close/>
                <a:moveTo>
                  <a:pt x="32" y="7"/>
                </a:moveTo>
                <a:lnTo>
                  <a:pt x="34" y="7"/>
                </a:lnTo>
                <a:lnTo>
                  <a:pt x="34" y="11"/>
                </a:lnTo>
                <a:lnTo>
                  <a:pt x="35" y="9"/>
                </a:lnTo>
                <a:lnTo>
                  <a:pt x="37" y="9"/>
                </a:lnTo>
                <a:lnTo>
                  <a:pt x="37" y="7"/>
                </a:lnTo>
                <a:lnTo>
                  <a:pt x="39" y="7"/>
                </a:lnTo>
                <a:lnTo>
                  <a:pt x="43" y="7"/>
                </a:lnTo>
                <a:lnTo>
                  <a:pt x="45" y="9"/>
                </a:lnTo>
                <a:lnTo>
                  <a:pt x="47" y="11"/>
                </a:lnTo>
                <a:lnTo>
                  <a:pt x="47" y="13"/>
                </a:lnTo>
                <a:lnTo>
                  <a:pt x="48" y="15"/>
                </a:lnTo>
                <a:lnTo>
                  <a:pt x="48" y="17"/>
                </a:lnTo>
                <a:lnTo>
                  <a:pt x="48" y="20"/>
                </a:lnTo>
                <a:lnTo>
                  <a:pt x="47" y="22"/>
                </a:lnTo>
                <a:lnTo>
                  <a:pt x="47" y="24"/>
                </a:lnTo>
                <a:lnTo>
                  <a:pt x="45" y="26"/>
                </a:lnTo>
                <a:lnTo>
                  <a:pt x="43" y="28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5" y="26"/>
                </a:lnTo>
                <a:lnTo>
                  <a:pt x="34" y="26"/>
                </a:lnTo>
                <a:lnTo>
                  <a:pt x="34" y="35"/>
                </a:lnTo>
                <a:lnTo>
                  <a:pt x="32" y="35"/>
                </a:lnTo>
                <a:lnTo>
                  <a:pt x="32" y="7"/>
                </a:lnTo>
                <a:close/>
                <a:moveTo>
                  <a:pt x="39" y="26"/>
                </a:moveTo>
                <a:lnTo>
                  <a:pt x="41" y="26"/>
                </a:lnTo>
                <a:lnTo>
                  <a:pt x="43" y="24"/>
                </a:lnTo>
                <a:lnTo>
                  <a:pt x="45" y="22"/>
                </a:lnTo>
                <a:lnTo>
                  <a:pt x="45" y="20"/>
                </a:lnTo>
                <a:lnTo>
                  <a:pt x="45" y="18"/>
                </a:lnTo>
                <a:lnTo>
                  <a:pt x="45" y="17"/>
                </a:lnTo>
                <a:lnTo>
                  <a:pt x="45" y="15"/>
                </a:lnTo>
                <a:lnTo>
                  <a:pt x="45" y="13"/>
                </a:lnTo>
                <a:lnTo>
                  <a:pt x="43" y="11"/>
                </a:lnTo>
                <a:lnTo>
                  <a:pt x="41" y="11"/>
                </a:lnTo>
                <a:lnTo>
                  <a:pt x="39" y="11"/>
                </a:lnTo>
                <a:lnTo>
                  <a:pt x="37" y="11"/>
                </a:lnTo>
                <a:lnTo>
                  <a:pt x="35" y="13"/>
                </a:lnTo>
                <a:lnTo>
                  <a:pt x="34" y="15"/>
                </a:lnTo>
                <a:lnTo>
                  <a:pt x="34" y="18"/>
                </a:lnTo>
                <a:lnTo>
                  <a:pt x="34" y="22"/>
                </a:lnTo>
                <a:lnTo>
                  <a:pt x="35" y="24"/>
                </a:lnTo>
                <a:lnTo>
                  <a:pt x="37" y="24"/>
                </a:lnTo>
                <a:lnTo>
                  <a:pt x="39" y="26"/>
                </a:lnTo>
                <a:close/>
                <a:moveTo>
                  <a:pt x="69" y="22"/>
                </a:moveTo>
                <a:lnTo>
                  <a:pt x="69" y="22"/>
                </a:lnTo>
                <a:lnTo>
                  <a:pt x="67" y="24"/>
                </a:lnTo>
                <a:lnTo>
                  <a:pt x="67" y="26"/>
                </a:lnTo>
                <a:lnTo>
                  <a:pt x="65" y="26"/>
                </a:lnTo>
                <a:lnTo>
                  <a:pt x="63" y="28"/>
                </a:lnTo>
                <a:lnTo>
                  <a:pt x="59" y="28"/>
                </a:lnTo>
                <a:lnTo>
                  <a:pt x="58" y="28"/>
                </a:lnTo>
                <a:lnTo>
                  <a:pt x="56" y="28"/>
                </a:lnTo>
                <a:lnTo>
                  <a:pt x="54" y="26"/>
                </a:lnTo>
                <a:lnTo>
                  <a:pt x="52" y="24"/>
                </a:lnTo>
                <a:lnTo>
                  <a:pt x="50" y="20"/>
                </a:lnTo>
                <a:lnTo>
                  <a:pt x="50" y="18"/>
                </a:lnTo>
                <a:lnTo>
                  <a:pt x="50" y="15"/>
                </a:lnTo>
                <a:lnTo>
                  <a:pt x="52" y="13"/>
                </a:lnTo>
                <a:lnTo>
                  <a:pt x="54" y="11"/>
                </a:lnTo>
                <a:lnTo>
                  <a:pt x="56" y="9"/>
                </a:lnTo>
                <a:lnTo>
                  <a:pt x="58" y="7"/>
                </a:lnTo>
                <a:lnTo>
                  <a:pt x="59" y="7"/>
                </a:lnTo>
                <a:lnTo>
                  <a:pt x="63" y="7"/>
                </a:lnTo>
                <a:lnTo>
                  <a:pt x="65" y="9"/>
                </a:lnTo>
                <a:lnTo>
                  <a:pt x="67" y="11"/>
                </a:lnTo>
                <a:lnTo>
                  <a:pt x="67" y="13"/>
                </a:lnTo>
                <a:lnTo>
                  <a:pt x="69" y="15"/>
                </a:lnTo>
                <a:lnTo>
                  <a:pt x="69" y="18"/>
                </a:lnTo>
                <a:lnTo>
                  <a:pt x="54" y="18"/>
                </a:lnTo>
                <a:lnTo>
                  <a:pt x="54" y="22"/>
                </a:lnTo>
                <a:lnTo>
                  <a:pt x="56" y="24"/>
                </a:lnTo>
                <a:lnTo>
                  <a:pt x="58" y="24"/>
                </a:lnTo>
                <a:lnTo>
                  <a:pt x="59" y="26"/>
                </a:lnTo>
                <a:lnTo>
                  <a:pt x="61" y="26"/>
                </a:lnTo>
                <a:lnTo>
                  <a:pt x="63" y="24"/>
                </a:lnTo>
                <a:lnTo>
                  <a:pt x="65" y="24"/>
                </a:lnTo>
                <a:lnTo>
                  <a:pt x="65" y="22"/>
                </a:lnTo>
                <a:lnTo>
                  <a:pt x="69" y="22"/>
                </a:lnTo>
                <a:close/>
                <a:moveTo>
                  <a:pt x="65" y="17"/>
                </a:moveTo>
                <a:lnTo>
                  <a:pt x="65" y="13"/>
                </a:lnTo>
                <a:lnTo>
                  <a:pt x="63" y="11"/>
                </a:lnTo>
                <a:lnTo>
                  <a:pt x="61" y="11"/>
                </a:lnTo>
                <a:lnTo>
                  <a:pt x="59" y="11"/>
                </a:lnTo>
                <a:lnTo>
                  <a:pt x="58" y="11"/>
                </a:lnTo>
                <a:lnTo>
                  <a:pt x="56" y="13"/>
                </a:lnTo>
                <a:lnTo>
                  <a:pt x="54" y="15"/>
                </a:lnTo>
                <a:lnTo>
                  <a:pt x="54" y="17"/>
                </a:lnTo>
                <a:lnTo>
                  <a:pt x="65" y="17"/>
                </a:lnTo>
                <a:close/>
                <a:moveTo>
                  <a:pt x="76" y="11"/>
                </a:moveTo>
                <a:lnTo>
                  <a:pt x="76" y="22"/>
                </a:lnTo>
                <a:lnTo>
                  <a:pt x="76" y="24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71" y="24"/>
                </a:lnTo>
                <a:lnTo>
                  <a:pt x="72" y="24"/>
                </a:lnTo>
                <a:lnTo>
                  <a:pt x="72" y="22"/>
                </a:lnTo>
                <a:lnTo>
                  <a:pt x="72" y="7"/>
                </a:lnTo>
                <a:lnTo>
                  <a:pt x="87" y="7"/>
                </a:lnTo>
                <a:lnTo>
                  <a:pt x="87" y="28"/>
                </a:lnTo>
                <a:lnTo>
                  <a:pt x="84" y="28"/>
                </a:lnTo>
                <a:lnTo>
                  <a:pt x="84" y="11"/>
                </a:lnTo>
                <a:lnTo>
                  <a:pt x="76" y="11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39" name="Freeform 173"/>
          <p:cNvSpPr>
            <a:spLocks noEditPoints="1"/>
          </p:cNvSpPr>
          <p:nvPr/>
        </p:nvSpPr>
        <p:spPr bwMode="auto">
          <a:xfrm>
            <a:off x="2230986" y="2880718"/>
            <a:ext cx="173140" cy="65869"/>
          </a:xfrm>
          <a:custGeom>
            <a:avLst/>
            <a:gdLst>
              <a:gd name="T0" fmla="*/ 29505 w 99"/>
              <a:gd name="T1" fmla="*/ 4763 h 35"/>
              <a:gd name="T2" fmla="*/ 13277 w 99"/>
              <a:gd name="T3" fmla="*/ 42863 h 35"/>
              <a:gd name="T4" fmla="*/ 0 w 99"/>
              <a:gd name="T5" fmla="*/ 0 h 35"/>
              <a:gd name="T6" fmla="*/ 51634 w 99"/>
              <a:gd name="T7" fmla="*/ 14288 h 35"/>
              <a:gd name="T8" fmla="*/ 54584 w 99"/>
              <a:gd name="T9" fmla="*/ 19050 h 35"/>
              <a:gd name="T10" fmla="*/ 51634 w 99"/>
              <a:gd name="T11" fmla="*/ 25400 h 35"/>
              <a:gd name="T12" fmla="*/ 54584 w 99"/>
              <a:gd name="T13" fmla="*/ 28575 h 35"/>
              <a:gd name="T14" fmla="*/ 56060 w 99"/>
              <a:gd name="T15" fmla="*/ 38100 h 35"/>
              <a:gd name="T16" fmla="*/ 51634 w 99"/>
              <a:gd name="T17" fmla="*/ 42863 h 35"/>
              <a:gd name="T18" fmla="*/ 32456 w 99"/>
              <a:gd name="T19" fmla="*/ 42863 h 35"/>
              <a:gd name="T20" fmla="*/ 42782 w 99"/>
              <a:gd name="T21" fmla="*/ 25400 h 35"/>
              <a:gd name="T22" fmla="*/ 48683 w 99"/>
              <a:gd name="T23" fmla="*/ 22225 h 35"/>
              <a:gd name="T24" fmla="*/ 51634 w 99"/>
              <a:gd name="T25" fmla="*/ 19050 h 35"/>
              <a:gd name="T26" fmla="*/ 45733 w 99"/>
              <a:gd name="T27" fmla="*/ 17463 h 35"/>
              <a:gd name="T28" fmla="*/ 38357 w 99"/>
              <a:gd name="T29" fmla="*/ 25400 h 35"/>
              <a:gd name="T30" fmla="*/ 48683 w 99"/>
              <a:gd name="T31" fmla="*/ 38100 h 35"/>
              <a:gd name="T32" fmla="*/ 51634 w 99"/>
              <a:gd name="T33" fmla="*/ 34925 h 35"/>
              <a:gd name="T34" fmla="*/ 48683 w 99"/>
              <a:gd name="T35" fmla="*/ 28575 h 35"/>
              <a:gd name="T36" fmla="*/ 38357 w 99"/>
              <a:gd name="T37" fmla="*/ 38100 h 35"/>
              <a:gd name="T38" fmla="*/ 87040 w 99"/>
              <a:gd name="T39" fmla="*/ 38100 h 35"/>
              <a:gd name="T40" fmla="*/ 78188 w 99"/>
              <a:gd name="T41" fmla="*/ 42863 h 35"/>
              <a:gd name="T42" fmla="*/ 67862 w 99"/>
              <a:gd name="T43" fmla="*/ 42863 h 35"/>
              <a:gd name="T44" fmla="*/ 61961 w 99"/>
              <a:gd name="T45" fmla="*/ 31750 h 35"/>
              <a:gd name="T46" fmla="*/ 61961 w 99"/>
              <a:gd name="T47" fmla="*/ 19050 h 35"/>
              <a:gd name="T48" fmla="*/ 70812 w 99"/>
              <a:gd name="T49" fmla="*/ 11113 h 35"/>
              <a:gd name="T50" fmla="*/ 81139 w 99"/>
              <a:gd name="T51" fmla="*/ 14288 h 35"/>
              <a:gd name="T52" fmla="*/ 87040 w 99"/>
              <a:gd name="T53" fmla="*/ 22225 h 35"/>
              <a:gd name="T54" fmla="*/ 67862 w 99"/>
              <a:gd name="T55" fmla="*/ 34925 h 35"/>
              <a:gd name="T56" fmla="*/ 75238 w 99"/>
              <a:gd name="T57" fmla="*/ 39688 h 35"/>
              <a:gd name="T58" fmla="*/ 81139 w 99"/>
              <a:gd name="T59" fmla="*/ 38100 h 35"/>
              <a:gd name="T60" fmla="*/ 81139 w 99"/>
              <a:gd name="T61" fmla="*/ 34925 h 35"/>
              <a:gd name="T62" fmla="*/ 81139 w 99"/>
              <a:gd name="T63" fmla="*/ 19050 h 35"/>
              <a:gd name="T64" fmla="*/ 73763 w 99"/>
              <a:gd name="T65" fmla="*/ 17463 h 35"/>
              <a:gd name="T66" fmla="*/ 67862 w 99"/>
              <a:gd name="T67" fmla="*/ 19050 h 35"/>
              <a:gd name="T68" fmla="*/ 64911 w 99"/>
              <a:gd name="T69" fmla="*/ 25400 h 35"/>
              <a:gd name="T70" fmla="*/ 97367 w 99"/>
              <a:gd name="T71" fmla="*/ 11113 h 35"/>
              <a:gd name="T72" fmla="*/ 100317 w 99"/>
              <a:gd name="T73" fmla="*/ 14288 h 35"/>
              <a:gd name="T74" fmla="*/ 106218 w 99"/>
              <a:gd name="T75" fmla="*/ 11113 h 35"/>
              <a:gd name="T76" fmla="*/ 116545 w 99"/>
              <a:gd name="T77" fmla="*/ 17463 h 35"/>
              <a:gd name="T78" fmla="*/ 119495 w 99"/>
              <a:gd name="T79" fmla="*/ 25400 h 35"/>
              <a:gd name="T80" fmla="*/ 116545 w 99"/>
              <a:gd name="T81" fmla="*/ 38100 h 35"/>
              <a:gd name="T82" fmla="*/ 106218 w 99"/>
              <a:gd name="T83" fmla="*/ 42863 h 35"/>
              <a:gd name="T84" fmla="*/ 100317 w 99"/>
              <a:gd name="T85" fmla="*/ 39688 h 35"/>
              <a:gd name="T86" fmla="*/ 97367 w 99"/>
              <a:gd name="T87" fmla="*/ 55563 h 35"/>
              <a:gd name="T88" fmla="*/ 106218 w 99"/>
              <a:gd name="T89" fmla="*/ 39688 h 35"/>
              <a:gd name="T90" fmla="*/ 110644 w 99"/>
              <a:gd name="T91" fmla="*/ 38100 h 35"/>
              <a:gd name="T92" fmla="*/ 113594 w 99"/>
              <a:gd name="T93" fmla="*/ 28575 h 35"/>
              <a:gd name="T94" fmla="*/ 110644 w 99"/>
              <a:gd name="T95" fmla="*/ 19050 h 35"/>
              <a:gd name="T96" fmla="*/ 106218 w 99"/>
              <a:gd name="T97" fmla="*/ 17463 h 35"/>
              <a:gd name="T98" fmla="*/ 97367 w 99"/>
              <a:gd name="T99" fmla="*/ 22225 h 35"/>
              <a:gd name="T100" fmla="*/ 100317 w 99"/>
              <a:gd name="T101" fmla="*/ 38100 h 35"/>
              <a:gd name="T102" fmla="*/ 146050 w 99"/>
              <a:gd name="T103" fmla="*/ 34925 h 35"/>
              <a:gd name="T104" fmla="*/ 144575 w 99"/>
              <a:gd name="T105" fmla="*/ 39688 h 35"/>
              <a:gd name="T106" fmla="*/ 135723 w 99"/>
              <a:gd name="T107" fmla="*/ 42863 h 35"/>
              <a:gd name="T108" fmla="*/ 128347 w 99"/>
              <a:gd name="T109" fmla="*/ 11113 h 35"/>
              <a:gd name="T110" fmla="*/ 141624 w 99"/>
              <a:gd name="T111" fmla="*/ 25400 h 35"/>
              <a:gd name="T112" fmla="*/ 146050 w 99"/>
              <a:gd name="T113" fmla="*/ 34925 h 35"/>
              <a:gd name="T114" fmla="*/ 138674 w 99"/>
              <a:gd name="T115" fmla="*/ 38100 h 35"/>
              <a:gd name="T116" fmla="*/ 141624 w 99"/>
              <a:gd name="T117" fmla="*/ 34925 h 35"/>
              <a:gd name="T118" fmla="*/ 138674 w 99"/>
              <a:gd name="T119" fmla="*/ 28575 h 35"/>
              <a:gd name="T120" fmla="*/ 128347 w 99"/>
              <a:gd name="T121" fmla="*/ 38100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9"/>
              <a:gd name="T184" fmla="*/ 0 h 35"/>
              <a:gd name="T185" fmla="*/ 99 w 99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9" h="35">
                <a:moveTo>
                  <a:pt x="0" y="0"/>
                </a:moveTo>
                <a:lnTo>
                  <a:pt x="20" y="0"/>
                </a:lnTo>
                <a:lnTo>
                  <a:pt x="20" y="3"/>
                </a:lnTo>
                <a:lnTo>
                  <a:pt x="11" y="3"/>
                </a:lnTo>
                <a:lnTo>
                  <a:pt x="11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2" y="7"/>
                </a:moveTo>
                <a:lnTo>
                  <a:pt x="31" y="7"/>
                </a:lnTo>
                <a:lnTo>
                  <a:pt x="35" y="9"/>
                </a:lnTo>
                <a:lnTo>
                  <a:pt x="37" y="9"/>
                </a:lnTo>
                <a:lnTo>
                  <a:pt x="37" y="11"/>
                </a:lnTo>
                <a:lnTo>
                  <a:pt x="37" y="12"/>
                </a:lnTo>
                <a:lnTo>
                  <a:pt x="37" y="14"/>
                </a:lnTo>
                <a:lnTo>
                  <a:pt x="35" y="16"/>
                </a:lnTo>
                <a:lnTo>
                  <a:pt x="35" y="18"/>
                </a:lnTo>
                <a:lnTo>
                  <a:pt x="37" y="18"/>
                </a:lnTo>
                <a:lnTo>
                  <a:pt x="38" y="20"/>
                </a:lnTo>
                <a:lnTo>
                  <a:pt x="38" y="22"/>
                </a:lnTo>
                <a:lnTo>
                  <a:pt x="38" y="24"/>
                </a:lnTo>
                <a:lnTo>
                  <a:pt x="37" y="25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22" y="27"/>
                </a:lnTo>
                <a:lnTo>
                  <a:pt x="22" y="7"/>
                </a:lnTo>
                <a:close/>
                <a:moveTo>
                  <a:pt x="26" y="16"/>
                </a:moveTo>
                <a:lnTo>
                  <a:pt x="29" y="16"/>
                </a:lnTo>
                <a:lnTo>
                  <a:pt x="31" y="16"/>
                </a:lnTo>
                <a:lnTo>
                  <a:pt x="33" y="16"/>
                </a:lnTo>
                <a:lnTo>
                  <a:pt x="33" y="14"/>
                </a:lnTo>
                <a:lnTo>
                  <a:pt x="35" y="12"/>
                </a:lnTo>
                <a:lnTo>
                  <a:pt x="33" y="12"/>
                </a:lnTo>
                <a:lnTo>
                  <a:pt x="33" y="11"/>
                </a:lnTo>
                <a:lnTo>
                  <a:pt x="31" y="11"/>
                </a:lnTo>
                <a:lnTo>
                  <a:pt x="29" y="11"/>
                </a:lnTo>
                <a:lnTo>
                  <a:pt x="26" y="11"/>
                </a:lnTo>
                <a:lnTo>
                  <a:pt x="26" y="16"/>
                </a:lnTo>
                <a:close/>
                <a:moveTo>
                  <a:pt x="26" y="24"/>
                </a:move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5" y="20"/>
                </a:lnTo>
                <a:lnTo>
                  <a:pt x="33" y="18"/>
                </a:lnTo>
                <a:lnTo>
                  <a:pt x="31" y="18"/>
                </a:lnTo>
                <a:lnTo>
                  <a:pt x="26" y="18"/>
                </a:lnTo>
                <a:lnTo>
                  <a:pt x="26" y="24"/>
                </a:lnTo>
                <a:close/>
                <a:moveTo>
                  <a:pt x="59" y="22"/>
                </a:moveTo>
                <a:lnTo>
                  <a:pt x="59" y="22"/>
                </a:lnTo>
                <a:lnTo>
                  <a:pt x="59" y="24"/>
                </a:lnTo>
                <a:lnTo>
                  <a:pt x="57" y="25"/>
                </a:lnTo>
                <a:lnTo>
                  <a:pt x="55" y="25"/>
                </a:lnTo>
                <a:lnTo>
                  <a:pt x="53" y="27"/>
                </a:lnTo>
                <a:lnTo>
                  <a:pt x="50" y="27"/>
                </a:lnTo>
                <a:lnTo>
                  <a:pt x="48" y="27"/>
                </a:lnTo>
                <a:lnTo>
                  <a:pt x="46" y="27"/>
                </a:lnTo>
                <a:lnTo>
                  <a:pt x="44" y="25"/>
                </a:lnTo>
                <a:lnTo>
                  <a:pt x="42" y="24"/>
                </a:lnTo>
                <a:lnTo>
                  <a:pt x="42" y="20"/>
                </a:lnTo>
                <a:lnTo>
                  <a:pt x="42" y="18"/>
                </a:lnTo>
                <a:lnTo>
                  <a:pt x="42" y="14"/>
                </a:lnTo>
                <a:lnTo>
                  <a:pt x="42" y="12"/>
                </a:lnTo>
                <a:lnTo>
                  <a:pt x="44" y="11"/>
                </a:lnTo>
                <a:lnTo>
                  <a:pt x="46" y="9"/>
                </a:lnTo>
                <a:lnTo>
                  <a:pt x="48" y="7"/>
                </a:lnTo>
                <a:lnTo>
                  <a:pt x="51" y="7"/>
                </a:lnTo>
                <a:lnTo>
                  <a:pt x="53" y="7"/>
                </a:lnTo>
                <a:lnTo>
                  <a:pt x="55" y="9"/>
                </a:lnTo>
                <a:lnTo>
                  <a:pt x="57" y="11"/>
                </a:lnTo>
                <a:lnTo>
                  <a:pt x="59" y="12"/>
                </a:lnTo>
                <a:lnTo>
                  <a:pt x="59" y="14"/>
                </a:lnTo>
                <a:lnTo>
                  <a:pt x="59" y="18"/>
                </a:lnTo>
                <a:lnTo>
                  <a:pt x="44" y="18"/>
                </a:lnTo>
                <a:lnTo>
                  <a:pt x="46" y="22"/>
                </a:lnTo>
                <a:lnTo>
                  <a:pt x="46" y="24"/>
                </a:lnTo>
                <a:lnTo>
                  <a:pt x="48" y="24"/>
                </a:lnTo>
                <a:lnTo>
                  <a:pt x="51" y="25"/>
                </a:lnTo>
                <a:lnTo>
                  <a:pt x="53" y="24"/>
                </a:lnTo>
                <a:lnTo>
                  <a:pt x="55" y="24"/>
                </a:lnTo>
                <a:lnTo>
                  <a:pt x="55" y="22"/>
                </a:lnTo>
                <a:lnTo>
                  <a:pt x="59" y="22"/>
                </a:lnTo>
                <a:close/>
                <a:moveTo>
                  <a:pt x="55" y="16"/>
                </a:moveTo>
                <a:lnTo>
                  <a:pt x="55" y="12"/>
                </a:lnTo>
                <a:lnTo>
                  <a:pt x="55" y="11"/>
                </a:lnTo>
                <a:lnTo>
                  <a:pt x="53" y="11"/>
                </a:lnTo>
                <a:lnTo>
                  <a:pt x="50" y="11"/>
                </a:lnTo>
                <a:lnTo>
                  <a:pt x="48" y="11"/>
                </a:lnTo>
                <a:lnTo>
                  <a:pt x="46" y="12"/>
                </a:lnTo>
                <a:lnTo>
                  <a:pt x="46" y="14"/>
                </a:lnTo>
                <a:lnTo>
                  <a:pt x="44" y="16"/>
                </a:lnTo>
                <a:lnTo>
                  <a:pt x="55" y="16"/>
                </a:lnTo>
                <a:close/>
                <a:moveTo>
                  <a:pt x="62" y="7"/>
                </a:moveTo>
                <a:lnTo>
                  <a:pt x="66" y="7"/>
                </a:lnTo>
                <a:lnTo>
                  <a:pt x="66" y="11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5" y="7"/>
                </a:lnTo>
                <a:lnTo>
                  <a:pt x="77" y="9"/>
                </a:lnTo>
                <a:lnTo>
                  <a:pt x="79" y="11"/>
                </a:lnTo>
                <a:lnTo>
                  <a:pt x="79" y="12"/>
                </a:lnTo>
                <a:lnTo>
                  <a:pt x="81" y="14"/>
                </a:lnTo>
                <a:lnTo>
                  <a:pt x="81" y="16"/>
                </a:lnTo>
                <a:lnTo>
                  <a:pt x="81" y="20"/>
                </a:lnTo>
                <a:lnTo>
                  <a:pt x="79" y="22"/>
                </a:lnTo>
                <a:lnTo>
                  <a:pt x="79" y="24"/>
                </a:lnTo>
                <a:lnTo>
                  <a:pt x="77" y="25"/>
                </a:lnTo>
                <a:lnTo>
                  <a:pt x="75" y="27"/>
                </a:lnTo>
                <a:lnTo>
                  <a:pt x="72" y="27"/>
                </a:lnTo>
                <a:lnTo>
                  <a:pt x="70" y="27"/>
                </a:lnTo>
                <a:lnTo>
                  <a:pt x="68" y="27"/>
                </a:lnTo>
                <a:lnTo>
                  <a:pt x="68" y="25"/>
                </a:lnTo>
                <a:lnTo>
                  <a:pt x="66" y="25"/>
                </a:lnTo>
                <a:lnTo>
                  <a:pt x="66" y="35"/>
                </a:lnTo>
                <a:lnTo>
                  <a:pt x="62" y="35"/>
                </a:lnTo>
                <a:lnTo>
                  <a:pt x="62" y="7"/>
                </a:lnTo>
                <a:close/>
                <a:moveTo>
                  <a:pt x="72" y="25"/>
                </a:moveTo>
                <a:lnTo>
                  <a:pt x="74" y="25"/>
                </a:lnTo>
                <a:lnTo>
                  <a:pt x="75" y="24"/>
                </a:lnTo>
                <a:lnTo>
                  <a:pt x="77" y="22"/>
                </a:lnTo>
                <a:lnTo>
                  <a:pt x="77" y="20"/>
                </a:lnTo>
                <a:lnTo>
                  <a:pt x="77" y="18"/>
                </a:lnTo>
                <a:lnTo>
                  <a:pt x="77" y="16"/>
                </a:lnTo>
                <a:lnTo>
                  <a:pt x="77" y="14"/>
                </a:lnTo>
                <a:lnTo>
                  <a:pt x="75" y="12"/>
                </a:lnTo>
                <a:lnTo>
                  <a:pt x="75" y="11"/>
                </a:lnTo>
                <a:lnTo>
                  <a:pt x="74" y="11"/>
                </a:lnTo>
                <a:lnTo>
                  <a:pt x="72" y="11"/>
                </a:lnTo>
                <a:lnTo>
                  <a:pt x="70" y="11"/>
                </a:lnTo>
                <a:lnTo>
                  <a:pt x="68" y="12"/>
                </a:lnTo>
                <a:lnTo>
                  <a:pt x="66" y="14"/>
                </a:lnTo>
                <a:lnTo>
                  <a:pt x="66" y="18"/>
                </a:lnTo>
                <a:lnTo>
                  <a:pt x="66" y="22"/>
                </a:lnTo>
                <a:lnTo>
                  <a:pt x="68" y="24"/>
                </a:lnTo>
                <a:lnTo>
                  <a:pt x="70" y="24"/>
                </a:lnTo>
                <a:lnTo>
                  <a:pt x="72" y="25"/>
                </a:lnTo>
                <a:close/>
                <a:moveTo>
                  <a:pt x="99" y="22"/>
                </a:moveTo>
                <a:lnTo>
                  <a:pt x="99" y="24"/>
                </a:lnTo>
                <a:lnTo>
                  <a:pt x="98" y="24"/>
                </a:lnTo>
                <a:lnTo>
                  <a:pt x="98" y="25"/>
                </a:lnTo>
                <a:lnTo>
                  <a:pt x="96" y="27"/>
                </a:lnTo>
                <a:lnTo>
                  <a:pt x="94" y="27"/>
                </a:lnTo>
                <a:lnTo>
                  <a:pt x="92" y="27"/>
                </a:lnTo>
                <a:lnTo>
                  <a:pt x="85" y="27"/>
                </a:lnTo>
                <a:lnTo>
                  <a:pt x="85" y="7"/>
                </a:lnTo>
                <a:lnTo>
                  <a:pt x="87" y="7"/>
                </a:lnTo>
                <a:lnTo>
                  <a:pt x="87" y="16"/>
                </a:lnTo>
                <a:lnTo>
                  <a:pt x="92" y="16"/>
                </a:lnTo>
                <a:lnTo>
                  <a:pt x="96" y="16"/>
                </a:lnTo>
                <a:lnTo>
                  <a:pt x="98" y="18"/>
                </a:lnTo>
                <a:lnTo>
                  <a:pt x="99" y="18"/>
                </a:lnTo>
                <a:lnTo>
                  <a:pt x="99" y="22"/>
                </a:lnTo>
                <a:close/>
                <a:moveTo>
                  <a:pt x="87" y="24"/>
                </a:moveTo>
                <a:lnTo>
                  <a:pt x="92" y="24"/>
                </a:lnTo>
                <a:lnTo>
                  <a:pt x="94" y="24"/>
                </a:lnTo>
                <a:lnTo>
                  <a:pt x="96" y="24"/>
                </a:lnTo>
                <a:lnTo>
                  <a:pt x="96" y="22"/>
                </a:lnTo>
                <a:lnTo>
                  <a:pt x="96" y="20"/>
                </a:lnTo>
                <a:lnTo>
                  <a:pt x="94" y="20"/>
                </a:lnTo>
                <a:lnTo>
                  <a:pt x="94" y="18"/>
                </a:lnTo>
                <a:lnTo>
                  <a:pt x="92" y="18"/>
                </a:lnTo>
                <a:lnTo>
                  <a:pt x="87" y="18"/>
                </a:lnTo>
                <a:lnTo>
                  <a:pt x="87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0" name="Freeform 174"/>
          <p:cNvSpPr>
            <a:spLocks noEditPoints="1"/>
          </p:cNvSpPr>
          <p:nvPr/>
        </p:nvSpPr>
        <p:spPr bwMode="auto">
          <a:xfrm>
            <a:off x="2270507" y="3885682"/>
            <a:ext cx="180668" cy="47050"/>
          </a:xfrm>
          <a:custGeom>
            <a:avLst/>
            <a:gdLst>
              <a:gd name="T0" fmla="*/ 26126 w 105"/>
              <a:gd name="T1" fmla="*/ 1588 h 25"/>
              <a:gd name="T2" fmla="*/ 0 w 105"/>
              <a:gd name="T3" fmla="*/ 0 h 25"/>
              <a:gd name="T4" fmla="*/ 60960 w 105"/>
              <a:gd name="T5" fmla="*/ 34925 h 25"/>
              <a:gd name="T6" fmla="*/ 50800 w 105"/>
              <a:gd name="T7" fmla="*/ 39688 h 25"/>
              <a:gd name="T8" fmla="*/ 40640 w 105"/>
              <a:gd name="T9" fmla="*/ 34925 h 25"/>
              <a:gd name="T10" fmla="*/ 40640 w 105"/>
              <a:gd name="T11" fmla="*/ 17463 h 25"/>
              <a:gd name="T12" fmla="*/ 50800 w 105"/>
              <a:gd name="T13" fmla="*/ 7938 h 25"/>
              <a:gd name="T14" fmla="*/ 60960 w 105"/>
              <a:gd name="T15" fmla="*/ 17463 h 25"/>
              <a:gd name="T16" fmla="*/ 42091 w 105"/>
              <a:gd name="T17" fmla="*/ 31750 h 25"/>
              <a:gd name="T18" fmla="*/ 53703 w 105"/>
              <a:gd name="T19" fmla="*/ 38100 h 25"/>
              <a:gd name="T20" fmla="*/ 58057 w 105"/>
              <a:gd name="T21" fmla="*/ 31750 h 25"/>
              <a:gd name="T22" fmla="*/ 58057 w 105"/>
              <a:gd name="T23" fmla="*/ 20638 h 25"/>
              <a:gd name="T24" fmla="*/ 47897 w 105"/>
              <a:gd name="T25" fmla="*/ 14288 h 25"/>
              <a:gd name="T26" fmla="*/ 42091 w 105"/>
              <a:gd name="T27" fmla="*/ 20638 h 25"/>
              <a:gd name="T28" fmla="*/ 94343 w 105"/>
              <a:gd name="T29" fmla="*/ 7938 h 25"/>
              <a:gd name="T30" fmla="*/ 75474 w 105"/>
              <a:gd name="T31" fmla="*/ 25400 h 25"/>
              <a:gd name="T32" fmla="*/ 75474 w 105"/>
              <a:gd name="T33" fmla="*/ 7938 h 25"/>
              <a:gd name="T34" fmla="*/ 110309 w 105"/>
              <a:gd name="T35" fmla="*/ 22225 h 25"/>
              <a:gd name="T36" fmla="*/ 114663 w 105"/>
              <a:gd name="T37" fmla="*/ 17463 h 25"/>
              <a:gd name="T38" fmla="*/ 104503 w 105"/>
              <a:gd name="T39" fmla="*/ 20638 h 25"/>
              <a:gd name="T40" fmla="*/ 101600 w 105"/>
              <a:gd name="T41" fmla="*/ 11113 h 25"/>
              <a:gd name="T42" fmla="*/ 111760 w 105"/>
              <a:gd name="T43" fmla="*/ 7938 h 25"/>
              <a:gd name="T44" fmla="*/ 120469 w 105"/>
              <a:gd name="T45" fmla="*/ 14288 h 25"/>
              <a:gd name="T46" fmla="*/ 117566 w 105"/>
              <a:gd name="T47" fmla="*/ 22225 h 25"/>
              <a:gd name="T48" fmla="*/ 120469 w 105"/>
              <a:gd name="T49" fmla="*/ 34925 h 25"/>
              <a:gd name="T50" fmla="*/ 111760 w 105"/>
              <a:gd name="T51" fmla="*/ 39688 h 25"/>
              <a:gd name="T52" fmla="*/ 98697 w 105"/>
              <a:gd name="T53" fmla="*/ 38100 h 25"/>
              <a:gd name="T54" fmla="*/ 101600 w 105"/>
              <a:gd name="T55" fmla="*/ 31750 h 25"/>
              <a:gd name="T56" fmla="*/ 107406 w 105"/>
              <a:gd name="T57" fmla="*/ 38100 h 25"/>
              <a:gd name="T58" fmla="*/ 117566 w 105"/>
              <a:gd name="T59" fmla="*/ 31750 h 25"/>
              <a:gd name="T60" fmla="*/ 110309 w 105"/>
              <a:gd name="T61" fmla="*/ 25400 h 25"/>
              <a:gd name="T62" fmla="*/ 104503 w 105"/>
              <a:gd name="T63" fmla="*/ 25400 h 25"/>
              <a:gd name="T64" fmla="*/ 110309 w 105"/>
              <a:gd name="T65" fmla="*/ 22225 h 25"/>
              <a:gd name="T66" fmla="*/ 130629 w 105"/>
              <a:gd name="T67" fmla="*/ 11113 h 25"/>
              <a:gd name="T68" fmla="*/ 142240 w 105"/>
              <a:gd name="T69" fmla="*/ 7938 h 25"/>
              <a:gd name="T70" fmla="*/ 149497 w 105"/>
              <a:gd name="T71" fmla="*/ 17463 h 25"/>
              <a:gd name="T72" fmla="*/ 149497 w 105"/>
              <a:gd name="T73" fmla="*/ 38100 h 25"/>
              <a:gd name="T74" fmla="*/ 152400 w 105"/>
              <a:gd name="T75" fmla="*/ 39688 h 25"/>
              <a:gd name="T76" fmla="*/ 149497 w 105"/>
              <a:gd name="T77" fmla="*/ 39688 h 25"/>
              <a:gd name="T78" fmla="*/ 145143 w 105"/>
              <a:gd name="T79" fmla="*/ 38100 h 25"/>
              <a:gd name="T80" fmla="*/ 133531 w 105"/>
              <a:gd name="T81" fmla="*/ 39688 h 25"/>
              <a:gd name="T82" fmla="*/ 126274 w 105"/>
              <a:gd name="T83" fmla="*/ 38100 h 25"/>
              <a:gd name="T84" fmla="*/ 126274 w 105"/>
              <a:gd name="T85" fmla="*/ 25400 h 25"/>
              <a:gd name="T86" fmla="*/ 145143 w 105"/>
              <a:gd name="T87" fmla="*/ 20638 h 25"/>
              <a:gd name="T88" fmla="*/ 133531 w 105"/>
              <a:gd name="T89" fmla="*/ 14288 h 25"/>
              <a:gd name="T90" fmla="*/ 126274 w 105"/>
              <a:gd name="T91" fmla="*/ 20638 h 25"/>
              <a:gd name="T92" fmla="*/ 139337 w 105"/>
              <a:gd name="T93" fmla="*/ 25400 h 25"/>
              <a:gd name="T94" fmla="*/ 130629 w 105"/>
              <a:gd name="T95" fmla="*/ 28575 h 25"/>
              <a:gd name="T96" fmla="*/ 130629 w 105"/>
              <a:gd name="T97" fmla="*/ 34925 h 25"/>
              <a:gd name="T98" fmla="*/ 142240 w 105"/>
              <a:gd name="T99" fmla="*/ 34925 h 25"/>
              <a:gd name="T100" fmla="*/ 145143 w 105"/>
              <a:gd name="T101" fmla="*/ 25400 h 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5"/>
              <a:gd name="T154" fmla="*/ 0 h 25"/>
              <a:gd name="T155" fmla="*/ 105 w 105"/>
              <a:gd name="T156" fmla="*/ 25 h 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5" h="25">
                <a:moveTo>
                  <a:pt x="22" y="0"/>
                </a:moveTo>
                <a:lnTo>
                  <a:pt x="22" y="25"/>
                </a:lnTo>
                <a:lnTo>
                  <a:pt x="18" y="25"/>
                </a:lnTo>
                <a:lnTo>
                  <a:pt x="18" y="1"/>
                </a:lnTo>
                <a:lnTo>
                  <a:pt x="4" y="1"/>
                </a:lnTo>
                <a:lnTo>
                  <a:pt x="4" y="25"/>
                </a:lnTo>
                <a:lnTo>
                  <a:pt x="0" y="25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4" y="20"/>
                </a:lnTo>
                <a:lnTo>
                  <a:pt x="42" y="22"/>
                </a:lnTo>
                <a:lnTo>
                  <a:pt x="42" y="24"/>
                </a:lnTo>
                <a:lnTo>
                  <a:pt x="40" y="25"/>
                </a:lnTo>
                <a:lnTo>
                  <a:pt x="39" y="25"/>
                </a:lnTo>
                <a:lnTo>
                  <a:pt x="35" y="25"/>
                </a:lnTo>
                <a:lnTo>
                  <a:pt x="33" y="25"/>
                </a:lnTo>
                <a:lnTo>
                  <a:pt x="29" y="25"/>
                </a:lnTo>
                <a:lnTo>
                  <a:pt x="28" y="24"/>
                </a:lnTo>
                <a:lnTo>
                  <a:pt x="28" y="22"/>
                </a:lnTo>
                <a:lnTo>
                  <a:pt x="26" y="20"/>
                </a:lnTo>
                <a:lnTo>
                  <a:pt x="26" y="16"/>
                </a:lnTo>
                <a:lnTo>
                  <a:pt x="26" y="13"/>
                </a:lnTo>
                <a:lnTo>
                  <a:pt x="28" y="11"/>
                </a:lnTo>
                <a:lnTo>
                  <a:pt x="28" y="9"/>
                </a:lnTo>
                <a:lnTo>
                  <a:pt x="29" y="7"/>
                </a:lnTo>
                <a:lnTo>
                  <a:pt x="33" y="5"/>
                </a:lnTo>
                <a:lnTo>
                  <a:pt x="35" y="5"/>
                </a:lnTo>
                <a:lnTo>
                  <a:pt x="39" y="5"/>
                </a:lnTo>
                <a:lnTo>
                  <a:pt x="40" y="7"/>
                </a:lnTo>
                <a:lnTo>
                  <a:pt x="42" y="9"/>
                </a:lnTo>
                <a:lnTo>
                  <a:pt x="42" y="11"/>
                </a:lnTo>
                <a:lnTo>
                  <a:pt x="44" y="14"/>
                </a:lnTo>
                <a:lnTo>
                  <a:pt x="44" y="16"/>
                </a:lnTo>
                <a:lnTo>
                  <a:pt x="29" y="16"/>
                </a:lnTo>
                <a:lnTo>
                  <a:pt x="29" y="20"/>
                </a:lnTo>
                <a:lnTo>
                  <a:pt x="31" y="22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0" y="22"/>
                </a:lnTo>
                <a:lnTo>
                  <a:pt x="40" y="20"/>
                </a:lnTo>
                <a:lnTo>
                  <a:pt x="44" y="20"/>
                </a:lnTo>
                <a:close/>
                <a:moveTo>
                  <a:pt x="40" y="14"/>
                </a:moveTo>
                <a:lnTo>
                  <a:pt x="40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29" y="13"/>
                </a:lnTo>
                <a:lnTo>
                  <a:pt x="29" y="14"/>
                </a:lnTo>
                <a:lnTo>
                  <a:pt x="40" y="14"/>
                </a:lnTo>
                <a:close/>
                <a:moveTo>
                  <a:pt x="61" y="5"/>
                </a:moveTo>
                <a:lnTo>
                  <a:pt x="65" y="5"/>
                </a:lnTo>
                <a:lnTo>
                  <a:pt x="65" y="25"/>
                </a:lnTo>
                <a:lnTo>
                  <a:pt x="61" y="25"/>
                </a:lnTo>
                <a:lnTo>
                  <a:pt x="61" y="16"/>
                </a:lnTo>
                <a:lnTo>
                  <a:pt x="52" y="16"/>
                </a:lnTo>
                <a:lnTo>
                  <a:pt x="52" y="25"/>
                </a:lnTo>
                <a:lnTo>
                  <a:pt x="48" y="25"/>
                </a:lnTo>
                <a:lnTo>
                  <a:pt x="48" y="5"/>
                </a:lnTo>
                <a:lnTo>
                  <a:pt x="52" y="5"/>
                </a:lnTo>
                <a:lnTo>
                  <a:pt x="52" y="14"/>
                </a:lnTo>
                <a:lnTo>
                  <a:pt x="61" y="14"/>
                </a:lnTo>
                <a:lnTo>
                  <a:pt x="61" y="5"/>
                </a:lnTo>
                <a:close/>
                <a:moveTo>
                  <a:pt x="76" y="14"/>
                </a:moveTo>
                <a:lnTo>
                  <a:pt x="77" y="14"/>
                </a:lnTo>
                <a:lnTo>
                  <a:pt x="79" y="14"/>
                </a:lnTo>
                <a:lnTo>
                  <a:pt x="79" y="13"/>
                </a:lnTo>
                <a:lnTo>
                  <a:pt x="79" y="11"/>
                </a:lnTo>
                <a:lnTo>
                  <a:pt x="79" y="9"/>
                </a:lnTo>
                <a:lnTo>
                  <a:pt x="76" y="9"/>
                </a:lnTo>
                <a:lnTo>
                  <a:pt x="72" y="9"/>
                </a:lnTo>
                <a:lnTo>
                  <a:pt x="72" y="13"/>
                </a:lnTo>
                <a:lnTo>
                  <a:pt x="68" y="13"/>
                </a:lnTo>
                <a:lnTo>
                  <a:pt x="68" y="11"/>
                </a:lnTo>
                <a:lnTo>
                  <a:pt x="68" y="9"/>
                </a:lnTo>
                <a:lnTo>
                  <a:pt x="70" y="7"/>
                </a:lnTo>
                <a:lnTo>
                  <a:pt x="74" y="5"/>
                </a:lnTo>
                <a:lnTo>
                  <a:pt x="76" y="5"/>
                </a:lnTo>
                <a:lnTo>
                  <a:pt x="77" y="5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3" y="11"/>
                </a:lnTo>
                <a:lnTo>
                  <a:pt x="83" y="13"/>
                </a:lnTo>
                <a:lnTo>
                  <a:pt x="81" y="14"/>
                </a:lnTo>
                <a:lnTo>
                  <a:pt x="79" y="14"/>
                </a:lnTo>
                <a:lnTo>
                  <a:pt x="83" y="16"/>
                </a:lnTo>
                <a:lnTo>
                  <a:pt x="83" y="20"/>
                </a:lnTo>
                <a:lnTo>
                  <a:pt x="83" y="22"/>
                </a:lnTo>
                <a:lnTo>
                  <a:pt x="83" y="24"/>
                </a:lnTo>
                <a:lnTo>
                  <a:pt x="81" y="25"/>
                </a:lnTo>
                <a:lnTo>
                  <a:pt x="79" y="25"/>
                </a:lnTo>
                <a:lnTo>
                  <a:pt x="77" y="25"/>
                </a:lnTo>
                <a:lnTo>
                  <a:pt x="76" y="25"/>
                </a:lnTo>
                <a:lnTo>
                  <a:pt x="72" y="25"/>
                </a:lnTo>
                <a:lnTo>
                  <a:pt x="70" y="25"/>
                </a:lnTo>
                <a:lnTo>
                  <a:pt x="68" y="24"/>
                </a:lnTo>
                <a:lnTo>
                  <a:pt x="68" y="22"/>
                </a:lnTo>
                <a:lnTo>
                  <a:pt x="68" y="20"/>
                </a:lnTo>
                <a:lnTo>
                  <a:pt x="70" y="20"/>
                </a:lnTo>
                <a:lnTo>
                  <a:pt x="72" y="22"/>
                </a:lnTo>
                <a:lnTo>
                  <a:pt x="74" y="24"/>
                </a:lnTo>
                <a:lnTo>
                  <a:pt x="76" y="24"/>
                </a:lnTo>
                <a:lnTo>
                  <a:pt x="79" y="22"/>
                </a:lnTo>
                <a:lnTo>
                  <a:pt x="81" y="20"/>
                </a:lnTo>
                <a:lnTo>
                  <a:pt x="79" y="18"/>
                </a:lnTo>
                <a:lnTo>
                  <a:pt x="77" y="16"/>
                </a:lnTo>
                <a:lnTo>
                  <a:pt x="76" y="16"/>
                </a:lnTo>
                <a:lnTo>
                  <a:pt x="74" y="16"/>
                </a:lnTo>
                <a:lnTo>
                  <a:pt x="72" y="16"/>
                </a:lnTo>
                <a:lnTo>
                  <a:pt x="72" y="14"/>
                </a:lnTo>
                <a:lnTo>
                  <a:pt x="74" y="14"/>
                </a:lnTo>
                <a:lnTo>
                  <a:pt x="76" y="14"/>
                </a:lnTo>
                <a:close/>
                <a:moveTo>
                  <a:pt x="87" y="13"/>
                </a:moveTo>
                <a:lnTo>
                  <a:pt x="89" y="9"/>
                </a:lnTo>
                <a:lnTo>
                  <a:pt x="90" y="7"/>
                </a:lnTo>
                <a:lnTo>
                  <a:pt x="92" y="5"/>
                </a:lnTo>
                <a:lnTo>
                  <a:pt x="96" y="5"/>
                </a:lnTo>
                <a:lnTo>
                  <a:pt x="98" y="5"/>
                </a:lnTo>
                <a:lnTo>
                  <a:pt x="100" y="7"/>
                </a:lnTo>
                <a:lnTo>
                  <a:pt x="101" y="7"/>
                </a:lnTo>
                <a:lnTo>
                  <a:pt x="101" y="9"/>
                </a:lnTo>
                <a:lnTo>
                  <a:pt x="103" y="11"/>
                </a:lnTo>
                <a:lnTo>
                  <a:pt x="103" y="22"/>
                </a:lnTo>
                <a:lnTo>
                  <a:pt x="103" y="24"/>
                </a:lnTo>
                <a:lnTo>
                  <a:pt x="105" y="24"/>
                </a:lnTo>
                <a:lnTo>
                  <a:pt x="105" y="25"/>
                </a:lnTo>
                <a:lnTo>
                  <a:pt x="103" y="25"/>
                </a:lnTo>
                <a:lnTo>
                  <a:pt x="101" y="25"/>
                </a:lnTo>
                <a:lnTo>
                  <a:pt x="100" y="25"/>
                </a:lnTo>
                <a:lnTo>
                  <a:pt x="100" y="24"/>
                </a:lnTo>
                <a:lnTo>
                  <a:pt x="98" y="24"/>
                </a:lnTo>
                <a:lnTo>
                  <a:pt x="96" y="25"/>
                </a:lnTo>
                <a:lnTo>
                  <a:pt x="94" y="25"/>
                </a:lnTo>
                <a:lnTo>
                  <a:pt x="92" y="25"/>
                </a:lnTo>
                <a:lnTo>
                  <a:pt x="90" y="25"/>
                </a:lnTo>
                <a:lnTo>
                  <a:pt x="89" y="25"/>
                </a:lnTo>
                <a:lnTo>
                  <a:pt x="87" y="24"/>
                </a:lnTo>
                <a:lnTo>
                  <a:pt x="87" y="22"/>
                </a:lnTo>
                <a:lnTo>
                  <a:pt x="87" y="20"/>
                </a:lnTo>
                <a:lnTo>
                  <a:pt x="87" y="18"/>
                </a:lnTo>
                <a:lnTo>
                  <a:pt x="87" y="16"/>
                </a:lnTo>
                <a:lnTo>
                  <a:pt x="89" y="14"/>
                </a:lnTo>
                <a:lnTo>
                  <a:pt x="92" y="14"/>
                </a:lnTo>
                <a:lnTo>
                  <a:pt x="98" y="14"/>
                </a:lnTo>
                <a:lnTo>
                  <a:pt x="100" y="13"/>
                </a:lnTo>
                <a:lnTo>
                  <a:pt x="100" y="11"/>
                </a:lnTo>
                <a:lnTo>
                  <a:pt x="98" y="9"/>
                </a:lnTo>
                <a:lnTo>
                  <a:pt x="94" y="9"/>
                </a:lnTo>
                <a:lnTo>
                  <a:pt x="92" y="9"/>
                </a:lnTo>
                <a:lnTo>
                  <a:pt x="90" y="11"/>
                </a:lnTo>
                <a:lnTo>
                  <a:pt x="90" y="13"/>
                </a:lnTo>
                <a:lnTo>
                  <a:pt x="87" y="13"/>
                </a:lnTo>
                <a:close/>
                <a:moveTo>
                  <a:pt x="100" y="16"/>
                </a:moveTo>
                <a:lnTo>
                  <a:pt x="100" y="16"/>
                </a:lnTo>
                <a:lnTo>
                  <a:pt x="98" y="16"/>
                </a:lnTo>
                <a:lnTo>
                  <a:pt x="96" y="16"/>
                </a:lnTo>
                <a:lnTo>
                  <a:pt x="94" y="16"/>
                </a:lnTo>
                <a:lnTo>
                  <a:pt x="92" y="16"/>
                </a:lnTo>
                <a:lnTo>
                  <a:pt x="92" y="18"/>
                </a:lnTo>
                <a:lnTo>
                  <a:pt x="90" y="18"/>
                </a:lnTo>
                <a:lnTo>
                  <a:pt x="90" y="20"/>
                </a:lnTo>
                <a:lnTo>
                  <a:pt x="90" y="22"/>
                </a:lnTo>
                <a:lnTo>
                  <a:pt x="94" y="24"/>
                </a:lnTo>
                <a:lnTo>
                  <a:pt x="96" y="24"/>
                </a:lnTo>
                <a:lnTo>
                  <a:pt x="98" y="22"/>
                </a:lnTo>
                <a:lnTo>
                  <a:pt x="100" y="20"/>
                </a:lnTo>
                <a:lnTo>
                  <a:pt x="100" y="18"/>
                </a:lnTo>
                <a:lnTo>
                  <a:pt x="100" y="1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1" name="Freeform 175"/>
          <p:cNvSpPr>
            <a:spLocks noEditPoints="1"/>
          </p:cNvSpPr>
          <p:nvPr/>
        </p:nvSpPr>
        <p:spPr bwMode="auto">
          <a:xfrm>
            <a:off x="2532100" y="4070115"/>
            <a:ext cx="318050" cy="50813"/>
          </a:xfrm>
          <a:custGeom>
            <a:avLst/>
            <a:gdLst>
              <a:gd name="T0" fmla="*/ 11728 w 183"/>
              <a:gd name="T1" fmla="*/ 42863 h 27"/>
              <a:gd name="T2" fmla="*/ 11728 w 183"/>
              <a:gd name="T3" fmla="*/ 38100 h 27"/>
              <a:gd name="T4" fmla="*/ 0 w 183"/>
              <a:gd name="T5" fmla="*/ 0 h 27"/>
              <a:gd name="T6" fmla="*/ 35185 w 183"/>
              <a:gd name="T7" fmla="*/ 0 h 27"/>
              <a:gd name="T8" fmla="*/ 43981 w 183"/>
              <a:gd name="T9" fmla="*/ 17463 h 27"/>
              <a:gd name="T10" fmla="*/ 41049 w 183"/>
              <a:gd name="T11" fmla="*/ 42863 h 27"/>
              <a:gd name="T12" fmla="*/ 38117 w 183"/>
              <a:gd name="T13" fmla="*/ 38100 h 27"/>
              <a:gd name="T14" fmla="*/ 60108 w 183"/>
              <a:gd name="T15" fmla="*/ 11113 h 27"/>
              <a:gd name="T16" fmla="*/ 43981 w 183"/>
              <a:gd name="T17" fmla="*/ 17463 h 27"/>
              <a:gd name="T18" fmla="*/ 86497 w 183"/>
              <a:gd name="T19" fmla="*/ 39688 h 27"/>
              <a:gd name="T20" fmla="*/ 68904 w 183"/>
              <a:gd name="T21" fmla="*/ 42863 h 27"/>
              <a:gd name="T22" fmla="*/ 79167 w 183"/>
              <a:gd name="T23" fmla="*/ 25400 h 27"/>
              <a:gd name="T24" fmla="*/ 89429 w 183"/>
              <a:gd name="T25" fmla="*/ 34925 h 27"/>
              <a:gd name="T26" fmla="*/ 85031 w 183"/>
              <a:gd name="T27" fmla="*/ 38100 h 27"/>
              <a:gd name="T28" fmla="*/ 85031 w 183"/>
              <a:gd name="T29" fmla="*/ 28575 h 27"/>
              <a:gd name="T30" fmla="*/ 73302 w 183"/>
              <a:gd name="T31" fmla="*/ 38100 h 27"/>
              <a:gd name="T32" fmla="*/ 101157 w 183"/>
              <a:gd name="T33" fmla="*/ 28575 h 27"/>
              <a:gd name="T34" fmla="*/ 95293 w 183"/>
              <a:gd name="T35" fmla="*/ 19050 h 27"/>
              <a:gd name="T36" fmla="*/ 105556 w 183"/>
              <a:gd name="T37" fmla="*/ 11113 h 27"/>
              <a:gd name="T38" fmla="*/ 114352 w 183"/>
              <a:gd name="T39" fmla="*/ 28575 h 27"/>
              <a:gd name="T40" fmla="*/ 114352 w 183"/>
              <a:gd name="T41" fmla="*/ 17463 h 27"/>
              <a:gd name="T42" fmla="*/ 104090 w 183"/>
              <a:gd name="T43" fmla="*/ 22225 h 27"/>
              <a:gd name="T44" fmla="*/ 143673 w 183"/>
              <a:gd name="T45" fmla="*/ 11113 h 27"/>
              <a:gd name="T46" fmla="*/ 143673 w 183"/>
              <a:gd name="T47" fmla="*/ 28575 h 27"/>
              <a:gd name="T48" fmla="*/ 124614 w 183"/>
              <a:gd name="T49" fmla="*/ 11113 h 27"/>
              <a:gd name="T50" fmla="*/ 143673 w 183"/>
              <a:gd name="T51" fmla="*/ 11113 h 27"/>
              <a:gd name="T52" fmla="*/ 178858 w 183"/>
              <a:gd name="T53" fmla="*/ 17463 h 27"/>
              <a:gd name="T54" fmla="*/ 181790 w 183"/>
              <a:gd name="T55" fmla="*/ 31750 h 27"/>
              <a:gd name="T56" fmla="*/ 171528 w 183"/>
              <a:gd name="T57" fmla="*/ 42863 h 27"/>
              <a:gd name="T58" fmla="*/ 156867 w 183"/>
              <a:gd name="T59" fmla="*/ 38100 h 27"/>
              <a:gd name="T60" fmla="*/ 155401 w 183"/>
              <a:gd name="T61" fmla="*/ 22225 h 27"/>
              <a:gd name="T62" fmla="*/ 162731 w 183"/>
              <a:gd name="T63" fmla="*/ 11113 h 27"/>
              <a:gd name="T64" fmla="*/ 174460 w 183"/>
              <a:gd name="T65" fmla="*/ 38100 h 27"/>
              <a:gd name="T66" fmla="*/ 175926 w 183"/>
              <a:gd name="T67" fmla="*/ 25400 h 27"/>
              <a:gd name="T68" fmla="*/ 174460 w 183"/>
              <a:gd name="T69" fmla="*/ 17463 h 27"/>
              <a:gd name="T70" fmla="*/ 162731 w 183"/>
              <a:gd name="T71" fmla="*/ 17463 h 27"/>
              <a:gd name="T72" fmla="*/ 159799 w 183"/>
              <a:gd name="T73" fmla="*/ 25400 h 27"/>
              <a:gd name="T74" fmla="*/ 162731 w 183"/>
              <a:gd name="T75" fmla="*/ 38100 h 27"/>
              <a:gd name="T76" fmla="*/ 200849 w 183"/>
              <a:gd name="T77" fmla="*/ 11113 h 27"/>
              <a:gd name="T78" fmla="*/ 209645 w 183"/>
              <a:gd name="T79" fmla="*/ 19050 h 27"/>
              <a:gd name="T80" fmla="*/ 206713 w 183"/>
              <a:gd name="T81" fmla="*/ 25400 h 27"/>
              <a:gd name="T82" fmla="*/ 211111 w 183"/>
              <a:gd name="T83" fmla="*/ 34925 h 27"/>
              <a:gd name="T84" fmla="*/ 206713 w 183"/>
              <a:gd name="T85" fmla="*/ 39688 h 27"/>
              <a:gd name="T86" fmla="*/ 187654 w 183"/>
              <a:gd name="T87" fmla="*/ 11113 h 27"/>
              <a:gd name="T88" fmla="*/ 203781 w 183"/>
              <a:gd name="T89" fmla="*/ 22225 h 27"/>
              <a:gd name="T90" fmla="*/ 206713 w 183"/>
              <a:gd name="T91" fmla="*/ 19050 h 27"/>
              <a:gd name="T92" fmla="*/ 197917 w 183"/>
              <a:gd name="T93" fmla="*/ 17463 h 27"/>
              <a:gd name="T94" fmla="*/ 200849 w 183"/>
              <a:gd name="T95" fmla="*/ 38100 h 27"/>
              <a:gd name="T96" fmla="*/ 206713 w 183"/>
              <a:gd name="T97" fmla="*/ 34925 h 27"/>
              <a:gd name="T98" fmla="*/ 200849 w 183"/>
              <a:gd name="T99" fmla="*/ 28575 h 27"/>
              <a:gd name="T100" fmla="*/ 233102 w 183"/>
              <a:gd name="T101" fmla="*/ 17463 h 27"/>
              <a:gd name="T102" fmla="*/ 219907 w 183"/>
              <a:gd name="T103" fmla="*/ 22225 h 27"/>
              <a:gd name="T104" fmla="*/ 225772 w 183"/>
              <a:gd name="T105" fmla="*/ 38100 h 27"/>
              <a:gd name="T106" fmla="*/ 233102 w 183"/>
              <a:gd name="T107" fmla="*/ 34925 h 27"/>
              <a:gd name="T108" fmla="*/ 236034 w 183"/>
              <a:gd name="T109" fmla="*/ 39688 h 27"/>
              <a:gd name="T110" fmla="*/ 222839 w 183"/>
              <a:gd name="T111" fmla="*/ 39688 h 27"/>
              <a:gd name="T112" fmla="*/ 214043 w 183"/>
              <a:gd name="T113" fmla="*/ 28575 h 27"/>
              <a:gd name="T114" fmla="*/ 222839 w 183"/>
              <a:gd name="T115" fmla="*/ 14288 h 27"/>
              <a:gd name="T116" fmla="*/ 236034 w 183"/>
              <a:gd name="T117" fmla="*/ 11113 h 27"/>
              <a:gd name="T118" fmla="*/ 238966 w 183"/>
              <a:gd name="T119" fmla="*/ 22225 h 27"/>
              <a:gd name="T120" fmla="*/ 252160 w 183"/>
              <a:gd name="T121" fmla="*/ 28575 h 27"/>
              <a:gd name="T122" fmla="*/ 244830 w 183"/>
              <a:gd name="T123" fmla="*/ 11113 h 27"/>
              <a:gd name="T124" fmla="*/ 268287 w 183"/>
              <a:gd name="T125" fmla="*/ 11113 h 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3"/>
              <a:gd name="T190" fmla="*/ 0 h 27"/>
              <a:gd name="T191" fmla="*/ 183 w 183"/>
              <a:gd name="T192" fmla="*/ 27 h 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3" h="27">
                <a:moveTo>
                  <a:pt x="10" y="27"/>
                </a:moveTo>
                <a:lnTo>
                  <a:pt x="10" y="27"/>
                </a:lnTo>
                <a:lnTo>
                  <a:pt x="8" y="27"/>
                </a:lnTo>
                <a:lnTo>
                  <a:pt x="6" y="27"/>
                </a:lnTo>
                <a:lnTo>
                  <a:pt x="6" y="24"/>
                </a:lnTo>
                <a:lnTo>
                  <a:pt x="8" y="24"/>
                </a:lnTo>
                <a:lnTo>
                  <a:pt x="10" y="24"/>
                </a:lnTo>
                <a:lnTo>
                  <a:pt x="11" y="20"/>
                </a:lnTo>
                <a:lnTo>
                  <a:pt x="0" y="0"/>
                </a:lnTo>
                <a:lnTo>
                  <a:pt x="4" y="0"/>
                </a:lnTo>
                <a:lnTo>
                  <a:pt x="13" y="16"/>
                </a:lnTo>
                <a:lnTo>
                  <a:pt x="21" y="0"/>
                </a:lnTo>
                <a:lnTo>
                  <a:pt x="24" y="0"/>
                </a:lnTo>
                <a:lnTo>
                  <a:pt x="13" y="24"/>
                </a:lnTo>
                <a:lnTo>
                  <a:pt x="11" y="25"/>
                </a:lnTo>
                <a:lnTo>
                  <a:pt x="10" y="27"/>
                </a:lnTo>
                <a:close/>
                <a:moveTo>
                  <a:pt x="30" y="11"/>
                </a:moveTo>
                <a:lnTo>
                  <a:pt x="30" y="22"/>
                </a:lnTo>
                <a:lnTo>
                  <a:pt x="30" y="24"/>
                </a:lnTo>
                <a:lnTo>
                  <a:pt x="30" y="25"/>
                </a:lnTo>
                <a:lnTo>
                  <a:pt x="28" y="27"/>
                </a:lnTo>
                <a:lnTo>
                  <a:pt x="24" y="27"/>
                </a:lnTo>
                <a:lnTo>
                  <a:pt x="24" y="24"/>
                </a:lnTo>
                <a:lnTo>
                  <a:pt x="26" y="24"/>
                </a:lnTo>
                <a:lnTo>
                  <a:pt x="28" y="24"/>
                </a:lnTo>
                <a:lnTo>
                  <a:pt x="28" y="22"/>
                </a:lnTo>
                <a:lnTo>
                  <a:pt x="28" y="7"/>
                </a:lnTo>
                <a:lnTo>
                  <a:pt x="41" y="7"/>
                </a:lnTo>
                <a:lnTo>
                  <a:pt x="41" y="27"/>
                </a:lnTo>
                <a:lnTo>
                  <a:pt x="37" y="27"/>
                </a:lnTo>
                <a:lnTo>
                  <a:pt x="37" y="11"/>
                </a:lnTo>
                <a:lnTo>
                  <a:pt x="30" y="11"/>
                </a:lnTo>
                <a:close/>
                <a:moveTo>
                  <a:pt x="61" y="22"/>
                </a:moveTo>
                <a:lnTo>
                  <a:pt x="61" y="22"/>
                </a:lnTo>
                <a:lnTo>
                  <a:pt x="61" y="24"/>
                </a:lnTo>
                <a:lnTo>
                  <a:pt x="59" y="25"/>
                </a:lnTo>
                <a:lnTo>
                  <a:pt x="58" y="25"/>
                </a:lnTo>
                <a:lnTo>
                  <a:pt x="56" y="27"/>
                </a:lnTo>
                <a:lnTo>
                  <a:pt x="54" y="27"/>
                </a:lnTo>
                <a:lnTo>
                  <a:pt x="47" y="27"/>
                </a:lnTo>
                <a:lnTo>
                  <a:pt x="47" y="7"/>
                </a:lnTo>
                <a:lnTo>
                  <a:pt x="50" y="7"/>
                </a:lnTo>
                <a:lnTo>
                  <a:pt x="50" y="16"/>
                </a:lnTo>
                <a:lnTo>
                  <a:pt x="54" y="16"/>
                </a:lnTo>
                <a:lnTo>
                  <a:pt x="58" y="16"/>
                </a:lnTo>
                <a:lnTo>
                  <a:pt x="59" y="16"/>
                </a:lnTo>
                <a:lnTo>
                  <a:pt x="61" y="18"/>
                </a:lnTo>
                <a:lnTo>
                  <a:pt x="61" y="22"/>
                </a:lnTo>
                <a:close/>
                <a:moveTo>
                  <a:pt x="50" y="24"/>
                </a:moveTo>
                <a:lnTo>
                  <a:pt x="54" y="24"/>
                </a:lnTo>
                <a:lnTo>
                  <a:pt x="56" y="24"/>
                </a:lnTo>
                <a:lnTo>
                  <a:pt x="58" y="24"/>
                </a:lnTo>
                <a:lnTo>
                  <a:pt x="58" y="22"/>
                </a:lnTo>
                <a:lnTo>
                  <a:pt x="58" y="20"/>
                </a:lnTo>
                <a:lnTo>
                  <a:pt x="58" y="18"/>
                </a:lnTo>
                <a:lnTo>
                  <a:pt x="56" y="18"/>
                </a:lnTo>
                <a:lnTo>
                  <a:pt x="54" y="18"/>
                </a:lnTo>
                <a:lnTo>
                  <a:pt x="50" y="18"/>
                </a:lnTo>
                <a:lnTo>
                  <a:pt x="50" y="24"/>
                </a:lnTo>
                <a:close/>
                <a:moveTo>
                  <a:pt x="65" y="27"/>
                </a:moveTo>
                <a:lnTo>
                  <a:pt x="71" y="18"/>
                </a:lnTo>
                <a:lnTo>
                  <a:pt x="69" y="18"/>
                </a:lnTo>
                <a:lnTo>
                  <a:pt x="67" y="16"/>
                </a:lnTo>
                <a:lnTo>
                  <a:pt x="65" y="14"/>
                </a:lnTo>
                <a:lnTo>
                  <a:pt x="65" y="12"/>
                </a:lnTo>
                <a:lnTo>
                  <a:pt x="65" y="11"/>
                </a:lnTo>
                <a:lnTo>
                  <a:pt x="67" y="9"/>
                </a:lnTo>
                <a:lnTo>
                  <a:pt x="69" y="7"/>
                </a:lnTo>
                <a:lnTo>
                  <a:pt x="72" y="7"/>
                </a:lnTo>
                <a:lnTo>
                  <a:pt x="82" y="7"/>
                </a:lnTo>
                <a:lnTo>
                  <a:pt x="82" y="27"/>
                </a:lnTo>
                <a:lnTo>
                  <a:pt x="78" y="27"/>
                </a:lnTo>
                <a:lnTo>
                  <a:pt x="78" y="18"/>
                </a:lnTo>
                <a:lnTo>
                  <a:pt x="74" y="18"/>
                </a:lnTo>
                <a:lnTo>
                  <a:pt x="69" y="27"/>
                </a:lnTo>
                <a:lnTo>
                  <a:pt x="65" y="27"/>
                </a:lnTo>
                <a:close/>
                <a:moveTo>
                  <a:pt x="78" y="11"/>
                </a:moveTo>
                <a:lnTo>
                  <a:pt x="72" y="11"/>
                </a:lnTo>
                <a:lnTo>
                  <a:pt x="71" y="11"/>
                </a:lnTo>
                <a:lnTo>
                  <a:pt x="69" y="12"/>
                </a:lnTo>
                <a:lnTo>
                  <a:pt x="71" y="14"/>
                </a:lnTo>
                <a:lnTo>
                  <a:pt x="72" y="16"/>
                </a:lnTo>
                <a:lnTo>
                  <a:pt x="78" y="16"/>
                </a:lnTo>
                <a:lnTo>
                  <a:pt x="78" y="11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7"/>
                </a:lnTo>
                <a:lnTo>
                  <a:pt x="98" y="27"/>
                </a:lnTo>
                <a:lnTo>
                  <a:pt x="98" y="18"/>
                </a:lnTo>
                <a:lnTo>
                  <a:pt x="89" y="18"/>
                </a:lnTo>
                <a:lnTo>
                  <a:pt x="89" y="27"/>
                </a:lnTo>
                <a:lnTo>
                  <a:pt x="85" y="27"/>
                </a:lnTo>
                <a:lnTo>
                  <a:pt x="85" y="7"/>
                </a:lnTo>
                <a:lnTo>
                  <a:pt x="89" y="7"/>
                </a:lnTo>
                <a:lnTo>
                  <a:pt x="89" y="14"/>
                </a:lnTo>
                <a:lnTo>
                  <a:pt x="98" y="14"/>
                </a:lnTo>
                <a:lnTo>
                  <a:pt x="98" y="7"/>
                </a:lnTo>
                <a:close/>
                <a:moveTo>
                  <a:pt x="115" y="7"/>
                </a:moveTo>
                <a:lnTo>
                  <a:pt x="117" y="7"/>
                </a:lnTo>
                <a:lnTo>
                  <a:pt x="120" y="9"/>
                </a:lnTo>
                <a:lnTo>
                  <a:pt x="122" y="11"/>
                </a:lnTo>
                <a:lnTo>
                  <a:pt x="122" y="12"/>
                </a:lnTo>
                <a:lnTo>
                  <a:pt x="124" y="14"/>
                </a:lnTo>
                <a:lnTo>
                  <a:pt x="124" y="16"/>
                </a:lnTo>
                <a:lnTo>
                  <a:pt x="124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5"/>
                </a:lnTo>
                <a:lnTo>
                  <a:pt x="117" y="27"/>
                </a:lnTo>
                <a:lnTo>
                  <a:pt x="115" y="27"/>
                </a:lnTo>
                <a:lnTo>
                  <a:pt x="111" y="27"/>
                </a:lnTo>
                <a:lnTo>
                  <a:pt x="109" y="25"/>
                </a:lnTo>
                <a:lnTo>
                  <a:pt x="107" y="24"/>
                </a:lnTo>
                <a:lnTo>
                  <a:pt x="107" y="22"/>
                </a:lnTo>
                <a:lnTo>
                  <a:pt x="106" y="20"/>
                </a:lnTo>
                <a:lnTo>
                  <a:pt x="106" y="16"/>
                </a:lnTo>
                <a:lnTo>
                  <a:pt x="106" y="14"/>
                </a:lnTo>
                <a:lnTo>
                  <a:pt x="107" y="12"/>
                </a:lnTo>
                <a:lnTo>
                  <a:pt x="107" y="11"/>
                </a:lnTo>
                <a:lnTo>
                  <a:pt x="109" y="9"/>
                </a:lnTo>
                <a:lnTo>
                  <a:pt x="111" y="7"/>
                </a:lnTo>
                <a:lnTo>
                  <a:pt x="115" y="7"/>
                </a:lnTo>
                <a:close/>
                <a:moveTo>
                  <a:pt x="115" y="24"/>
                </a:moveTo>
                <a:lnTo>
                  <a:pt x="117" y="24"/>
                </a:lnTo>
                <a:lnTo>
                  <a:pt x="119" y="24"/>
                </a:lnTo>
                <a:lnTo>
                  <a:pt x="119" y="22"/>
                </a:lnTo>
                <a:lnTo>
                  <a:pt x="120" y="20"/>
                </a:lnTo>
                <a:lnTo>
                  <a:pt x="120" y="18"/>
                </a:lnTo>
                <a:lnTo>
                  <a:pt x="120" y="16"/>
                </a:lnTo>
                <a:lnTo>
                  <a:pt x="120" y="14"/>
                </a:lnTo>
                <a:lnTo>
                  <a:pt x="119" y="12"/>
                </a:lnTo>
                <a:lnTo>
                  <a:pt x="119" y="11"/>
                </a:lnTo>
                <a:lnTo>
                  <a:pt x="117" y="9"/>
                </a:lnTo>
                <a:lnTo>
                  <a:pt x="115" y="9"/>
                </a:lnTo>
                <a:lnTo>
                  <a:pt x="113" y="9"/>
                </a:lnTo>
                <a:lnTo>
                  <a:pt x="111" y="11"/>
                </a:lnTo>
                <a:lnTo>
                  <a:pt x="109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18"/>
                </a:lnTo>
                <a:lnTo>
                  <a:pt x="109" y="20"/>
                </a:lnTo>
                <a:lnTo>
                  <a:pt x="109" y="22"/>
                </a:lnTo>
                <a:lnTo>
                  <a:pt x="111" y="24"/>
                </a:lnTo>
                <a:lnTo>
                  <a:pt x="113" y="24"/>
                </a:lnTo>
                <a:lnTo>
                  <a:pt x="115" y="24"/>
                </a:lnTo>
                <a:close/>
                <a:moveTo>
                  <a:pt x="128" y="7"/>
                </a:moveTo>
                <a:lnTo>
                  <a:pt x="137" y="7"/>
                </a:lnTo>
                <a:lnTo>
                  <a:pt x="141" y="7"/>
                </a:lnTo>
                <a:lnTo>
                  <a:pt x="143" y="9"/>
                </a:lnTo>
                <a:lnTo>
                  <a:pt x="143" y="11"/>
                </a:lnTo>
                <a:lnTo>
                  <a:pt x="143" y="12"/>
                </a:lnTo>
                <a:lnTo>
                  <a:pt x="143" y="14"/>
                </a:lnTo>
                <a:lnTo>
                  <a:pt x="141" y="16"/>
                </a:lnTo>
                <a:lnTo>
                  <a:pt x="143" y="18"/>
                </a:lnTo>
                <a:lnTo>
                  <a:pt x="144" y="20"/>
                </a:lnTo>
                <a:lnTo>
                  <a:pt x="144" y="22"/>
                </a:lnTo>
                <a:lnTo>
                  <a:pt x="144" y="24"/>
                </a:lnTo>
                <a:lnTo>
                  <a:pt x="143" y="25"/>
                </a:lnTo>
                <a:lnTo>
                  <a:pt x="141" y="25"/>
                </a:lnTo>
                <a:lnTo>
                  <a:pt x="139" y="27"/>
                </a:lnTo>
                <a:lnTo>
                  <a:pt x="137" y="27"/>
                </a:lnTo>
                <a:lnTo>
                  <a:pt x="128" y="27"/>
                </a:lnTo>
                <a:lnTo>
                  <a:pt x="128" y="7"/>
                </a:lnTo>
                <a:close/>
                <a:moveTo>
                  <a:pt x="131" y="16"/>
                </a:moveTo>
                <a:lnTo>
                  <a:pt x="135" y="16"/>
                </a:lnTo>
                <a:lnTo>
                  <a:pt x="137" y="16"/>
                </a:lnTo>
                <a:lnTo>
                  <a:pt x="139" y="14"/>
                </a:lnTo>
                <a:lnTo>
                  <a:pt x="139" y="12"/>
                </a:lnTo>
                <a:lnTo>
                  <a:pt x="141" y="12"/>
                </a:lnTo>
                <a:lnTo>
                  <a:pt x="139" y="11"/>
                </a:lnTo>
                <a:lnTo>
                  <a:pt x="137" y="11"/>
                </a:lnTo>
                <a:lnTo>
                  <a:pt x="135" y="11"/>
                </a:lnTo>
                <a:lnTo>
                  <a:pt x="131" y="11"/>
                </a:lnTo>
                <a:lnTo>
                  <a:pt x="131" y="16"/>
                </a:lnTo>
                <a:close/>
                <a:moveTo>
                  <a:pt x="131" y="24"/>
                </a:moveTo>
                <a:lnTo>
                  <a:pt x="137" y="24"/>
                </a:lnTo>
                <a:lnTo>
                  <a:pt x="139" y="24"/>
                </a:lnTo>
                <a:lnTo>
                  <a:pt x="141" y="24"/>
                </a:lnTo>
                <a:lnTo>
                  <a:pt x="141" y="22"/>
                </a:lnTo>
                <a:lnTo>
                  <a:pt x="141" y="20"/>
                </a:lnTo>
                <a:lnTo>
                  <a:pt x="141" y="18"/>
                </a:lnTo>
                <a:lnTo>
                  <a:pt x="139" y="18"/>
                </a:lnTo>
                <a:lnTo>
                  <a:pt x="137" y="18"/>
                </a:lnTo>
                <a:lnTo>
                  <a:pt x="131" y="18"/>
                </a:lnTo>
                <a:lnTo>
                  <a:pt x="131" y="24"/>
                </a:lnTo>
                <a:close/>
                <a:moveTo>
                  <a:pt x="161" y="14"/>
                </a:moveTo>
                <a:lnTo>
                  <a:pt x="159" y="11"/>
                </a:lnTo>
                <a:lnTo>
                  <a:pt x="155" y="9"/>
                </a:lnTo>
                <a:lnTo>
                  <a:pt x="154" y="11"/>
                </a:lnTo>
                <a:lnTo>
                  <a:pt x="152" y="12"/>
                </a:lnTo>
                <a:lnTo>
                  <a:pt x="150" y="14"/>
                </a:lnTo>
                <a:lnTo>
                  <a:pt x="150" y="16"/>
                </a:lnTo>
                <a:lnTo>
                  <a:pt x="150" y="20"/>
                </a:lnTo>
                <a:lnTo>
                  <a:pt x="152" y="22"/>
                </a:lnTo>
                <a:lnTo>
                  <a:pt x="154" y="24"/>
                </a:lnTo>
                <a:lnTo>
                  <a:pt x="155" y="24"/>
                </a:lnTo>
                <a:lnTo>
                  <a:pt x="157" y="24"/>
                </a:lnTo>
                <a:lnTo>
                  <a:pt x="159" y="24"/>
                </a:lnTo>
                <a:lnTo>
                  <a:pt x="159" y="22"/>
                </a:lnTo>
                <a:lnTo>
                  <a:pt x="161" y="20"/>
                </a:lnTo>
                <a:lnTo>
                  <a:pt x="163" y="20"/>
                </a:lnTo>
                <a:lnTo>
                  <a:pt x="163" y="22"/>
                </a:lnTo>
                <a:lnTo>
                  <a:pt x="161" y="25"/>
                </a:lnTo>
                <a:lnTo>
                  <a:pt x="159" y="27"/>
                </a:lnTo>
                <a:lnTo>
                  <a:pt x="155" y="27"/>
                </a:lnTo>
                <a:lnTo>
                  <a:pt x="154" y="27"/>
                </a:lnTo>
                <a:lnTo>
                  <a:pt x="152" y="25"/>
                </a:lnTo>
                <a:lnTo>
                  <a:pt x="150" y="25"/>
                </a:lnTo>
                <a:lnTo>
                  <a:pt x="148" y="22"/>
                </a:lnTo>
                <a:lnTo>
                  <a:pt x="148" y="20"/>
                </a:lnTo>
                <a:lnTo>
                  <a:pt x="146" y="18"/>
                </a:lnTo>
                <a:lnTo>
                  <a:pt x="148" y="14"/>
                </a:lnTo>
                <a:lnTo>
                  <a:pt x="148" y="12"/>
                </a:lnTo>
                <a:lnTo>
                  <a:pt x="150" y="9"/>
                </a:lnTo>
                <a:lnTo>
                  <a:pt x="152" y="9"/>
                </a:lnTo>
                <a:lnTo>
                  <a:pt x="154" y="7"/>
                </a:lnTo>
                <a:lnTo>
                  <a:pt x="155" y="7"/>
                </a:lnTo>
                <a:lnTo>
                  <a:pt x="159" y="7"/>
                </a:lnTo>
                <a:lnTo>
                  <a:pt x="161" y="7"/>
                </a:lnTo>
                <a:lnTo>
                  <a:pt x="161" y="9"/>
                </a:lnTo>
                <a:lnTo>
                  <a:pt x="163" y="11"/>
                </a:lnTo>
                <a:lnTo>
                  <a:pt x="163" y="12"/>
                </a:lnTo>
                <a:lnTo>
                  <a:pt x="163" y="14"/>
                </a:lnTo>
                <a:lnTo>
                  <a:pt x="161" y="14"/>
                </a:lnTo>
                <a:close/>
                <a:moveTo>
                  <a:pt x="183" y="27"/>
                </a:moveTo>
                <a:lnTo>
                  <a:pt x="180" y="27"/>
                </a:lnTo>
                <a:lnTo>
                  <a:pt x="172" y="18"/>
                </a:lnTo>
                <a:lnTo>
                  <a:pt x="170" y="20"/>
                </a:lnTo>
                <a:lnTo>
                  <a:pt x="170" y="27"/>
                </a:lnTo>
                <a:lnTo>
                  <a:pt x="167" y="27"/>
                </a:lnTo>
                <a:lnTo>
                  <a:pt x="167" y="7"/>
                </a:lnTo>
                <a:lnTo>
                  <a:pt x="170" y="7"/>
                </a:lnTo>
                <a:lnTo>
                  <a:pt x="170" y="16"/>
                </a:lnTo>
                <a:lnTo>
                  <a:pt x="180" y="7"/>
                </a:lnTo>
                <a:lnTo>
                  <a:pt x="183" y="7"/>
                </a:lnTo>
                <a:lnTo>
                  <a:pt x="174" y="14"/>
                </a:lnTo>
                <a:lnTo>
                  <a:pt x="183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2" name="Freeform 176"/>
          <p:cNvSpPr>
            <a:spLocks noEditPoints="1"/>
          </p:cNvSpPr>
          <p:nvPr/>
        </p:nvSpPr>
        <p:spPr bwMode="auto">
          <a:xfrm>
            <a:off x="1997625" y="3356853"/>
            <a:ext cx="137382" cy="65868"/>
          </a:xfrm>
          <a:custGeom>
            <a:avLst/>
            <a:gdLst>
              <a:gd name="T0" fmla="*/ 32272 w 79"/>
              <a:gd name="T1" fmla="*/ 4762 h 35"/>
              <a:gd name="T2" fmla="*/ 13202 w 79"/>
              <a:gd name="T3" fmla="*/ 42862 h 35"/>
              <a:gd name="T4" fmla="*/ 0 w 79"/>
              <a:gd name="T5" fmla="*/ 0 h 35"/>
              <a:gd name="T6" fmla="*/ 57210 w 79"/>
              <a:gd name="T7" fmla="*/ 17462 h 35"/>
              <a:gd name="T8" fmla="*/ 54276 w 79"/>
              <a:gd name="T9" fmla="*/ 25400 h 35"/>
              <a:gd name="T10" fmla="*/ 48408 w 79"/>
              <a:gd name="T11" fmla="*/ 41275 h 35"/>
              <a:gd name="T12" fmla="*/ 42541 w 79"/>
              <a:gd name="T13" fmla="*/ 49212 h 35"/>
              <a:gd name="T14" fmla="*/ 41074 w 79"/>
              <a:gd name="T15" fmla="*/ 55562 h 35"/>
              <a:gd name="T16" fmla="*/ 35206 w 79"/>
              <a:gd name="T17" fmla="*/ 55562 h 35"/>
              <a:gd name="T18" fmla="*/ 35206 w 79"/>
              <a:gd name="T19" fmla="*/ 49212 h 35"/>
              <a:gd name="T20" fmla="*/ 38140 w 79"/>
              <a:gd name="T21" fmla="*/ 52387 h 35"/>
              <a:gd name="T22" fmla="*/ 41074 w 79"/>
              <a:gd name="T23" fmla="*/ 49212 h 35"/>
              <a:gd name="T24" fmla="*/ 32272 w 79"/>
              <a:gd name="T25" fmla="*/ 11112 h 35"/>
              <a:gd name="T26" fmla="*/ 42541 w 79"/>
              <a:gd name="T27" fmla="*/ 38100 h 35"/>
              <a:gd name="T28" fmla="*/ 67479 w 79"/>
              <a:gd name="T29" fmla="*/ 34925 h 35"/>
              <a:gd name="T30" fmla="*/ 61611 w 79"/>
              <a:gd name="T31" fmla="*/ 42862 h 35"/>
              <a:gd name="T32" fmla="*/ 58677 w 79"/>
              <a:gd name="T33" fmla="*/ 38100 h 35"/>
              <a:gd name="T34" fmla="*/ 61611 w 79"/>
              <a:gd name="T35" fmla="*/ 34925 h 35"/>
              <a:gd name="T36" fmla="*/ 83615 w 79"/>
              <a:gd name="T37" fmla="*/ 42862 h 35"/>
              <a:gd name="T38" fmla="*/ 67479 w 79"/>
              <a:gd name="T39" fmla="*/ 17462 h 35"/>
              <a:gd name="T40" fmla="*/ 92416 w 79"/>
              <a:gd name="T41" fmla="*/ 14287 h 35"/>
              <a:gd name="T42" fmla="*/ 102685 w 79"/>
              <a:gd name="T43" fmla="*/ 11112 h 35"/>
              <a:gd name="T44" fmla="*/ 111486 w 79"/>
              <a:gd name="T45" fmla="*/ 14287 h 35"/>
              <a:gd name="T46" fmla="*/ 112953 w 79"/>
              <a:gd name="T47" fmla="*/ 38100 h 35"/>
              <a:gd name="T48" fmla="*/ 112953 w 79"/>
              <a:gd name="T49" fmla="*/ 41275 h 35"/>
              <a:gd name="T50" fmla="*/ 115887 w 79"/>
              <a:gd name="T51" fmla="*/ 42862 h 35"/>
              <a:gd name="T52" fmla="*/ 112953 w 79"/>
              <a:gd name="T53" fmla="*/ 42862 h 35"/>
              <a:gd name="T54" fmla="*/ 111486 w 79"/>
              <a:gd name="T55" fmla="*/ 42862 h 35"/>
              <a:gd name="T56" fmla="*/ 108552 w 79"/>
              <a:gd name="T57" fmla="*/ 38100 h 35"/>
              <a:gd name="T58" fmla="*/ 99751 w 79"/>
              <a:gd name="T59" fmla="*/ 42862 h 35"/>
              <a:gd name="T60" fmla="*/ 92416 w 79"/>
              <a:gd name="T61" fmla="*/ 42862 h 35"/>
              <a:gd name="T62" fmla="*/ 89482 w 79"/>
              <a:gd name="T63" fmla="*/ 38100 h 35"/>
              <a:gd name="T64" fmla="*/ 89482 w 79"/>
              <a:gd name="T65" fmla="*/ 28575 h 35"/>
              <a:gd name="T66" fmla="*/ 105619 w 79"/>
              <a:gd name="T67" fmla="*/ 22225 h 35"/>
              <a:gd name="T68" fmla="*/ 105619 w 79"/>
              <a:gd name="T69" fmla="*/ 17462 h 35"/>
              <a:gd name="T70" fmla="*/ 93883 w 79"/>
              <a:gd name="T71" fmla="*/ 17462 h 35"/>
              <a:gd name="T72" fmla="*/ 89482 w 79"/>
              <a:gd name="T73" fmla="*/ 20637 h 35"/>
              <a:gd name="T74" fmla="*/ 105619 w 79"/>
              <a:gd name="T75" fmla="*/ 28575 h 35"/>
              <a:gd name="T76" fmla="*/ 96817 w 79"/>
              <a:gd name="T77" fmla="*/ 28575 h 35"/>
              <a:gd name="T78" fmla="*/ 93883 w 79"/>
              <a:gd name="T79" fmla="*/ 31750 h 35"/>
              <a:gd name="T80" fmla="*/ 93883 w 79"/>
              <a:gd name="T81" fmla="*/ 38100 h 35"/>
              <a:gd name="T82" fmla="*/ 102685 w 79"/>
              <a:gd name="T83" fmla="*/ 38100 h 35"/>
              <a:gd name="T84" fmla="*/ 108552 w 79"/>
              <a:gd name="T85" fmla="*/ 34925 h 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35"/>
              <a:gd name="T131" fmla="*/ 79 w 79"/>
              <a:gd name="T132" fmla="*/ 35 h 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35">
                <a:moveTo>
                  <a:pt x="0" y="0"/>
                </a:moveTo>
                <a:lnTo>
                  <a:pt x="22" y="0"/>
                </a:lnTo>
                <a:lnTo>
                  <a:pt x="22" y="3"/>
                </a:lnTo>
                <a:lnTo>
                  <a:pt x="13" y="3"/>
                </a:lnTo>
                <a:lnTo>
                  <a:pt x="13" y="27"/>
                </a:lnTo>
                <a:lnTo>
                  <a:pt x="9" y="27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35" y="7"/>
                </a:moveTo>
                <a:lnTo>
                  <a:pt x="39" y="7"/>
                </a:lnTo>
                <a:lnTo>
                  <a:pt x="39" y="11"/>
                </a:lnTo>
                <a:lnTo>
                  <a:pt x="37" y="13"/>
                </a:lnTo>
                <a:lnTo>
                  <a:pt x="37" y="14"/>
                </a:lnTo>
                <a:lnTo>
                  <a:pt x="37" y="16"/>
                </a:lnTo>
                <a:lnTo>
                  <a:pt x="35" y="18"/>
                </a:lnTo>
                <a:lnTo>
                  <a:pt x="33" y="22"/>
                </a:lnTo>
                <a:lnTo>
                  <a:pt x="33" y="26"/>
                </a:lnTo>
                <a:lnTo>
                  <a:pt x="31" y="27"/>
                </a:lnTo>
                <a:lnTo>
                  <a:pt x="31" y="29"/>
                </a:lnTo>
                <a:lnTo>
                  <a:pt x="29" y="31"/>
                </a:lnTo>
                <a:lnTo>
                  <a:pt x="29" y="33"/>
                </a:lnTo>
                <a:lnTo>
                  <a:pt x="29" y="35"/>
                </a:lnTo>
                <a:lnTo>
                  <a:pt x="28" y="35"/>
                </a:lnTo>
                <a:lnTo>
                  <a:pt x="26" y="35"/>
                </a:lnTo>
                <a:lnTo>
                  <a:pt x="24" y="35"/>
                </a:lnTo>
                <a:lnTo>
                  <a:pt x="24" y="31"/>
                </a:lnTo>
                <a:lnTo>
                  <a:pt x="24" y="33"/>
                </a:lnTo>
                <a:lnTo>
                  <a:pt x="26" y="33"/>
                </a:lnTo>
                <a:lnTo>
                  <a:pt x="26" y="31"/>
                </a:lnTo>
                <a:lnTo>
                  <a:pt x="28" y="31"/>
                </a:lnTo>
                <a:lnTo>
                  <a:pt x="28" y="29"/>
                </a:lnTo>
                <a:lnTo>
                  <a:pt x="29" y="27"/>
                </a:lnTo>
                <a:lnTo>
                  <a:pt x="22" y="7"/>
                </a:lnTo>
                <a:lnTo>
                  <a:pt x="26" y="7"/>
                </a:lnTo>
                <a:lnTo>
                  <a:pt x="29" y="24"/>
                </a:lnTo>
                <a:lnTo>
                  <a:pt x="35" y="7"/>
                </a:lnTo>
                <a:close/>
                <a:moveTo>
                  <a:pt x="46" y="11"/>
                </a:moveTo>
                <a:lnTo>
                  <a:pt x="46" y="22"/>
                </a:lnTo>
                <a:lnTo>
                  <a:pt x="46" y="24"/>
                </a:lnTo>
                <a:lnTo>
                  <a:pt x="44" y="26"/>
                </a:lnTo>
                <a:lnTo>
                  <a:pt x="42" y="27"/>
                </a:lnTo>
                <a:lnTo>
                  <a:pt x="40" y="27"/>
                </a:lnTo>
                <a:lnTo>
                  <a:pt x="40" y="24"/>
                </a:lnTo>
                <a:lnTo>
                  <a:pt x="42" y="24"/>
                </a:lnTo>
                <a:lnTo>
                  <a:pt x="42" y="22"/>
                </a:lnTo>
                <a:lnTo>
                  <a:pt x="42" y="7"/>
                </a:lnTo>
                <a:lnTo>
                  <a:pt x="57" y="7"/>
                </a:lnTo>
                <a:lnTo>
                  <a:pt x="57" y="27"/>
                </a:lnTo>
                <a:lnTo>
                  <a:pt x="53" y="27"/>
                </a:lnTo>
                <a:lnTo>
                  <a:pt x="53" y="11"/>
                </a:lnTo>
                <a:lnTo>
                  <a:pt x="46" y="11"/>
                </a:lnTo>
                <a:close/>
                <a:moveTo>
                  <a:pt x="61" y="13"/>
                </a:moveTo>
                <a:lnTo>
                  <a:pt x="63" y="11"/>
                </a:lnTo>
                <a:lnTo>
                  <a:pt x="63" y="9"/>
                </a:lnTo>
                <a:lnTo>
                  <a:pt x="66" y="7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9"/>
                </a:lnTo>
                <a:lnTo>
                  <a:pt x="76" y="11"/>
                </a:lnTo>
                <a:lnTo>
                  <a:pt x="77" y="13"/>
                </a:lnTo>
                <a:lnTo>
                  <a:pt x="77" y="24"/>
                </a:lnTo>
                <a:lnTo>
                  <a:pt x="77" y="26"/>
                </a:lnTo>
                <a:lnTo>
                  <a:pt x="79" y="26"/>
                </a:lnTo>
                <a:lnTo>
                  <a:pt x="79" y="27"/>
                </a:lnTo>
                <a:lnTo>
                  <a:pt x="77" y="27"/>
                </a:lnTo>
                <a:lnTo>
                  <a:pt x="76" y="27"/>
                </a:lnTo>
                <a:lnTo>
                  <a:pt x="74" y="27"/>
                </a:lnTo>
                <a:lnTo>
                  <a:pt x="74" y="26"/>
                </a:lnTo>
                <a:lnTo>
                  <a:pt x="74" y="24"/>
                </a:lnTo>
                <a:lnTo>
                  <a:pt x="72" y="26"/>
                </a:lnTo>
                <a:lnTo>
                  <a:pt x="70" y="27"/>
                </a:lnTo>
                <a:lnTo>
                  <a:pt x="68" y="27"/>
                </a:lnTo>
                <a:lnTo>
                  <a:pt x="66" y="27"/>
                </a:lnTo>
                <a:lnTo>
                  <a:pt x="64" y="27"/>
                </a:lnTo>
                <a:lnTo>
                  <a:pt x="63" y="27"/>
                </a:lnTo>
                <a:lnTo>
                  <a:pt x="63" y="26"/>
                </a:lnTo>
                <a:lnTo>
                  <a:pt x="61" y="26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1" y="18"/>
                </a:lnTo>
                <a:lnTo>
                  <a:pt x="63" y="16"/>
                </a:lnTo>
                <a:lnTo>
                  <a:pt x="66" y="16"/>
                </a:lnTo>
                <a:lnTo>
                  <a:pt x="72" y="14"/>
                </a:lnTo>
                <a:lnTo>
                  <a:pt x="74" y="14"/>
                </a:lnTo>
                <a:lnTo>
                  <a:pt x="74" y="13"/>
                </a:lnTo>
                <a:lnTo>
                  <a:pt x="72" y="11"/>
                </a:lnTo>
                <a:lnTo>
                  <a:pt x="68" y="9"/>
                </a:lnTo>
                <a:lnTo>
                  <a:pt x="66" y="11"/>
                </a:lnTo>
                <a:lnTo>
                  <a:pt x="64" y="11"/>
                </a:lnTo>
                <a:lnTo>
                  <a:pt x="64" y="13"/>
                </a:lnTo>
                <a:lnTo>
                  <a:pt x="61" y="13"/>
                </a:lnTo>
                <a:close/>
                <a:moveTo>
                  <a:pt x="74" y="16"/>
                </a:moveTo>
                <a:lnTo>
                  <a:pt x="72" y="18"/>
                </a:lnTo>
                <a:lnTo>
                  <a:pt x="70" y="18"/>
                </a:lnTo>
                <a:lnTo>
                  <a:pt x="68" y="18"/>
                </a:lnTo>
                <a:lnTo>
                  <a:pt x="66" y="18"/>
                </a:lnTo>
                <a:lnTo>
                  <a:pt x="64" y="20"/>
                </a:lnTo>
                <a:lnTo>
                  <a:pt x="64" y="22"/>
                </a:lnTo>
                <a:lnTo>
                  <a:pt x="64" y="24"/>
                </a:lnTo>
                <a:lnTo>
                  <a:pt x="66" y="26"/>
                </a:lnTo>
                <a:lnTo>
                  <a:pt x="68" y="26"/>
                </a:lnTo>
                <a:lnTo>
                  <a:pt x="70" y="24"/>
                </a:lnTo>
                <a:lnTo>
                  <a:pt x="72" y="24"/>
                </a:lnTo>
                <a:lnTo>
                  <a:pt x="72" y="22"/>
                </a:lnTo>
                <a:lnTo>
                  <a:pt x="74" y="22"/>
                </a:lnTo>
                <a:lnTo>
                  <a:pt x="74" y="20"/>
                </a:lnTo>
                <a:lnTo>
                  <a:pt x="74" y="1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3" name="Freeform 177"/>
          <p:cNvSpPr>
            <a:spLocks noEditPoints="1"/>
          </p:cNvSpPr>
          <p:nvPr/>
        </p:nvSpPr>
        <p:spPr bwMode="auto">
          <a:xfrm>
            <a:off x="1958103" y="3115962"/>
            <a:ext cx="201370" cy="65868"/>
          </a:xfrm>
          <a:custGeom>
            <a:avLst/>
            <a:gdLst>
              <a:gd name="T0" fmla="*/ 4393 w 116"/>
              <a:gd name="T1" fmla="*/ 0 h 35"/>
              <a:gd name="T2" fmla="*/ 16108 w 116"/>
              <a:gd name="T3" fmla="*/ 17462 h 35"/>
              <a:gd name="T4" fmla="*/ 4393 w 116"/>
              <a:gd name="T5" fmla="*/ 26987 h 35"/>
              <a:gd name="T6" fmla="*/ 38073 w 116"/>
              <a:gd name="T7" fmla="*/ 12700 h 35"/>
              <a:gd name="T8" fmla="*/ 51252 w 116"/>
              <a:gd name="T9" fmla="*/ 12700 h 35"/>
              <a:gd name="T10" fmla="*/ 58573 w 116"/>
              <a:gd name="T11" fmla="*/ 17462 h 35"/>
              <a:gd name="T12" fmla="*/ 58573 w 116"/>
              <a:gd name="T13" fmla="*/ 38100 h 35"/>
              <a:gd name="T14" fmla="*/ 58573 w 116"/>
              <a:gd name="T15" fmla="*/ 41275 h 35"/>
              <a:gd name="T16" fmla="*/ 58573 w 116"/>
              <a:gd name="T17" fmla="*/ 44450 h 35"/>
              <a:gd name="T18" fmla="*/ 54180 w 116"/>
              <a:gd name="T19" fmla="*/ 38100 h 35"/>
              <a:gd name="T20" fmla="*/ 42466 w 116"/>
              <a:gd name="T21" fmla="*/ 44450 h 35"/>
              <a:gd name="T22" fmla="*/ 35144 w 116"/>
              <a:gd name="T23" fmla="*/ 38100 h 35"/>
              <a:gd name="T24" fmla="*/ 35144 w 116"/>
              <a:gd name="T25" fmla="*/ 30162 h 35"/>
              <a:gd name="T26" fmla="*/ 54180 w 116"/>
              <a:gd name="T27" fmla="*/ 23812 h 35"/>
              <a:gd name="T28" fmla="*/ 42466 w 116"/>
              <a:gd name="T29" fmla="*/ 14287 h 35"/>
              <a:gd name="T30" fmla="*/ 35144 w 116"/>
              <a:gd name="T31" fmla="*/ 20637 h 35"/>
              <a:gd name="T32" fmla="*/ 48323 w 116"/>
              <a:gd name="T33" fmla="*/ 26987 h 35"/>
              <a:gd name="T34" fmla="*/ 39537 w 116"/>
              <a:gd name="T35" fmla="*/ 30162 h 35"/>
              <a:gd name="T36" fmla="*/ 39537 w 116"/>
              <a:gd name="T37" fmla="*/ 38100 h 35"/>
              <a:gd name="T38" fmla="*/ 51252 w 116"/>
              <a:gd name="T39" fmla="*/ 34925 h 35"/>
              <a:gd name="T40" fmla="*/ 54180 w 116"/>
              <a:gd name="T41" fmla="*/ 26987 h 35"/>
              <a:gd name="T42" fmla="*/ 70288 w 116"/>
              <a:gd name="T43" fmla="*/ 41275 h 35"/>
              <a:gd name="T44" fmla="*/ 64431 w 116"/>
              <a:gd name="T45" fmla="*/ 38100 h 35"/>
              <a:gd name="T46" fmla="*/ 67359 w 116"/>
              <a:gd name="T47" fmla="*/ 12700 h 35"/>
              <a:gd name="T48" fmla="*/ 83467 w 116"/>
              <a:gd name="T49" fmla="*/ 14287 h 35"/>
              <a:gd name="T50" fmla="*/ 115683 w 116"/>
              <a:gd name="T51" fmla="*/ 14287 h 35"/>
              <a:gd name="T52" fmla="*/ 109825 w 116"/>
              <a:gd name="T53" fmla="*/ 30162 h 35"/>
              <a:gd name="T54" fmla="*/ 105432 w 116"/>
              <a:gd name="T55" fmla="*/ 47625 h 35"/>
              <a:gd name="T56" fmla="*/ 102504 w 116"/>
              <a:gd name="T57" fmla="*/ 52387 h 35"/>
              <a:gd name="T58" fmla="*/ 93718 w 116"/>
              <a:gd name="T59" fmla="*/ 55562 h 35"/>
              <a:gd name="T60" fmla="*/ 96646 w 116"/>
              <a:gd name="T61" fmla="*/ 50800 h 35"/>
              <a:gd name="T62" fmla="*/ 99575 w 116"/>
              <a:gd name="T63" fmla="*/ 47625 h 35"/>
              <a:gd name="T64" fmla="*/ 96646 w 116"/>
              <a:gd name="T65" fmla="*/ 12700 h 35"/>
              <a:gd name="T66" fmla="*/ 125933 w 116"/>
              <a:gd name="T67" fmla="*/ 14287 h 35"/>
              <a:gd name="T68" fmla="*/ 140576 w 116"/>
              <a:gd name="T69" fmla="*/ 12700 h 35"/>
              <a:gd name="T70" fmla="*/ 144969 w 116"/>
              <a:gd name="T71" fmla="*/ 14287 h 35"/>
              <a:gd name="T72" fmla="*/ 159613 w 116"/>
              <a:gd name="T73" fmla="*/ 12700 h 35"/>
              <a:gd name="T74" fmla="*/ 166934 w 116"/>
              <a:gd name="T75" fmla="*/ 14287 h 35"/>
              <a:gd name="T76" fmla="*/ 166934 w 116"/>
              <a:gd name="T77" fmla="*/ 38100 h 35"/>
              <a:gd name="T78" fmla="*/ 169863 w 116"/>
              <a:gd name="T79" fmla="*/ 41275 h 35"/>
              <a:gd name="T80" fmla="*/ 166934 w 116"/>
              <a:gd name="T81" fmla="*/ 44450 h 35"/>
              <a:gd name="T82" fmla="*/ 161077 w 116"/>
              <a:gd name="T83" fmla="*/ 41275 h 35"/>
              <a:gd name="T84" fmla="*/ 153755 w 116"/>
              <a:gd name="T85" fmla="*/ 44450 h 35"/>
              <a:gd name="T86" fmla="*/ 144969 w 116"/>
              <a:gd name="T87" fmla="*/ 41275 h 35"/>
              <a:gd name="T88" fmla="*/ 143505 w 116"/>
              <a:gd name="T89" fmla="*/ 33337 h 35"/>
              <a:gd name="T90" fmla="*/ 159613 w 116"/>
              <a:gd name="T91" fmla="*/ 23812 h 35"/>
              <a:gd name="T92" fmla="*/ 153755 w 116"/>
              <a:gd name="T93" fmla="*/ 14287 h 35"/>
              <a:gd name="T94" fmla="*/ 147898 w 116"/>
              <a:gd name="T95" fmla="*/ 20637 h 35"/>
              <a:gd name="T96" fmla="*/ 159613 w 116"/>
              <a:gd name="T97" fmla="*/ 26987 h 35"/>
              <a:gd name="T98" fmla="*/ 150827 w 116"/>
              <a:gd name="T99" fmla="*/ 30162 h 35"/>
              <a:gd name="T100" fmla="*/ 147898 w 116"/>
              <a:gd name="T101" fmla="*/ 33337 h 35"/>
              <a:gd name="T102" fmla="*/ 156684 w 116"/>
              <a:gd name="T103" fmla="*/ 38100 h 35"/>
              <a:gd name="T104" fmla="*/ 161077 w 116"/>
              <a:gd name="T105" fmla="*/ 33337 h 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6"/>
              <a:gd name="T160" fmla="*/ 0 h 35"/>
              <a:gd name="T161" fmla="*/ 116 w 116"/>
              <a:gd name="T162" fmla="*/ 35 h 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6" h="35">
                <a:moveTo>
                  <a:pt x="3" y="26"/>
                </a:moveTo>
                <a:lnTo>
                  <a:pt x="0" y="26"/>
                </a:lnTo>
                <a:lnTo>
                  <a:pt x="0" y="0"/>
                </a:lnTo>
                <a:lnTo>
                  <a:pt x="3" y="0"/>
                </a:lnTo>
                <a:lnTo>
                  <a:pt x="3" y="13"/>
                </a:lnTo>
                <a:lnTo>
                  <a:pt x="16" y="0"/>
                </a:lnTo>
                <a:lnTo>
                  <a:pt x="22" y="0"/>
                </a:lnTo>
                <a:lnTo>
                  <a:pt x="11" y="11"/>
                </a:lnTo>
                <a:lnTo>
                  <a:pt x="22" y="26"/>
                </a:lnTo>
                <a:lnTo>
                  <a:pt x="16" y="26"/>
                </a:lnTo>
                <a:lnTo>
                  <a:pt x="7" y="13"/>
                </a:lnTo>
                <a:lnTo>
                  <a:pt x="3" y="17"/>
                </a:lnTo>
                <a:lnTo>
                  <a:pt x="3" y="26"/>
                </a:lnTo>
                <a:close/>
                <a:moveTo>
                  <a:pt x="24" y="13"/>
                </a:moveTo>
                <a:lnTo>
                  <a:pt x="26" y="9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33" y="8"/>
                </a:lnTo>
                <a:lnTo>
                  <a:pt x="35" y="8"/>
                </a:lnTo>
                <a:lnTo>
                  <a:pt x="37" y="8"/>
                </a:lnTo>
                <a:lnTo>
                  <a:pt x="38" y="9"/>
                </a:lnTo>
                <a:lnTo>
                  <a:pt x="40" y="11"/>
                </a:lnTo>
                <a:lnTo>
                  <a:pt x="40" y="24"/>
                </a:lnTo>
                <a:lnTo>
                  <a:pt x="42" y="24"/>
                </a:lnTo>
                <a:lnTo>
                  <a:pt x="42" y="26"/>
                </a:lnTo>
                <a:lnTo>
                  <a:pt x="40" y="26"/>
                </a:lnTo>
                <a:lnTo>
                  <a:pt x="40" y="28"/>
                </a:lnTo>
                <a:lnTo>
                  <a:pt x="38" y="26"/>
                </a:lnTo>
                <a:lnTo>
                  <a:pt x="37" y="26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31" y="28"/>
                </a:lnTo>
                <a:lnTo>
                  <a:pt x="29" y="28"/>
                </a:lnTo>
                <a:lnTo>
                  <a:pt x="27" y="28"/>
                </a:lnTo>
                <a:lnTo>
                  <a:pt x="26" y="26"/>
                </a:lnTo>
                <a:lnTo>
                  <a:pt x="24" y="24"/>
                </a:lnTo>
                <a:lnTo>
                  <a:pt x="24" y="22"/>
                </a:lnTo>
                <a:lnTo>
                  <a:pt x="24" y="21"/>
                </a:lnTo>
                <a:lnTo>
                  <a:pt x="24" y="19"/>
                </a:lnTo>
                <a:lnTo>
                  <a:pt x="26" y="17"/>
                </a:lnTo>
                <a:lnTo>
                  <a:pt x="29" y="15"/>
                </a:lnTo>
                <a:lnTo>
                  <a:pt x="35" y="15"/>
                </a:lnTo>
                <a:lnTo>
                  <a:pt x="37" y="15"/>
                </a:lnTo>
                <a:lnTo>
                  <a:pt x="37" y="13"/>
                </a:lnTo>
                <a:lnTo>
                  <a:pt x="35" y="9"/>
                </a:lnTo>
                <a:lnTo>
                  <a:pt x="31" y="9"/>
                </a:lnTo>
                <a:lnTo>
                  <a:pt x="29" y="9"/>
                </a:lnTo>
                <a:lnTo>
                  <a:pt x="29" y="11"/>
                </a:lnTo>
                <a:lnTo>
                  <a:pt x="27" y="11"/>
                </a:lnTo>
                <a:lnTo>
                  <a:pt x="27" y="13"/>
                </a:lnTo>
                <a:lnTo>
                  <a:pt x="24" y="13"/>
                </a:lnTo>
                <a:close/>
                <a:moveTo>
                  <a:pt x="37" y="17"/>
                </a:moveTo>
                <a:lnTo>
                  <a:pt x="35" y="17"/>
                </a:lnTo>
                <a:lnTo>
                  <a:pt x="33" y="17"/>
                </a:lnTo>
                <a:lnTo>
                  <a:pt x="31" y="19"/>
                </a:lnTo>
                <a:lnTo>
                  <a:pt x="29" y="19"/>
                </a:lnTo>
                <a:lnTo>
                  <a:pt x="27" y="19"/>
                </a:lnTo>
                <a:lnTo>
                  <a:pt x="27" y="21"/>
                </a:lnTo>
                <a:lnTo>
                  <a:pt x="27" y="24"/>
                </a:lnTo>
                <a:lnTo>
                  <a:pt x="31" y="24"/>
                </a:lnTo>
                <a:lnTo>
                  <a:pt x="33" y="24"/>
                </a:lnTo>
                <a:lnTo>
                  <a:pt x="35" y="22"/>
                </a:lnTo>
                <a:lnTo>
                  <a:pt x="37" y="21"/>
                </a:lnTo>
                <a:lnTo>
                  <a:pt x="37" y="17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6"/>
                </a:lnTo>
                <a:lnTo>
                  <a:pt x="44" y="28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8"/>
                </a:lnTo>
                <a:lnTo>
                  <a:pt x="59" y="8"/>
                </a:lnTo>
                <a:lnTo>
                  <a:pt x="59" y="26"/>
                </a:lnTo>
                <a:lnTo>
                  <a:pt x="57" y="26"/>
                </a:lnTo>
                <a:lnTo>
                  <a:pt x="57" y="9"/>
                </a:lnTo>
                <a:lnTo>
                  <a:pt x="48" y="9"/>
                </a:lnTo>
                <a:close/>
                <a:moveTo>
                  <a:pt x="77" y="8"/>
                </a:moveTo>
                <a:lnTo>
                  <a:pt x="81" y="8"/>
                </a:lnTo>
                <a:lnTo>
                  <a:pt x="79" y="9"/>
                </a:lnTo>
                <a:lnTo>
                  <a:pt x="79" y="11"/>
                </a:lnTo>
                <a:lnTo>
                  <a:pt x="77" y="13"/>
                </a:lnTo>
                <a:lnTo>
                  <a:pt x="77" y="17"/>
                </a:lnTo>
                <a:lnTo>
                  <a:pt x="75" y="19"/>
                </a:lnTo>
                <a:lnTo>
                  <a:pt x="75" y="22"/>
                </a:lnTo>
                <a:lnTo>
                  <a:pt x="74" y="24"/>
                </a:lnTo>
                <a:lnTo>
                  <a:pt x="74" y="26"/>
                </a:lnTo>
                <a:lnTo>
                  <a:pt x="72" y="30"/>
                </a:lnTo>
                <a:lnTo>
                  <a:pt x="72" y="32"/>
                </a:lnTo>
                <a:lnTo>
                  <a:pt x="70" y="33"/>
                </a:lnTo>
                <a:lnTo>
                  <a:pt x="68" y="35"/>
                </a:lnTo>
                <a:lnTo>
                  <a:pt x="66" y="35"/>
                </a:lnTo>
                <a:lnTo>
                  <a:pt x="64" y="35"/>
                </a:lnTo>
                <a:lnTo>
                  <a:pt x="64" y="32"/>
                </a:lnTo>
                <a:lnTo>
                  <a:pt x="66" y="32"/>
                </a:lnTo>
                <a:lnTo>
                  <a:pt x="68" y="32"/>
                </a:lnTo>
                <a:lnTo>
                  <a:pt x="68" y="30"/>
                </a:lnTo>
                <a:lnTo>
                  <a:pt x="70" y="28"/>
                </a:lnTo>
                <a:lnTo>
                  <a:pt x="62" y="8"/>
                </a:lnTo>
                <a:lnTo>
                  <a:pt x="66" y="8"/>
                </a:lnTo>
                <a:lnTo>
                  <a:pt x="72" y="22"/>
                </a:lnTo>
                <a:lnTo>
                  <a:pt x="77" y="8"/>
                </a:lnTo>
                <a:close/>
                <a:moveTo>
                  <a:pt x="86" y="9"/>
                </a:moveTo>
                <a:lnTo>
                  <a:pt x="86" y="26"/>
                </a:lnTo>
                <a:lnTo>
                  <a:pt x="83" y="26"/>
                </a:lnTo>
                <a:lnTo>
                  <a:pt x="83" y="8"/>
                </a:lnTo>
                <a:lnTo>
                  <a:pt x="96" y="8"/>
                </a:lnTo>
                <a:lnTo>
                  <a:pt x="96" y="9"/>
                </a:lnTo>
                <a:lnTo>
                  <a:pt x="86" y="9"/>
                </a:lnTo>
                <a:close/>
                <a:moveTo>
                  <a:pt x="98" y="13"/>
                </a:moveTo>
                <a:lnTo>
                  <a:pt x="99" y="9"/>
                </a:lnTo>
                <a:lnTo>
                  <a:pt x="101" y="8"/>
                </a:lnTo>
                <a:lnTo>
                  <a:pt x="103" y="8"/>
                </a:lnTo>
                <a:lnTo>
                  <a:pt x="107" y="6"/>
                </a:lnTo>
                <a:lnTo>
                  <a:pt x="109" y="8"/>
                </a:lnTo>
                <a:lnTo>
                  <a:pt x="110" y="8"/>
                </a:lnTo>
                <a:lnTo>
                  <a:pt x="112" y="9"/>
                </a:lnTo>
                <a:lnTo>
                  <a:pt x="114" y="9"/>
                </a:lnTo>
                <a:lnTo>
                  <a:pt x="114" y="11"/>
                </a:lnTo>
                <a:lnTo>
                  <a:pt x="114" y="24"/>
                </a:lnTo>
                <a:lnTo>
                  <a:pt x="116" y="24"/>
                </a:lnTo>
                <a:lnTo>
                  <a:pt x="116" y="26"/>
                </a:lnTo>
                <a:lnTo>
                  <a:pt x="114" y="28"/>
                </a:lnTo>
                <a:lnTo>
                  <a:pt x="112" y="26"/>
                </a:lnTo>
                <a:lnTo>
                  <a:pt x="110" y="26"/>
                </a:lnTo>
                <a:lnTo>
                  <a:pt x="110" y="24"/>
                </a:lnTo>
                <a:lnTo>
                  <a:pt x="109" y="26"/>
                </a:lnTo>
                <a:lnTo>
                  <a:pt x="107" y="26"/>
                </a:lnTo>
                <a:lnTo>
                  <a:pt x="105" y="28"/>
                </a:lnTo>
                <a:lnTo>
                  <a:pt x="103" y="28"/>
                </a:lnTo>
                <a:lnTo>
                  <a:pt x="101" y="28"/>
                </a:lnTo>
                <a:lnTo>
                  <a:pt x="99" y="26"/>
                </a:lnTo>
                <a:lnTo>
                  <a:pt x="98" y="24"/>
                </a:lnTo>
                <a:lnTo>
                  <a:pt x="98" y="22"/>
                </a:lnTo>
                <a:lnTo>
                  <a:pt x="98" y="21"/>
                </a:lnTo>
                <a:lnTo>
                  <a:pt x="99" y="19"/>
                </a:lnTo>
                <a:lnTo>
                  <a:pt x="99" y="17"/>
                </a:lnTo>
                <a:lnTo>
                  <a:pt x="103" y="15"/>
                </a:lnTo>
                <a:lnTo>
                  <a:pt x="109" y="15"/>
                </a:lnTo>
                <a:lnTo>
                  <a:pt x="110" y="15"/>
                </a:lnTo>
                <a:lnTo>
                  <a:pt x="110" y="13"/>
                </a:lnTo>
                <a:lnTo>
                  <a:pt x="109" y="9"/>
                </a:lnTo>
                <a:lnTo>
                  <a:pt x="105" y="9"/>
                </a:lnTo>
                <a:lnTo>
                  <a:pt x="103" y="9"/>
                </a:lnTo>
                <a:lnTo>
                  <a:pt x="103" y="11"/>
                </a:lnTo>
                <a:lnTo>
                  <a:pt x="101" y="11"/>
                </a:lnTo>
                <a:lnTo>
                  <a:pt x="101" y="13"/>
                </a:lnTo>
                <a:lnTo>
                  <a:pt x="98" y="13"/>
                </a:lnTo>
                <a:close/>
                <a:moveTo>
                  <a:pt x="110" y="17"/>
                </a:moveTo>
                <a:lnTo>
                  <a:pt x="110" y="17"/>
                </a:lnTo>
                <a:lnTo>
                  <a:pt x="109" y="17"/>
                </a:lnTo>
                <a:lnTo>
                  <a:pt x="107" y="17"/>
                </a:lnTo>
                <a:lnTo>
                  <a:pt x="105" y="19"/>
                </a:lnTo>
                <a:lnTo>
                  <a:pt x="103" y="19"/>
                </a:lnTo>
                <a:lnTo>
                  <a:pt x="101" y="19"/>
                </a:lnTo>
                <a:lnTo>
                  <a:pt x="101" y="21"/>
                </a:lnTo>
                <a:lnTo>
                  <a:pt x="101" y="24"/>
                </a:lnTo>
                <a:lnTo>
                  <a:pt x="105" y="24"/>
                </a:lnTo>
                <a:lnTo>
                  <a:pt x="107" y="24"/>
                </a:lnTo>
                <a:lnTo>
                  <a:pt x="109" y="22"/>
                </a:lnTo>
                <a:lnTo>
                  <a:pt x="110" y="21"/>
                </a:lnTo>
                <a:lnTo>
                  <a:pt x="110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4" name="Freeform 178"/>
          <p:cNvSpPr>
            <a:spLocks noEditPoints="1"/>
          </p:cNvSpPr>
          <p:nvPr/>
        </p:nvSpPr>
        <p:spPr bwMode="auto">
          <a:xfrm>
            <a:off x="2390953" y="3767119"/>
            <a:ext cx="254065" cy="65868"/>
          </a:xfrm>
          <a:custGeom>
            <a:avLst/>
            <a:gdLst>
              <a:gd name="T0" fmla="*/ 19083 w 146"/>
              <a:gd name="T1" fmla="*/ 3175 h 35"/>
              <a:gd name="T2" fmla="*/ 5872 w 146"/>
              <a:gd name="T3" fmla="*/ 14287 h 35"/>
              <a:gd name="T4" fmla="*/ 19083 w 146"/>
              <a:gd name="T5" fmla="*/ 38100 h 35"/>
              <a:gd name="T6" fmla="*/ 29358 w 146"/>
              <a:gd name="T7" fmla="*/ 31750 h 35"/>
              <a:gd name="T8" fmla="*/ 27890 w 146"/>
              <a:gd name="T9" fmla="*/ 41275 h 35"/>
              <a:gd name="T10" fmla="*/ 10275 w 146"/>
              <a:gd name="T11" fmla="*/ 42862 h 35"/>
              <a:gd name="T12" fmla="*/ 0 w 146"/>
              <a:gd name="T13" fmla="*/ 25400 h 35"/>
              <a:gd name="T14" fmla="*/ 5872 w 146"/>
              <a:gd name="T15" fmla="*/ 4762 h 35"/>
              <a:gd name="T16" fmla="*/ 22018 w 146"/>
              <a:gd name="T17" fmla="*/ 0 h 35"/>
              <a:gd name="T18" fmla="*/ 35230 w 146"/>
              <a:gd name="T19" fmla="*/ 11112 h 35"/>
              <a:gd name="T20" fmla="*/ 48441 w 146"/>
              <a:gd name="T21" fmla="*/ 11112 h 35"/>
              <a:gd name="T22" fmla="*/ 63120 w 146"/>
              <a:gd name="T23" fmla="*/ 14287 h 35"/>
              <a:gd name="T24" fmla="*/ 64587 w 146"/>
              <a:gd name="T25" fmla="*/ 38100 h 35"/>
              <a:gd name="T26" fmla="*/ 64587 w 146"/>
              <a:gd name="T27" fmla="*/ 42862 h 35"/>
              <a:gd name="T28" fmla="*/ 63120 w 146"/>
              <a:gd name="T29" fmla="*/ 42862 h 35"/>
              <a:gd name="T30" fmla="*/ 54312 w 146"/>
              <a:gd name="T31" fmla="*/ 41275 h 35"/>
              <a:gd name="T32" fmla="*/ 41101 w 146"/>
              <a:gd name="T33" fmla="*/ 41275 h 35"/>
              <a:gd name="T34" fmla="*/ 41101 w 146"/>
              <a:gd name="T35" fmla="*/ 28575 h 35"/>
              <a:gd name="T36" fmla="*/ 60184 w 146"/>
              <a:gd name="T37" fmla="*/ 20637 h 35"/>
              <a:gd name="T38" fmla="*/ 45505 w 146"/>
              <a:gd name="T39" fmla="*/ 17462 h 35"/>
              <a:gd name="T40" fmla="*/ 57248 w 146"/>
              <a:gd name="T41" fmla="*/ 28575 h 35"/>
              <a:gd name="T42" fmla="*/ 45505 w 146"/>
              <a:gd name="T43" fmla="*/ 28575 h 35"/>
              <a:gd name="T44" fmla="*/ 48441 w 146"/>
              <a:gd name="T45" fmla="*/ 38100 h 35"/>
              <a:gd name="T46" fmla="*/ 57248 w 146"/>
              <a:gd name="T47" fmla="*/ 34925 h 35"/>
              <a:gd name="T48" fmla="*/ 76331 w 146"/>
              <a:gd name="T49" fmla="*/ 17462 h 35"/>
              <a:gd name="T50" fmla="*/ 83670 w 146"/>
              <a:gd name="T51" fmla="*/ 11112 h 35"/>
              <a:gd name="T52" fmla="*/ 98349 w 146"/>
              <a:gd name="T53" fmla="*/ 23812 h 35"/>
              <a:gd name="T54" fmla="*/ 92478 w 146"/>
              <a:gd name="T55" fmla="*/ 41275 h 35"/>
              <a:gd name="T56" fmla="*/ 79266 w 146"/>
              <a:gd name="T57" fmla="*/ 41275 h 35"/>
              <a:gd name="T58" fmla="*/ 70459 w 146"/>
              <a:gd name="T59" fmla="*/ 11112 h 35"/>
              <a:gd name="T60" fmla="*/ 89542 w 146"/>
              <a:gd name="T61" fmla="*/ 31750 h 35"/>
              <a:gd name="T62" fmla="*/ 89542 w 146"/>
              <a:gd name="T63" fmla="*/ 20637 h 35"/>
              <a:gd name="T64" fmla="*/ 79266 w 146"/>
              <a:gd name="T65" fmla="*/ 17462 h 35"/>
              <a:gd name="T66" fmla="*/ 80734 w 146"/>
              <a:gd name="T67" fmla="*/ 38100 h 35"/>
              <a:gd name="T68" fmla="*/ 108624 w 146"/>
              <a:gd name="T69" fmla="*/ 11112 h 35"/>
              <a:gd name="T70" fmla="*/ 121835 w 146"/>
              <a:gd name="T71" fmla="*/ 14287 h 35"/>
              <a:gd name="T72" fmla="*/ 124771 w 146"/>
              <a:gd name="T73" fmla="*/ 38100 h 35"/>
              <a:gd name="T74" fmla="*/ 127707 w 146"/>
              <a:gd name="T75" fmla="*/ 42862 h 35"/>
              <a:gd name="T76" fmla="*/ 121835 w 146"/>
              <a:gd name="T77" fmla="*/ 42862 h 35"/>
              <a:gd name="T78" fmla="*/ 115964 w 146"/>
              <a:gd name="T79" fmla="*/ 41275 h 35"/>
              <a:gd name="T80" fmla="*/ 102753 w 146"/>
              <a:gd name="T81" fmla="*/ 41275 h 35"/>
              <a:gd name="T82" fmla="*/ 102753 w 146"/>
              <a:gd name="T83" fmla="*/ 28575 h 35"/>
              <a:gd name="T84" fmla="*/ 118900 w 146"/>
              <a:gd name="T85" fmla="*/ 20637 h 35"/>
              <a:gd name="T86" fmla="*/ 105689 w 146"/>
              <a:gd name="T87" fmla="*/ 17462 h 35"/>
              <a:gd name="T88" fmla="*/ 115964 w 146"/>
              <a:gd name="T89" fmla="*/ 28575 h 35"/>
              <a:gd name="T90" fmla="*/ 108624 w 146"/>
              <a:gd name="T91" fmla="*/ 28575 h 35"/>
              <a:gd name="T92" fmla="*/ 111560 w 146"/>
              <a:gd name="T93" fmla="*/ 38100 h 35"/>
              <a:gd name="T94" fmla="*/ 118900 w 146"/>
              <a:gd name="T95" fmla="*/ 34925 h 35"/>
              <a:gd name="T96" fmla="*/ 154129 w 146"/>
              <a:gd name="T97" fmla="*/ 42862 h 35"/>
              <a:gd name="T98" fmla="*/ 133579 w 146"/>
              <a:gd name="T99" fmla="*/ 42862 h 35"/>
              <a:gd name="T100" fmla="*/ 151193 w 146"/>
              <a:gd name="T101" fmla="*/ 11112 h 35"/>
              <a:gd name="T102" fmla="*/ 168808 w 146"/>
              <a:gd name="T103" fmla="*/ 17462 h 35"/>
              <a:gd name="T104" fmla="*/ 170276 w 146"/>
              <a:gd name="T105" fmla="*/ 38100 h 35"/>
              <a:gd name="T106" fmla="*/ 182019 w 146"/>
              <a:gd name="T107" fmla="*/ 31750 h 35"/>
              <a:gd name="T108" fmla="*/ 173212 w 146"/>
              <a:gd name="T109" fmla="*/ 42862 h 35"/>
              <a:gd name="T110" fmla="*/ 162937 w 146"/>
              <a:gd name="T111" fmla="*/ 31750 h 35"/>
              <a:gd name="T112" fmla="*/ 168808 w 146"/>
              <a:gd name="T113" fmla="*/ 11112 h 35"/>
              <a:gd name="T114" fmla="*/ 182019 w 146"/>
              <a:gd name="T115" fmla="*/ 14287 h 35"/>
              <a:gd name="T116" fmla="*/ 214313 w 146"/>
              <a:gd name="T117" fmla="*/ 42862 h 35"/>
              <a:gd name="T118" fmla="*/ 189359 w 146"/>
              <a:gd name="T119" fmla="*/ 42862 h 35"/>
              <a:gd name="T120" fmla="*/ 214313 w 146"/>
              <a:gd name="T121" fmla="*/ 11112 h 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6"/>
              <a:gd name="T184" fmla="*/ 0 h 35"/>
              <a:gd name="T185" fmla="*/ 146 w 146"/>
              <a:gd name="T186" fmla="*/ 35 h 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6" h="35">
                <a:moveTo>
                  <a:pt x="20" y="7"/>
                </a:moveTo>
                <a:lnTo>
                  <a:pt x="19" y="5"/>
                </a:lnTo>
                <a:lnTo>
                  <a:pt x="17" y="3"/>
                </a:lnTo>
                <a:lnTo>
                  <a:pt x="15" y="3"/>
                </a:lnTo>
                <a:lnTo>
                  <a:pt x="13" y="2"/>
                </a:lnTo>
                <a:lnTo>
                  <a:pt x="11" y="3"/>
                </a:lnTo>
                <a:lnTo>
                  <a:pt x="7" y="3"/>
                </a:lnTo>
                <a:lnTo>
                  <a:pt x="6" y="5"/>
                </a:lnTo>
                <a:lnTo>
                  <a:pt x="6" y="7"/>
                </a:lnTo>
                <a:lnTo>
                  <a:pt x="4" y="9"/>
                </a:lnTo>
                <a:lnTo>
                  <a:pt x="4" y="13"/>
                </a:lnTo>
                <a:lnTo>
                  <a:pt x="4" y="18"/>
                </a:lnTo>
                <a:lnTo>
                  <a:pt x="6" y="22"/>
                </a:lnTo>
                <a:lnTo>
                  <a:pt x="9" y="24"/>
                </a:lnTo>
                <a:lnTo>
                  <a:pt x="13" y="24"/>
                </a:lnTo>
                <a:lnTo>
                  <a:pt x="15" y="24"/>
                </a:lnTo>
                <a:lnTo>
                  <a:pt x="17" y="22"/>
                </a:lnTo>
                <a:lnTo>
                  <a:pt x="19" y="22"/>
                </a:lnTo>
                <a:lnTo>
                  <a:pt x="20" y="20"/>
                </a:lnTo>
                <a:lnTo>
                  <a:pt x="20" y="16"/>
                </a:lnTo>
                <a:lnTo>
                  <a:pt x="24" y="16"/>
                </a:lnTo>
                <a:lnTo>
                  <a:pt x="22" y="20"/>
                </a:lnTo>
                <a:lnTo>
                  <a:pt x="20" y="24"/>
                </a:lnTo>
                <a:lnTo>
                  <a:pt x="19" y="26"/>
                </a:lnTo>
                <a:lnTo>
                  <a:pt x="17" y="27"/>
                </a:lnTo>
                <a:lnTo>
                  <a:pt x="15" y="27"/>
                </a:lnTo>
                <a:lnTo>
                  <a:pt x="13" y="27"/>
                </a:lnTo>
                <a:lnTo>
                  <a:pt x="9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2" y="5"/>
                </a:lnTo>
                <a:lnTo>
                  <a:pt x="4" y="3"/>
                </a:lnTo>
                <a:lnTo>
                  <a:pt x="6" y="2"/>
                </a:lnTo>
                <a:lnTo>
                  <a:pt x="7" y="0"/>
                </a:lnTo>
                <a:lnTo>
                  <a:pt x="9" y="0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2"/>
                </a:lnTo>
                <a:lnTo>
                  <a:pt x="22" y="3"/>
                </a:lnTo>
                <a:lnTo>
                  <a:pt x="22" y="5"/>
                </a:lnTo>
                <a:lnTo>
                  <a:pt x="24" y="7"/>
                </a:lnTo>
                <a:lnTo>
                  <a:pt x="20" y="7"/>
                </a:lnTo>
                <a:close/>
                <a:moveTo>
                  <a:pt x="28" y="13"/>
                </a:moveTo>
                <a:lnTo>
                  <a:pt x="28" y="11"/>
                </a:lnTo>
                <a:lnTo>
                  <a:pt x="30" y="9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3" y="9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4" y="24"/>
                </a:lnTo>
                <a:lnTo>
                  <a:pt x="44" y="27"/>
                </a:lnTo>
                <a:lnTo>
                  <a:pt x="43" y="27"/>
                </a:lnTo>
                <a:lnTo>
                  <a:pt x="41" y="26"/>
                </a:lnTo>
                <a:lnTo>
                  <a:pt x="41" y="24"/>
                </a:lnTo>
                <a:lnTo>
                  <a:pt x="39" y="26"/>
                </a:lnTo>
                <a:lnTo>
                  <a:pt x="37" y="26"/>
                </a:lnTo>
                <a:lnTo>
                  <a:pt x="35" y="27"/>
                </a:lnTo>
                <a:lnTo>
                  <a:pt x="33" y="27"/>
                </a:lnTo>
                <a:lnTo>
                  <a:pt x="31" y="27"/>
                </a:lnTo>
                <a:lnTo>
                  <a:pt x="30" y="27"/>
                </a:lnTo>
                <a:lnTo>
                  <a:pt x="28" y="26"/>
                </a:lnTo>
                <a:lnTo>
                  <a:pt x="28" y="24"/>
                </a:lnTo>
                <a:lnTo>
                  <a:pt x="26" y="22"/>
                </a:lnTo>
                <a:lnTo>
                  <a:pt x="28" y="20"/>
                </a:lnTo>
                <a:lnTo>
                  <a:pt x="28" y="18"/>
                </a:lnTo>
                <a:lnTo>
                  <a:pt x="30" y="16"/>
                </a:lnTo>
                <a:lnTo>
                  <a:pt x="33" y="16"/>
                </a:lnTo>
                <a:lnTo>
                  <a:pt x="39" y="15"/>
                </a:lnTo>
                <a:lnTo>
                  <a:pt x="41" y="13"/>
                </a:lnTo>
                <a:lnTo>
                  <a:pt x="39" y="11"/>
                </a:lnTo>
                <a:lnTo>
                  <a:pt x="35" y="9"/>
                </a:lnTo>
                <a:lnTo>
                  <a:pt x="33" y="9"/>
                </a:lnTo>
                <a:lnTo>
                  <a:pt x="31" y="11"/>
                </a:lnTo>
                <a:lnTo>
                  <a:pt x="31" y="13"/>
                </a:lnTo>
                <a:lnTo>
                  <a:pt x="28" y="13"/>
                </a:lnTo>
                <a:close/>
                <a:moveTo>
                  <a:pt x="41" y="16"/>
                </a:moveTo>
                <a:lnTo>
                  <a:pt x="39" y="16"/>
                </a:lnTo>
                <a:lnTo>
                  <a:pt x="39" y="18"/>
                </a:lnTo>
                <a:lnTo>
                  <a:pt x="37" y="18"/>
                </a:lnTo>
                <a:lnTo>
                  <a:pt x="35" y="18"/>
                </a:lnTo>
                <a:lnTo>
                  <a:pt x="33" y="18"/>
                </a:lnTo>
                <a:lnTo>
                  <a:pt x="31" y="18"/>
                </a:lnTo>
                <a:lnTo>
                  <a:pt x="31" y="20"/>
                </a:lnTo>
                <a:lnTo>
                  <a:pt x="30" y="20"/>
                </a:lnTo>
                <a:lnTo>
                  <a:pt x="30" y="22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0"/>
                </a:lnTo>
                <a:lnTo>
                  <a:pt x="41" y="16"/>
                </a:lnTo>
                <a:close/>
                <a:moveTo>
                  <a:pt x="48" y="7"/>
                </a:moveTo>
                <a:lnTo>
                  <a:pt x="52" y="7"/>
                </a:lnTo>
                <a:lnTo>
                  <a:pt x="52" y="11"/>
                </a:lnTo>
                <a:lnTo>
                  <a:pt x="54" y="9"/>
                </a:lnTo>
                <a:lnTo>
                  <a:pt x="54" y="7"/>
                </a:lnTo>
                <a:lnTo>
                  <a:pt x="55" y="7"/>
                </a:lnTo>
                <a:lnTo>
                  <a:pt x="57" y="7"/>
                </a:lnTo>
                <a:lnTo>
                  <a:pt x="61" y="7"/>
                </a:lnTo>
                <a:lnTo>
                  <a:pt x="63" y="7"/>
                </a:lnTo>
                <a:lnTo>
                  <a:pt x="63" y="9"/>
                </a:lnTo>
                <a:lnTo>
                  <a:pt x="65" y="11"/>
                </a:lnTo>
                <a:lnTo>
                  <a:pt x="67" y="15"/>
                </a:lnTo>
                <a:lnTo>
                  <a:pt x="67" y="16"/>
                </a:lnTo>
                <a:lnTo>
                  <a:pt x="67" y="18"/>
                </a:lnTo>
                <a:lnTo>
                  <a:pt x="65" y="22"/>
                </a:lnTo>
                <a:lnTo>
                  <a:pt x="65" y="24"/>
                </a:lnTo>
                <a:lnTo>
                  <a:pt x="63" y="26"/>
                </a:lnTo>
                <a:lnTo>
                  <a:pt x="61" y="27"/>
                </a:lnTo>
                <a:lnTo>
                  <a:pt x="57" y="27"/>
                </a:lnTo>
                <a:lnTo>
                  <a:pt x="55" y="27"/>
                </a:lnTo>
                <a:lnTo>
                  <a:pt x="54" y="27"/>
                </a:lnTo>
                <a:lnTo>
                  <a:pt x="54" y="26"/>
                </a:lnTo>
                <a:lnTo>
                  <a:pt x="52" y="24"/>
                </a:lnTo>
                <a:lnTo>
                  <a:pt x="52" y="35"/>
                </a:lnTo>
                <a:lnTo>
                  <a:pt x="48" y="35"/>
                </a:lnTo>
                <a:lnTo>
                  <a:pt x="48" y="7"/>
                </a:lnTo>
                <a:close/>
                <a:moveTo>
                  <a:pt x="57" y="24"/>
                </a:moveTo>
                <a:lnTo>
                  <a:pt x="59" y="24"/>
                </a:lnTo>
                <a:lnTo>
                  <a:pt x="61" y="24"/>
                </a:lnTo>
                <a:lnTo>
                  <a:pt x="61" y="22"/>
                </a:lnTo>
                <a:lnTo>
                  <a:pt x="61" y="20"/>
                </a:lnTo>
                <a:lnTo>
                  <a:pt x="63" y="18"/>
                </a:lnTo>
                <a:lnTo>
                  <a:pt x="63" y="16"/>
                </a:lnTo>
                <a:lnTo>
                  <a:pt x="63" y="15"/>
                </a:lnTo>
                <a:lnTo>
                  <a:pt x="63" y="13"/>
                </a:lnTo>
                <a:lnTo>
                  <a:pt x="61" y="13"/>
                </a:lnTo>
                <a:lnTo>
                  <a:pt x="61" y="11"/>
                </a:lnTo>
                <a:lnTo>
                  <a:pt x="59" y="9"/>
                </a:lnTo>
                <a:lnTo>
                  <a:pt x="57" y="9"/>
                </a:lnTo>
                <a:lnTo>
                  <a:pt x="55" y="11"/>
                </a:lnTo>
                <a:lnTo>
                  <a:pt x="54" y="11"/>
                </a:lnTo>
                <a:lnTo>
                  <a:pt x="52" y="15"/>
                </a:lnTo>
                <a:lnTo>
                  <a:pt x="52" y="18"/>
                </a:lnTo>
                <a:lnTo>
                  <a:pt x="52" y="20"/>
                </a:lnTo>
                <a:lnTo>
                  <a:pt x="54" y="24"/>
                </a:lnTo>
                <a:lnTo>
                  <a:pt x="55" y="24"/>
                </a:lnTo>
                <a:lnTo>
                  <a:pt x="57" y="24"/>
                </a:lnTo>
                <a:close/>
                <a:moveTo>
                  <a:pt x="70" y="13"/>
                </a:moveTo>
                <a:lnTo>
                  <a:pt x="70" y="11"/>
                </a:lnTo>
                <a:lnTo>
                  <a:pt x="72" y="9"/>
                </a:lnTo>
                <a:lnTo>
                  <a:pt x="74" y="7"/>
                </a:lnTo>
                <a:lnTo>
                  <a:pt x="78" y="7"/>
                </a:lnTo>
                <a:lnTo>
                  <a:pt x="79" y="7"/>
                </a:lnTo>
                <a:lnTo>
                  <a:pt x="81" y="7"/>
                </a:lnTo>
                <a:lnTo>
                  <a:pt x="83" y="9"/>
                </a:lnTo>
                <a:lnTo>
                  <a:pt x="85" y="11"/>
                </a:lnTo>
                <a:lnTo>
                  <a:pt x="85" y="13"/>
                </a:lnTo>
                <a:lnTo>
                  <a:pt x="85" y="24"/>
                </a:lnTo>
                <a:lnTo>
                  <a:pt x="87" y="24"/>
                </a:lnTo>
                <a:lnTo>
                  <a:pt x="87" y="27"/>
                </a:lnTo>
                <a:lnTo>
                  <a:pt x="85" y="27"/>
                </a:lnTo>
                <a:lnTo>
                  <a:pt x="83" y="27"/>
                </a:lnTo>
                <a:lnTo>
                  <a:pt x="83" y="26"/>
                </a:lnTo>
                <a:lnTo>
                  <a:pt x="81" y="26"/>
                </a:lnTo>
                <a:lnTo>
                  <a:pt x="81" y="24"/>
                </a:lnTo>
                <a:lnTo>
                  <a:pt x="79" y="26"/>
                </a:lnTo>
                <a:lnTo>
                  <a:pt x="78" y="27"/>
                </a:lnTo>
                <a:lnTo>
                  <a:pt x="74" y="27"/>
                </a:lnTo>
                <a:lnTo>
                  <a:pt x="72" y="27"/>
                </a:lnTo>
                <a:lnTo>
                  <a:pt x="70" y="26"/>
                </a:lnTo>
                <a:lnTo>
                  <a:pt x="68" y="24"/>
                </a:lnTo>
                <a:lnTo>
                  <a:pt x="68" y="22"/>
                </a:lnTo>
                <a:lnTo>
                  <a:pt x="68" y="20"/>
                </a:lnTo>
                <a:lnTo>
                  <a:pt x="70" y="18"/>
                </a:lnTo>
                <a:lnTo>
                  <a:pt x="72" y="16"/>
                </a:lnTo>
                <a:lnTo>
                  <a:pt x="74" y="16"/>
                </a:lnTo>
                <a:lnTo>
                  <a:pt x="79" y="15"/>
                </a:lnTo>
                <a:lnTo>
                  <a:pt x="81" y="15"/>
                </a:lnTo>
                <a:lnTo>
                  <a:pt x="81" y="13"/>
                </a:lnTo>
                <a:lnTo>
                  <a:pt x="79" y="11"/>
                </a:lnTo>
                <a:lnTo>
                  <a:pt x="78" y="9"/>
                </a:lnTo>
                <a:lnTo>
                  <a:pt x="76" y="9"/>
                </a:lnTo>
                <a:lnTo>
                  <a:pt x="74" y="11"/>
                </a:lnTo>
                <a:lnTo>
                  <a:pt x="72" y="11"/>
                </a:lnTo>
                <a:lnTo>
                  <a:pt x="72" y="13"/>
                </a:lnTo>
                <a:lnTo>
                  <a:pt x="70" y="13"/>
                </a:lnTo>
                <a:close/>
                <a:moveTo>
                  <a:pt x="81" y="16"/>
                </a:moveTo>
                <a:lnTo>
                  <a:pt x="81" y="16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4" y="18"/>
                </a:lnTo>
                <a:lnTo>
                  <a:pt x="72" y="20"/>
                </a:lnTo>
                <a:lnTo>
                  <a:pt x="72" y="22"/>
                </a:lnTo>
                <a:lnTo>
                  <a:pt x="72" y="24"/>
                </a:lnTo>
                <a:lnTo>
                  <a:pt x="76" y="24"/>
                </a:lnTo>
                <a:lnTo>
                  <a:pt x="78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1" y="16"/>
                </a:lnTo>
                <a:close/>
                <a:moveTo>
                  <a:pt x="103" y="7"/>
                </a:moveTo>
                <a:lnTo>
                  <a:pt x="105" y="7"/>
                </a:lnTo>
                <a:lnTo>
                  <a:pt x="105" y="27"/>
                </a:lnTo>
                <a:lnTo>
                  <a:pt x="103" y="27"/>
                </a:lnTo>
                <a:lnTo>
                  <a:pt x="103" y="18"/>
                </a:lnTo>
                <a:lnTo>
                  <a:pt x="94" y="18"/>
                </a:lnTo>
                <a:lnTo>
                  <a:pt x="94" y="27"/>
                </a:lnTo>
                <a:lnTo>
                  <a:pt x="91" y="27"/>
                </a:lnTo>
                <a:lnTo>
                  <a:pt x="91" y="7"/>
                </a:lnTo>
                <a:lnTo>
                  <a:pt x="94" y="7"/>
                </a:lnTo>
                <a:lnTo>
                  <a:pt x="94" y="15"/>
                </a:lnTo>
                <a:lnTo>
                  <a:pt x="103" y="15"/>
                </a:lnTo>
                <a:lnTo>
                  <a:pt x="103" y="7"/>
                </a:lnTo>
                <a:close/>
                <a:moveTo>
                  <a:pt x="124" y="15"/>
                </a:moveTo>
                <a:lnTo>
                  <a:pt x="122" y="11"/>
                </a:lnTo>
                <a:lnTo>
                  <a:pt x="118" y="9"/>
                </a:lnTo>
                <a:lnTo>
                  <a:pt x="116" y="11"/>
                </a:lnTo>
                <a:lnTo>
                  <a:pt x="115" y="11"/>
                </a:lnTo>
                <a:lnTo>
                  <a:pt x="115" y="15"/>
                </a:lnTo>
                <a:lnTo>
                  <a:pt x="113" y="16"/>
                </a:lnTo>
                <a:lnTo>
                  <a:pt x="115" y="20"/>
                </a:lnTo>
                <a:lnTo>
                  <a:pt x="115" y="22"/>
                </a:lnTo>
                <a:lnTo>
                  <a:pt x="116" y="24"/>
                </a:lnTo>
                <a:lnTo>
                  <a:pt x="118" y="24"/>
                </a:ln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0"/>
                </a:lnTo>
                <a:lnTo>
                  <a:pt x="128" y="20"/>
                </a:lnTo>
                <a:lnTo>
                  <a:pt x="126" y="22"/>
                </a:lnTo>
                <a:lnTo>
                  <a:pt x="124" y="26"/>
                </a:lnTo>
                <a:lnTo>
                  <a:pt x="122" y="27"/>
                </a:lnTo>
                <a:lnTo>
                  <a:pt x="118" y="27"/>
                </a:lnTo>
                <a:lnTo>
                  <a:pt x="116" y="27"/>
                </a:lnTo>
                <a:lnTo>
                  <a:pt x="115" y="26"/>
                </a:lnTo>
                <a:lnTo>
                  <a:pt x="113" y="24"/>
                </a:lnTo>
                <a:lnTo>
                  <a:pt x="111" y="22"/>
                </a:lnTo>
                <a:lnTo>
                  <a:pt x="111" y="20"/>
                </a:lnTo>
                <a:lnTo>
                  <a:pt x="109" y="18"/>
                </a:lnTo>
                <a:lnTo>
                  <a:pt x="111" y="15"/>
                </a:lnTo>
                <a:lnTo>
                  <a:pt x="111" y="13"/>
                </a:lnTo>
                <a:lnTo>
                  <a:pt x="113" y="9"/>
                </a:lnTo>
                <a:lnTo>
                  <a:pt x="115" y="7"/>
                </a:lnTo>
                <a:lnTo>
                  <a:pt x="116" y="7"/>
                </a:lnTo>
                <a:lnTo>
                  <a:pt x="120" y="7"/>
                </a:lnTo>
                <a:lnTo>
                  <a:pt x="122" y="7"/>
                </a:lnTo>
                <a:lnTo>
                  <a:pt x="124" y="7"/>
                </a:lnTo>
                <a:lnTo>
                  <a:pt x="124" y="9"/>
                </a:lnTo>
                <a:lnTo>
                  <a:pt x="126" y="11"/>
                </a:lnTo>
                <a:lnTo>
                  <a:pt x="126" y="13"/>
                </a:lnTo>
                <a:lnTo>
                  <a:pt x="128" y="15"/>
                </a:lnTo>
                <a:lnTo>
                  <a:pt x="124" y="15"/>
                </a:lnTo>
                <a:close/>
                <a:moveTo>
                  <a:pt x="146" y="27"/>
                </a:moveTo>
                <a:lnTo>
                  <a:pt x="142" y="27"/>
                </a:lnTo>
                <a:lnTo>
                  <a:pt x="135" y="18"/>
                </a:lnTo>
                <a:lnTo>
                  <a:pt x="133" y="20"/>
                </a:lnTo>
                <a:lnTo>
                  <a:pt x="133" y="27"/>
                </a:lnTo>
                <a:lnTo>
                  <a:pt x="129" y="27"/>
                </a:lnTo>
                <a:lnTo>
                  <a:pt x="129" y="7"/>
                </a:lnTo>
                <a:lnTo>
                  <a:pt x="133" y="7"/>
                </a:lnTo>
                <a:lnTo>
                  <a:pt x="133" y="15"/>
                </a:lnTo>
                <a:lnTo>
                  <a:pt x="142" y="7"/>
                </a:lnTo>
                <a:lnTo>
                  <a:pt x="146" y="7"/>
                </a:lnTo>
                <a:lnTo>
                  <a:pt x="137" y="15"/>
                </a:lnTo>
                <a:lnTo>
                  <a:pt x="146" y="2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5" name="Freeform 179"/>
          <p:cNvSpPr>
            <a:spLocks noEditPoints="1"/>
          </p:cNvSpPr>
          <p:nvPr/>
        </p:nvSpPr>
        <p:spPr bwMode="auto">
          <a:xfrm>
            <a:off x="2786164" y="3680551"/>
            <a:ext cx="372627" cy="71514"/>
          </a:xfrm>
          <a:custGeom>
            <a:avLst/>
            <a:gdLst>
              <a:gd name="T0" fmla="*/ 27778 w 215"/>
              <a:gd name="T1" fmla="*/ 49212 h 38"/>
              <a:gd name="T2" fmla="*/ 5848 w 215"/>
              <a:gd name="T3" fmla="*/ 4762 h 38"/>
              <a:gd name="T4" fmla="*/ 8772 w 215"/>
              <a:gd name="T5" fmla="*/ 0 h 38"/>
              <a:gd name="T6" fmla="*/ 19006 w 215"/>
              <a:gd name="T7" fmla="*/ 1588 h 38"/>
              <a:gd name="T8" fmla="*/ 54093 w 215"/>
              <a:gd name="T9" fmla="*/ 17462 h 38"/>
              <a:gd name="T10" fmla="*/ 65789 w 215"/>
              <a:gd name="T11" fmla="*/ 38100 h 38"/>
              <a:gd name="T12" fmla="*/ 49707 w 215"/>
              <a:gd name="T13" fmla="*/ 49212 h 38"/>
              <a:gd name="T14" fmla="*/ 38011 w 215"/>
              <a:gd name="T15" fmla="*/ 28575 h 38"/>
              <a:gd name="T16" fmla="*/ 51169 w 215"/>
              <a:gd name="T17" fmla="*/ 46037 h 38"/>
              <a:gd name="T18" fmla="*/ 59941 w 215"/>
              <a:gd name="T19" fmla="*/ 34925 h 38"/>
              <a:gd name="T20" fmla="*/ 51169 w 215"/>
              <a:gd name="T21" fmla="*/ 19050 h 38"/>
              <a:gd name="T22" fmla="*/ 43859 w 215"/>
              <a:gd name="T23" fmla="*/ 34925 h 38"/>
              <a:gd name="T24" fmla="*/ 51169 w 215"/>
              <a:gd name="T25" fmla="*/ 46037 h 38"/>
              <a:gd name="T26" fmla="*/ 70175 w 215"/>
              <a:gd name="T27" fmla="*/ 49212 h 38"/>
              <a:gd name="T28" fmla="*/ 89181 w 215"/>
              <a:gd name="T29" fmla="*/ 17462 h 38"/>
              <a:gd name="T30" fmla="*/ 114034 w 215"/>
              <a:gd name="T31" fmla="*/ 49212 h 38"/>
              <a:gd name="T32" fmla="*/ 133040 w 215"/>
              <a:gd name="T33" fmla="*/ 17462 h 38"/>
              <a:gd name="T34" fmla="*/ 143274 w 215"/>
              <a:gd name="T35" fmla="*/ 17462 h 38"/>
              <a:gd name="T36" fmla="*/ 159355 w 215"/>
              <a:gd name="T37" fmla="*/ 22225 h 38"/>
              <a:gd name="T38" fmla="*/ 162279 w 215"/>
              <a:gd name="T39" fmla="*/ 46037 h 38"/>
              <a:gd name="T40" fmla="*/ 159355 w 215"/>
              <a:gd name="T41" fmla="*/ 49212 h 38"/>
              <a:gd name="T42" fmla="*/ 154970 w 215"/>
              <a:gd name="T43" fmla="*/ 46037 h 38"/>
              <a:gd name="T44" fmla="*/ 137426 w 215"/>
              <a:gd name="T45" fmla="*/ 46037 h 38"/>
              <a:gd name="T46" fmla="*/ 140350 w 215"/>
              <a:gd name="T47" fmla="*/ 31750 h 38"/>
              <a:gd name="T48" fmla="*/ 149122 w 215"/>
              <a:gd name="T49" fmla="*/ 19050 h 38"/>
              <a:gd name="T50" fmla="*/ 154970 w 215"/>
              <a:gd name="T51" fmla="*/ 31750 h 38"/>
              <a:gd name="T52" fmla="*/ 143274 w 215"/>
              <a:gd name="T53" fmla="*/ 34925 h 38"/>
              <a:gd name="T54" fmla="*/ 146198 w 215"/>
              <a:gd name="T55" fmla="*/ 46037 h 38"/>
              <a:gd name="T56" fmla="*/ 154970 w 215"/>
              <a:gd name="T57" fmla="*/ 38100 h 38"/>
              <a:gd name="T58" fmla="*/ 172513 w 215"/>
              <a:gd name="T59" fmla="*/ 19050 h 38"/>
              <a:gd name="T60" fmla="*/ 190057 w 215"/>
              <a:gd name="T61" fmla="*/ 19050 h 38"/>
              <a:gd name="T62" fmla="*/ 190057 w 215"/>
              <a:gd name="T63" fmla="*/ 42862 h 38"/>
              <a:gd name="T64" fmla="*/ 172513 w 215"/>
              <a:gd name="T65" fmla="*/ 46037 h 38"/>
              <a:gd name="T66" fmla="*/ 181285 w 215"/>
              <a:gd name="T67" fmla="*/ 46037 h 38"/>
              <a:gd name="T68" fmla="*/ 187133 w 215"/>
              <a:gd name="T69" fmla="*/ 34925 h 38"/>
              <a:gd name="T70" fmla="*/ 181285 w 215"/>
              <a:gd name="T71" fmla="*/ 22225 h 38"/>
              <a:gd name="T72" fmla="*/ 175437 w 215"/>
              <a:gd name="T73" fmla="*/ 42862 h 38"/>
              <a:gd name="T74" fmla="*/ 197367 w 215"/>
              <a:gd name="T75" fmla="*/ 28575 h 38"/>
              <a:gd name="T76" fmla="*/ 219297 w 215"/>
              <a:gd name="T77" fmla="*/ 42862 h 38"/>
              <a:gd name="T78" fmla="*/ 216373 w 215"/>
              <a:gd name="T79" fmla="*/ 19050 h 38"/>
              <a:gd name="T80" fmla="*/ 235378 w 215"/>
              <a:gd name="T81" fmla="*/ 4762 h 38"/>
              <a:gd name="T82" fmla="*/ 251460 w 215"/>
              <a:gd name="T83" fmla="*/ 19050 h 38"/>
              <a:gd name="T84" fmla="*/ 248536 w 215"/>
              <a:gd name="T85" fmla="*/ 42862 h 38"/>
              <a:gd name="T86" fmla="*/ 229530 w 215"/>
              <a:gd name="T87" fmla="*/ 11112 h 38"/>
              <a:gd name="T88" fmla="*/ 222220 w 215"/>
              <a:gd name="T89" fmla="*/ 31750 h 38"/>
              <a:gd name="T90" fmla="*/ 238302 w 215"/>
              <a:gd name="T91" fmla="*/ 42862 h 38"/>
              <a:gd name="T92" fmla="*/ 248536 w 215"/>
              <a:gd name="T93" fmla="*/ 22225 h 38"/>
              <a:gd name="T94" fmla="*/ 264618 w 215"/>
              <a:gd name="T95" fmla="*/ 22225 h 38"/>
              <a:gd name="T96" fmla="*/ 257308 w 215"/>
              <a:gd name="T97" fmla="*/ 42862 h 38"/>
              <a:gd name="T98" fmla="*/ 280700 w 215"/>
              <a:gd name="T99" fmla="*/ 17462 h 38"/>
              <a:gd name="T100" fmla="*/ 289471 w 215"/>
              <a:gd name="T101" fmla="*/ 22225 h 38"/>
              <a:gd name="T102" fmla="*/ 305553 w 215"/>
              <a:gd name="T103" fmla="*/ 17462 h 38"/>
              <a:gd name="T104" fmla="*/ 311401 w 215"/>
              <a:gd name="T105" fmla="*/ 46037 h 38"/>
              <a:gd name="T106" fmla="*/ 311401 w 215"/>
              <a:gd name="T107" fmla="*/ 49212 h 38"/>
              <a:gd name="T108" fmla="*/ 305553 w 215"/>
              <a:gd name="T109" fmla="*/ 46037 h 38"/>
              <a:gd name="T110" fmla="*/ 292395 w 215"/>
              <a:gd name="T111" fmla="*/ 49212 h 38"/>
              <a:gd name="T112" fmla="*/ 286547 w 215"/>
              <a:gd name="T113" fmla="*/ 38100 h 38"/>
              <a:gd name="T114" fmla="*/ 305553 w 215"/>
              <a:gd name="T115" fmla="*/ 25400 h 38"/>
              <a:gd name="T116" fmla="*/ 292395 w 215"/>
              <a:gd name="T117" fmla="*/ 25400 h 38"/>
              <a:gd name="T118" fmla="*/ 296781 w 215"/>
              <a:gd name="T119" fmla="*/ 34925 h 38"/>
              <a:gd name="T120" fmla="*/ 289471 w 215"/>
              <a:gd name="T121" fmla="*/ 39687 h 38"/>
              <a:gd name="T122" fmla="*/ 302629 w 215"/>
              <a:gd name="T123" fmla="*/ 39687 h 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5"/>
              <a:gd name="T187" fmla="*/ 0 h 38"/>
              <a:gd name="T188" fmla="*/ 215 w 215"/>
              <a:gd name="T189" fmla="*/ 38 h 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5" h="38">
                <a:moveTo>
                  <a:pt x="4" y="25"/>
                </a:moveTo>
                <a:lnTo>
                  <a:pt x="4" y="25"/>
                </a:lnTo>
                <a:lnTo>
                  <a:pt x="19" y="3"/>
                </a:lnTo>
                <a:lnTo>
                  <a:pt x="22" y="3"/>
                </a:lnTo>
                <a:lnTo>
                  <a:pt x="22" y="31"/>
                </a:lnTo>
                <a:lnTo>
                  <a:pt x="19" y="31"/>
                </a:lnTo>
                <a:lnTo>
                  <a:pt x="19" y="9"/>
                </a:lnTo>
                <a:lnTo>
                  <a:pt x="4" y="31"/>
                </a:lnTo>
                <a:lnTo>
                  <a:pt x="0" y="31"/>
                </a:lnTo>
                <a:lnTo>
                  <a:pt x="0" y="3"/>
                </a:lnTo>
                <a:lnTo>
                  <a:pt x="4" y="3"/>
                </a:lnTo>
                <a:lnTo>
                  <a:pt x="4" y="25"/>
                </a:lnTo>
                <a:close/>
                <a:moveTo>
                  <a:pt x="17" y="0"/>
                </a:moveTo>
                <a:lnTo>
                  <a:pt x="15" y="3"/>
                </a:lnTo>
                <a:lnTo>
                  <a:pt x="11" y="3"/>
                </a:lnTo>
                <a:lnTo>
                  <a:pt x="8" y="3"/>
                </a:lnTo>
                <a:lnTo>
                  <a:pt x="6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11" y="1"/>
                </a:lnTo>
                <a:lnTo>
                  <a:pt x="13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  <a:moveTo>
                  <a:pt x="35" y="11"/>
                </a:moveTo>
                <a:lnTo>
                  <a:pt x="37" y="11"/>
                </a:lnTo>
                <a:lnTo>
                  <a:pt x="41" y="12"/>
                </a:lnTo>
                <a:lnTo>
                  <a:pt x="43" y="14"/>
                </a:lnTo>
                <a:lnTo>
                  <a:pt x="43" y="16"/>
                </a:lnTo>
                <a:lnTo>
                  <a:pt x="45" y="18"/>
                </a:lnTo>
                <a:lnTo>
                  <a:pt x="45" y="22"/>
                </a:lnTo>
                <a:lnTo>
                  <a:pt x="45" y="24"/>
                </a:lnTo>
                <a:lnTo>
                  <a:pt x="43" y="25"/>
                </a:lnTo>
                <a:lnTo>
                  <a:pt x="43" y="27"/>
                </a:lnTo>
                <a:lnTo>
                  <a:pt x="41" y="29"/>
                </a:lnTo>
                <a:lnTo>
                  <a:pt x="37" y="31"/>
                </a:lnTo>
                <a:lnTo>
                  <a:pt x="35" y="31"/>
                </a:lnTo>
                <a:lnTo>
                  <a:pt x="34" y="31"/>
                </a:lnTo>
                <a:lnTo>
                  <a:pt x="30" y="29"/>
                </a:lnTo>
                <a:lnTo>
                  <a:pt x="28" y="27"/>
                </a:lnTo>
                <a:lnTo>
                  <a:pt x="28" y="25"/>
                </a:lnTo>
                <a:lnTo>
                  <a:pt x="26" y="24"/>
                </a:lnTo>
                <a:lnTo>
                  <a:pt x="26" y="22"/>
                </a:lnTo>
                <a:lnTo>
                  <a:pt x="26" y="18"/>
                </a:lnTo>
                <a:lnTo>
                  <a:pt x="28" y="16"/>
                </a:lnTo>
                <a:lnTo>
                  <a:pt x="28" y="14"/>
                </a:lnTo>
                <a:lnTo>
                  <a:pt x="30" y="12"/>
                </a:lnTo>
                <a:lnTo>
                  <a:pt x="34" y="11"/>
                </a:lnTo>
                <a:lnTo>
                  <a:pt x="35" y="11"/>
                </a:lnTo>
                <a:close/>
                <a:moveTo>
                  <a:pt x="35" y="29"/>
                </a:moveTo>
                <a:lnTo>
                  <a:pt x="37" y="27"/>
                </a:lnTo>
                <a:lnTo>
                  <a:pt x="39" y="27"/>
                </a:lnTo>
                <a:lnTo>
                  <a:pt x="39" y="25"/>
                </a:lnTo>
                <a:lnTo>
                  <a:pt x="41" y="24"/>
                </a:lnTo>
                <a:lnTo>
                  <a:pt x="41" y="22"/>
                </a:lnTo>
                <a:lnTo>
                  <a:pt x="41" y="20"/>
                </a:lnTo>
                <a:lnTo>
                  <a:pt x="41" y="18"/>
                </a:lnTo>
                <a:lnTo>
                  <a:pt x="39" y="16"/>
                </a:lnTo>
                <a:lnTo>
                  <a:pt x="39" y="14"/>
                </a:lnTo>
                <a:lnTo>
                  <a:pt x="37" y="14"/>
                </a:lnTo>
                <a:lnTo>
                  <a:pt x="35" y="12"/>
                </a:lnTo>
                <a:lnTo>
                  <a:pt x="34" y="14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30" y="20"/>
                </a:lnTo>
                <a:lnTo>
                  <a:pt x="30" y="22"/>
                </a:lnTo>
                <a:lnTo>
                  <a:pt x="30" y="24"/>
                </a:lnTo>
                <a:lnTo>
                  <a:pt x="32" y="25"/>
                </a:lnTo>
                <a:lnTo>
                  <a:pt x="32" y="27"/>
                </a:lnTo>
                <a:lnTo>
                  <a:pt x="34" y="27"/>
                </a:lnTo>
                <a:lnTo>
                  <a:pt x="35" y="29"/>
                </a:lnTo>
                <a:close/>
                <a:moveTo>
                  <a:pt x="61" y="27"/>
                </a:moveTo>
                <a:lnTo>
                  <a:pt x="67" y="27"/>
                </a:lnTo>
                <a:lnTo>
                  <a:pt x="67" y="11"/>
                </a:lnTo>
                <a:lnTo>
                  <a:pt x="70" y="11"/>
                </a:lnTo>
                <a:lnTo>
                  <a:pt x="70" y="31"/>
                </a:lnTo>
                <a:lnTo>
                  <a:pt x="48" y="31"/>
                </a:lnTo>
                <a:lnTo>
                  <a:pt x="48" y="11"/>
                </a:lnTo>
                <a:lnTo>
                  <a:pt x="52" y="11"/>
                </a:lnTo>
                <a:lnTo>
                  <a:pt x="52" y="27"/>
                </a:lnTo>
                <a:lnTo>
                  <a:pt x="58" y="27"/>
                </a:lnTo>
                <a:lnTo>
                  <a:pt x="58" y="11"/>
                </a:lnTo>
                <a:lnTo>
                  <a:pt x="61" y="11"/>
                </a:lnTo>
                <a:lnTo>
                  <a:pt x="61" y="27"/>
                </a:lnTo>
                <a:close/>
                <a:moveTo>
                  <a:pt x="91" y="31"/>
                </a:moveTo>
                <a:lnTo>
                  <a:pt x="87" y="31"/>
                </a:lnTo>
                <a:lnTo>
                  <a:pt x="80" y="22"/>
                </a:lnTo>
                <a:lnTo>
                  <a:pt x="78" y="24"/>
                </a:lnTo>
                <a:lnTo>
                  <a:pt x="78" y="31"/>
                </a:lnTo>
                <a:lnTo>
                  <a:pt x="76" y="31"/>
                </a:lnTo>
                <a:lnTo>
                  <a:pt x="76" y="11"/>
                </a:lnTo>
                <a:lnTo>
                  <a:pt x="78" y="11"/>
                </a:lnTo>
                <a:lnTo>
                  <a:pt x="78" y="20"/>
                </a:lnTo>
                <a:lnTo>
                  <a:pt x="87" y="11"/>
                </a:lnTo>
                <a:lnTo>
                  <a:pt x="91" y="11"/>
                </a:lnTo>
                <a:lnTo>
                  <a:pt x="83" y="20"/>
                </a:lnTo>
                <a:lnTo>
                  <a:pt x="91" y="31"/>
                </a:lnTo>
                <a:close/>
                <a:moveTo>
                  <a:pt x="94" y="16"/>
                </a:moveTo>
                <a:lnTo>
                  <a:pt x="94" y="14"/>
                </a:lnTo>
                <a:lnTo>
                  <a:pt x="96" y="12"/>
                </a:lnTo>
                <a:lnTo>
                  <a:pt x="98" y="11"/>
                </a:lnTo>
                <a:lnTo>
                  <a:pt x="102" y="11"/>
                </a:lnTo>
                <a:lnTo>
                  <a:pt x="104" y="11"/>
                </a:lnTo>
                <a:lnTo>
                  <a:pt x="106" y="11"/>
                </a:lnTo>
                <a:lnTo>
                  <a:pt x="107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27"/>
                </a:lnTo>
                <a:lnTo>
                  <a:pt x="111" y="29"/>
                </a:lnTo>
                <a:lnTo>
                  <a:pt x="111" y="31"/>
                </a:lnTo>
                <a:lnTo>
                  <a:pt x="109" y="31"/>
                </a:lnTo>
                <a:lnTo>
                  <a:pt x="107" y="31"/>
                </a:lnTo>
                <a:lnTo>
                  <a:pt x="106" y="29"/>
                </a:lnTo>
                <a:lnTo>
                  <a:pt x="106" y="27"/>
                </a:lnTo>
                <a:lnTo>
                  <a:pt x="106" y="29"/>
                </a:lnTo>
                <a:lnTo>
                  <a:pt x="104" y="31"/>
                </a:lnTo>
                <a:lnTo>
                  <a:pt x="102" y="31"/>
                </a:lnTo>
                <a:lnTo>
                  <a:pt x="98" y="31"/>
                </a:lnTo>
                <a:lnTo>
                  <a:pt x="96" y="31"/>
                </a:lnTo>
                <a:lnTo>
                  <a:pt x="94" y="29"/>
                </a:lnTo>
                <a:lnTo>
                  <a:pt x="93" y="27"/>
                </a:lnTo>
                <a:lnTo>
                  <a:pt x="93" y="25"/>
                </a:lnTo>
                <a:lnTo>
                  <a:pt x="93" y="24"/>
                </a:lnTo>
                <a:lnTo>
                  <a:pt x="94" y="22"/>
                </a:lnTo>
                <a:lnTo>
                  <a:pt x="96" y="20"/>
                </a:lnTo>
                <a:lnTo>
                  <a:pt x="98" y="20"/>
                </a:lnTo>
                <a:lnTo>
                  <a:pt x="104" y="18"/>
                </a:lnTo>
                <a:lnTo>
                  <a:pt x="106" y="18"/>
                </a:lnTo>
                <a:lnTo>
                  <a:pt x="106" y="16"/>
                </a:lnTo>
                <a:lnTo>
                  <a:pt x="106" y="14"/>
                </a:lnTo>
                <a:lnTo>
                  <a:pt x="102" y="12"/>
                </a:lnTo>
                <a:lnTo>
                  <a:pt x="100" y="14"/>
                </a:lnTo>
                <a:lnTo>
                  <a:pt x="98" y="14"/>
                </a:lnTo>
                <a:lnTo>
                  <a:pt x="98" y="16"/>
                </a:lnTo>
                <a:lnTo>
                  <a:pt x="96" y="16"/>
                </a:lnTo>
                <a:lnTo>
                  <a:pt x="94" y="16"/>
                </a:lnTo>
                <a:close/>
                <a:moveTo>
                  <a:pt x="106" y="20"/>
                </a:moveTo>
                <a:lnTo>
                  <a:pt x="106" y="22"/>
                </a:lnTo>
                <a:lnTo>
                  <a:pt x="104" y="22"/>
                </a:lnTo>
                <a:lnTo>
                  <a:pt x="100" y="22"/>
                </a:lnTo>
                <a:lnTo>
                  <a:pt x="98" y="22"/>
                </a:lnTo>
                <a:lnTo>
                  <a:pt x="98" y="24"/>
                </a:lnTo>
                <a:lnTo>
                  <a:pt x="96" y="24"/>
                </a:lnTo>
                <a:lnTo>
                  <a:pt x="96" y="25"/>
                </a:lnTo>
                <a:lnTo>
                  <a:pt x="96" y="27"/>
                </a:lnTo>
                <a:lnTo>
                  <a:pt x="100" y="29"/>
                </a:lnTo>
                <a:lnTo>
                  <a:pt x="102" y="29"/>
                </a:lnTo>
                <a:lnTo>
                  <a:pt x="104" y="27"/>
                </a:lnTo>
                <a:lnTo>
                  <a:pt x="106" y="25"/>
                </a:lnTo>
                <a:lnTo>
                  <a:pt x="106" y="24"/>
                </a:lnTo>
                <a:lnTo>
                  <a:pt x="106" y="20"/>
                </a:lnTo>
                <a:close/>
                <a:moveTo>
                  <a:pt x="115" y="11"/>
                </a:moveTo>
                <a:lnTo>
                  <a:pt x="118" y="11"/>
                </a:lnTo>
                <a:lnTo>
                  <a:pt x="118" y="14"/>
                </a:lnTo>
                <a:lnTo>
                  <a:pt x="118" y="12"/>
                </a:lnTo>
                <a:lnTo>
                  <a:pt x="120" y="11"/>
                </a:lnTo>
                <a:lnTo>
                  <a:pt x="122" y="11"/>
                </a:lnTo>
                <a:lnTo>
                  <a:pt x="124" y="11"/>
                </a:lnTo>
                <a:lnTo>
                  <a:pt x="126" y="11"/>
                </a:lnTo>
                <a:lnTo>
                  <a:pt x="128" y="12"/>
                </a:lnTo>
                <a:lnTo>
                  <a:pt x="130" y="12"/>
                </a:lnTo>
                <a:lnTo>
                  <a:pt x="131" y="16"/>
                </a:lnTo>
                <a:lnTo>
                  <a:pt x="131" y="18"/>
                </a:lnTo>
                <a:lnTo>
                  <a:pt x="131" y="20"/>
                </a:lnTo>
                <a:lnTo>
                  <a:pt x="131" y="24"/>
                </a:lnTo>
                <a:lnTo>
                  <a:pt x="131" y="25"/>
                </a:lnTo>
                <a:lnTo>
                  <a:pt x="130" y="27"/>
                </a:lnTo>
                <a:lnTo>
                  <a:pt x="128" y="29"/>
                </a:lnTo>
                <a:lnTo>
                  <a:pt x="126" y="31"/>
                </a:lnTo>
                <a:lnTo>
                  <a:pt x="124" y="31"/>
                </a:lnTo>
                <a:lnTo>
                  <a:pt x="122" y="31"/>
                </a:lnTo>
                <a:lnTo>
                  <a:pt x="120" y="31"/>
                </a:lnTo>
                <a:lnTo>
                  <a:pt x="118" y="29"/>
                </a:lnTo>
                <a:lnTo>
                  <a:pt x="118" y="38"/>
                </a:lnTo>
                <a:lnTo>
                  <a:pt x="115" y="38"/>
                </a:lnTo>
                <a:lnTo>
                  <a:pt x="115" y="11"/>
                </a:lnTo>
                <a:close/>
                <a:moveTo>
                  <a:pt x="124" y="29"/>
                </a:moveTo>
                <a:lnTo>
                  <a:pt x="126" y="27"/>
                </a:lnTo>
                <a:lnTo>
                  <a:pt x="128" y="25"/>
                </a:lnTo>
                <a:lnTo>
                  <a:pt x="128" y="24"/>
                </a:lnTo>
                <a:lnTo>
                  <a:pt x="128" y="22"/>
                </a:lnTo>
                <a:lnTo>
                  <a:pt x="128" y="20"/>
                </a:lnTo>
                <a:lnTo>
                  <a:pt x="128" y="18"/>
                </a:lnTo>
                <a:lnTo>
                  <a:pt x="128" y="16"/>
                </a:lnTo>
                <a:lnTo>
                  <a:pt x="128" y="14"/>
                </a:lnTo>
                <a:lnTo>
                  <a:pt x="126" y="14"/>
                </a:lnTo>
                <a:lnTo>
                  <a:pt x="124" y="14"/>
                </a:lnTo>
                <a:lnTo>
                  <a:pt x="120" y="14"/>
                </a:lnTo>
                <a:lnTo>
                  <a:pt x="118" y="16"/>
                </a:lnTo>
                <a:lnTo>
                  <a:pt x="118" y="18"/>
                </a:lnTo>
                <a:lnTo>
                  <a:pt x="118" y="22"/>
                </a:lnTo>
                <a:lnTo>
                  <a:pt x="118" y="25"/>
                </a:lnTo>
                <a:lnTo>
                  <a:pt x="120" y="27"/>
                </a:lnTo>
                <a:lnTo>
                  <a:pt x="122" y="27"/>
                </a:lnTo>
                <a:lnTo>
                  <a:pt x="124" y="29"/>
                </a:lnTo>
                <a:close/>
                <a:moveTo>
                  <a:pt x="144" y="18"/>
                </a:moveTo>
                <a:lnTo>
                  <a:pt x="144" y="22"/>
                </a:lnTo>
                <a:lnTo>
                  <a:pt x="135" y="22"/>
                </a:lnTo>
                <a:lnTo>
                  <a:pt x="135" y="18"/>
                </a:lnTo>
                <a:lnTo>
                  <a:pt x="144" y="18"/>
                </a:lnTo>
                <a:close/>
                <a:moveTo>
                  <a:pt x="161" y="31"/>
                </a:moveTo>
                <a:lnTo>
                  <a:pt x="157" y="31"/>
                </a:lnTo>
                <a:lnTo>
                  <a:pt x="154" y="31"/>
                </a:lnTo>
                <a:lnTo>
                  <a:pt x="152" y="29"/>
                </a:lnTo>
                <a:lnTo>
                  <a:pt x="150" y="27"/>
                </a:lnTo>
                <a:lnTo>
                  <a:pt x="148" y="24"/>
                </a:lnTo>
                <a:lnTo>
                  <a:pt x="148" y="22"/>
                </a:lnTo>
                <a:lnTo>
                  <a:pt x="148" y="20"/>
                </a:lnTo>
                <a:lnTo>
                  <a:pt x="148" y="18"/>
                </a:lnTo>
                <a:lnTo>
                  <a:pt x="148" y="14"/>
                </a:lnTo>
                <a:lnTo>
                  <a:pt x="148" y="12"/>
                </a:lnTo>
                <a:lnTo>
                  <a:pt x="148" y="11"/>
                </a:lnTo>
                <a:lnTo>
                  <a:pt x="150" y="7"/>
                </a:lnTo>
                <a:lnTo>
                  <a:pt x="152" y="5"/>
                </a:lnTo>
                <a:lnTo>
                  <a:pt x="154" y="5"/>
                </a:lnTo>
                <a:lnTo>
                  <a:pt x="157" y="3"/>
                </a:lnTo>
                <a:lnTo>
                  <a:pt x="161" y="3"/>
                </a:lnTo>
                <a:lnTo>
                  <a:pt x="163" y="3"/>
                </a:lnTo>
                <a:lnTo>
                  <a:pt x="167" y="5"/>
                </a:lnTo>
                <a:lnTo>
                  <a:pt x="168" y="5"/>
                </a:lnTo>
                <a:lnTo>
                  <a:pt x="170" y="7"/>
                </a:lnTo>
                <a:lnTo>
                  <a:pt x="172" y="11"/>
                </a:lnTo>
                <a:lnTo>
                  <a:pt x="172" y="12"/>
                </a:lnTo>
                <a:lnTo>
                  <a:pt x="174" y="14"/>
                </a:lnTo>
                <a:lnTo>
                  <a:pt x="174" y="18"/>
                </a:lnTo>
                <a:lnTo>
                  <a:pt x="174" y="20"/>
                </a:lnTo>
                <a:lnTo>
                  <a:pt x="172" y="22"/>
                </a:lnTo>
                <a:lnTo>
                  <a:pt x="172" y="24"/>
                </a:lnTo>
                <a:lnTo>
                  <a:pt x="170" y="27"/>
                </a:lnTo>
                <a:lnTo>
                  <a:pt x="168" y="29"/>
                </a:lnTo>
                <a:lnTo>
                  <a:pt x="167" y="31"/>
                </a:lnTo>
                <a:lnTo>
                  <a:pt x="163" y="31"/>
                </a:lnTo>
                <a:lnTo>
                  <a:pt x="161" y="31"/>
                </a:lnTo>
                <a:close/>
                <a:moveTo>
                  <a:pt x="161" y="7"/>
                </a:moveTo>
                <a:lnTo>
                  <a:pt x="157" y="7"/>
                </a:lnTo>
                <a:lnTo>
                  <a:pt x="155" y="7"/>
                </a:lnTo>
                <a:lnTo>
                  <a:pt x="154" y="9"/>
                </a:lnTo>
                <a:lnTo>
                  <a:pt x="152" y="12"/>
                </a:lnTo>
                <a:lnTo>
                  <a:pt x="152" y="14"/>
                </a:lnTo>
                <a:lnTo>
                  <a:pt x="152" y="18"/>
                </a:lnTo>
                <a:lnTo>
                  <a:pt x="152" y="20"/>
                </a:lnTo>
                <a:lnTo>
                  <a:pt x="152" y="24"/>
                </a:lnTo>
                <a:lnTo>
                  <a:pt x="154" y="25"/>
                </a:lnTo>
                <a:lnTo>
                  <a:pt x="155" y="27"/>
                </a:lnTo>
                <a:lnTo>
                  <a:pt x="157" y="27"/>
                </a:lnTo>
                <a:lnTo>
                  <a:pt x="161" y="27"/>
                </a:lnTo>
                <a:lnTo>
                  <a:pt x="163" y="27"/>
                </a:lnTo>
                <a:lnTo>
                  <a:pt x="165" y="27"/>
                </a:lnTo>
                <a:lnTo>
                  <a:pt x="167" y="25"/>
                </a:lnTo>
                <a:lnTo>
                  <a:pt x="168" y="24"/>
                </a:lnTo>
                <a:lnTo>
                  <a:pt x="170" y="20"/>
                </a:lnTo>
                <a:lnTo>
                  <a:pt x="170" y="18"/>
                </a:lnTo>
                <a:lnTo>
                  <a:pt x="170" y="14"/>
                </a:lnTo>
                <a:lnTo>
                  <a:pt x="168" y="12"/>
                </a:lnTo>
                <a:lnTo>
                  <a:pt x="167" y="9"/>
                </a:lnTo>
                <a:lnTo>
                  <a:pt x="165" y="7"/>
                </a:lnTo>
                <a:lnTo>
                  <a:pt x="163" y="7"/>
                </a:lnTo>
                <a:lnTo>
                  <a:pt x="161" y="7"/>
                </a:lnTo>
                <a:close/>
                <a:moveTo>
                  <a:pt x="181" y="14"/>
                </a:moveTo>
                <a:lnTo>
                  <a:pt x="181" y="25"/>
                </a:lnTo>
                <a:lnTo>
                  <a:pt x="179" y="27"/>
                </a:lnTo>
                <a:lnTo>
                  <a:pt x="179" y="29"/>
                </a:lnTo>
                <a:lnTo>
                  <a:pt x="178" y="31"/>
                </a:lnTo>
                <a:lnTo>
                  <a:pt x="176" y="31"/>
                </a:lnTo>
                <a:lnTo>
                  <a:pt x="176" y="27"/>
                </a:lnTo>
                <a:lnTo>
                  <a:pt x="178" y="27"/>
                </a:lnTo>
                <a:lnTo>
                  <a:pt x="178" y="25"/>
                </a:lnTo>
                <a:lnTo>
                  <a:pt x="178" y="11"/>
                </a:lnTo>
                <a:lnTo>
                  <a:pt x="192" y="11"/>
                </a:lnTo>
                <a:lnTo>
                  <a:pt x="192" y="31"/>
                </a:lnTo>
                <a:lnTo>
                  <a:pt x="189" y="31"/>
                </a:lnTo>
                <a:lnTo>
                  <a:pt x="189" y="14"/>
                </a:lnTo>
                <a:lnTo>
                  <a:pt x="181" y="14"/>
                </a:lnTo>
                <a:close/>
                <a:moveTo>
                  <a:pt x="196" y="16"/>
                </a:moveTo>
                <a:lnTo>
                  <a:pt x="198" y="14"/>
                </a:lnTo>
                <a:lnTo>
                  <a:pt x="198" y="12"/>
                </a:lnTo>
                <a:lnTo>
                  <a:pt x="202" y="11"/>
                </a:lnTo>
                <a:lnTo>
                  <a:pt x="205" y="11"/>
                </a:lnTo>
                <a:lnTo>
                  <a:pt x="207" y="11"/>
                </a:lnTo>
                <a:lnTo>
                  <a:pt x="209" y="11"/>
                </a:lnTo>
                <a:lnTo>
                  <a:pt x="211" y="12"/>
                </a:lnTo>
                <a:lnTo>
                  <a:pt x="211" y="14"/>
                </a:lnTo>
                <a:lnTo>
                  <a:pt x="211" y="16"/>
                </a:lnTo>
                <a:lnTo>
                  <a:pt x="211" y="27"/>
                </a:lnTo>
                <a:lnTo>
                  <a:pt x="213" y="27"/>
                </a:lnTo>
                <a:lnTo>
                  <a:pt x="213" y="29"/>
                </a:lnTo>
                <a:lnTo>
                  <a:pt x="215" y="29"/>
                </a:lnTo>
                <a:lnTo>
                  <a:pt x="215" y="31"/>
                </a:lnTo>
                <a:lnTo>
                  <a:pt x="213" y="31"/>
                </a:lnTo>
                <a:lnTo>
                  <a:pt x="211" y="31"/>
                </a:lnTo>
                <a:lnTo>
                  <a:pt x="209" y="31"/>
                </a:lnTo>
                <a:lnTo>
                  <a:pt x="209" y="29"/>
                </a:lnTo>
                <a:lnTo>
                  <a:pt x="209" y="27"/>
                </a:lnTo>
                <a:lnTo>
                  <a:pt x="207" y="29"/>
                </a:lnTo>
                <a:lnTo>
                  <a:pt x="205" y="31"/>
                </a:lnTo>
                <a:lnTo>
                  <a:pt x="203" y="31"/>
                </a:lnTo>
                <a:lnTo>
                  <a:pt x="202" y="31"/>
                </a:lnTo>
                <a:lnTo>
                  <a:pt x="200" y="31"/>
                </a:lnTo>
                <a:lnTo>
                  <a:pt x="198" y="31"/>
                </a:lnTo>
                <a:lnTo>
                  <a:pt x="198" y="29"/>
                </a:lnTo>
                <a:lnTo>
                  <a:pt x="196" y="29"/>
                </a:lnTo>
                <a:lnTo>
                  <a:pt x="196" y="27"/>
                </a:lnTo>
                <a:lnTo>
                  <a:pt x="196" y="25"/>
                </a:lnTo>
                <a:lnTo>
                  <a:pt x="196" y="24"/>
                </a:lnTo>
                <a:lnTo>
                  <a:pt x="196" y="22"/>
                </a:lnTo>
                <a:lnTo>
                  <a:pt x="198" y="20"/>
                </a:lnTo>
                <a:lnTo>
                  <a:pt x="202" y="20"/>
                </a:lnTo>
                <a:lnTo>
                  <a:pt x="207" y="18"/>
                </a:lnTo>
                <a:lnTo>
                  <a:pt x="209" y="18"/>
                </a:lnTo>
                <a:lnTo>
                  <a:pt x="209" y="16"/>
                </a:lnTo>
                <a:lnTo>
                  <a:pt x="207" y="14"/>
                </a:lnTo>
                <a:lnTo>
                  <a:pt x="203" y="12"/>
                </a:lnTo>
                <a:lnTo>
                  <a:pt x="202" y="14"/>
                </a:lnTo>
                <a:lnTo>
                  <a:pt x="200" y="14"/>
                </a:lnTo>
                <a:lnTo>
                  <a:pt x="200" y="16"/>
                </a:lnTo>
                <a:lnTo>
                  <a:pt x="196" y="16"/>
                </a:lnTo>
                <a:close/>
                <a:moveTo>
                  <a:pt x="209" y="20"/>
                </a:moveTo>
                <a:lnTo>
                  <a:pt x="207" y="22"/>
                </a:lnTo>
                <a:lnTo>
                  <a:pt x="205" y="22"/>
                </a:lnTo>
                <a:lnTo>
                  <a:pt x="203" y="22"/>
                </a:lnTo>
                <a:lnTo>
                  <a:pt x="202" y="22"/>
                </a:lnTo>
                <a:lnTo>
                  <a:pt x="200" y="24"/>
                </a:lnTo>
                <a:lnTo>
                  <a:pt x="198" y="25"/>
                </a:lnTo>
                <a:lnTo>
                  <a:pt x="200" y="27"/>
                </a:lnTo>
                <a:lnTo>
                  <a:pt x="202" y="29"/>
                </a:lnTo>
                <a:lnTo>
                  <a:pt x="203" y="29"/>
                </a:lnTo>
                <a:lnTo>
                  <a:pt x="205" y="27"/>
                </a:lnTo>
                <a:lnTo>
                  <a:pt x="207" y="27"/>
                </a:lnTo>
                <a:lnTo>
                  <a:pt x="207" y="25"/>
                </a:lnTo>
                <a:lnTo>
                  <a:pt x="209" y="25"/>
                </a:lnTo>
                <a:lnTo>
                  <a:pt x="209" y="24"/>
                </a:lnTo>
                <a:lnTo>
                  <a:pt x="209" y="20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6" name="Freeform 180"/>
          <p:cNvSpPr>
            <a:spLocks noEditPoints="1"/>
          </p:cNvSpPr>
          <p:nvPr/>
        </p:nvSpPr>
        <p:spPr bwMode="auto">
          <a:xfrm>
            <a:off x="2654426" y="3829225"/>
            <a:ext cx="331224" cy="65869"/>
          </a:xfrm>
          <a:custGeom>
            <a:avLst/>
            <a:gdLst>
              <a:gd name="T0" fmla="*/ 17646 w 190"/>
              <a:gd name="T1" fmla="*/ 26988 h 35"/>
              <a:gd name="T2" fmla="*/ 0 w 190"/>
              <a:gd name="T3" fmla="*/ 0 h 35"/>
              <a:gd name="T4" fmla="*/ 23528 w 190"/>
              <a:gd name="T5" fmla="*/ 20638 h 35"/>
              <a:gd name="T6" fmla="*/ 55880 w 190"/>
              <a:gd name="T7" fmla="*/ 41275 h 35"/>
              <a:gd name="T8" fmla="*/ 36763 w 190"/>
              <a:gd name="T9" fmla="*/ 31750 h 35"/>
              <a:gd name="T10" fmla="*/ 51468 w 190"/>
              <a:gd name="T11" fmla="*/ 11113 h 35"/>
              <a:gd name="T12" fmla="*/ 42645 w 190"/>
              <a:gd name="T13" fmla="*/ 28575 h 35"/>
              <a:gd name="T14" fmla="*/ 55880 w 190"/>
              <a:gd name="T15" fmla="*/ 38100 h 35"/>
              <a:gd name="T16" fmla="*/ 55880 w 190"/>
              <a:gd name="T17" fmla="*/ 17463 h 35"/>
              <a:gd name="T18" fmla="*/ 42645 w 190"/>
              <a:gd name="T19" fmla="*/ 23813 h 35"/>
              <a:gd name="T20" fmla="*/ 88232 w 190"/>
              <a:gd name="T21" fmla="*/ 6350 h 35"/>
              <a:gd name="T22" fmla="*/ 72056 w 190"/>
              <a:gd name="T23" fmla="*/ 17463 h 35"/>
              <a:gd name="T24" fmla="*/ 80879 w 190"/>
              <a:gd name="T25" fmla="*/ 11113 h 35"/>
              <a:gd name="T26" fmla="*/ 94114 w 190"/>
              <a:gd name="T27" fmla="*/ 31750 h 35"/>
              <a:gd name="T28" fmla="*/ 74997 w 190"/>
              <a:gd name="T29" fmla="*/ 44450 h 35"/>
              <a:gd name="T30" fmla="*/ 67644 w 190"/>
              <a:gd name="T31" fmla="*/ 23813 h 35"/>
              <a:gd name="T32" fmla="*/ 74997 w 190"/>
              <a:gd name="T33" fmla="*/ 3175 h 35"/>
              <a:gd name="T34" fmla="*/ 88232 w 190"/>
              <a:gd name="T35" fmla="*/ 26988 h 35"/>
              <a:gd name="T36" fmla="*/ 74997 w 190"/>
              <a:gd name="T37" fmla="*/ 20638 h 35"/>
              <a:gd name="T38" fmla="*/ 74997 w 190"/>
              <a:gd name="T39" fmla="*/ 34925 h 35"/>
              <a:gd name="T40" fmla="*/ 88232 w 190"/>
              <a:gd name="T41" fmla="*/ 31750 h 35"/>
              <a:gd name="T42" fmla="*/ 123524 w 190"/>
              <a:gd name="T43" fmla="*/ 20638 h 35"/>
              <a:gd name="T44" fmla="*/ 116172 w 190"/>
              <a:gd name="T45" fmla="*/ 44450 h 35"/>
              <a:gd name="T46" fmla="*/ 97055 w 190"/>
              <a:gd name="T47" fmla="*/ 28575 h 35"/>
              <a:gd name="T48" fmla="*/ 110289 w 190"/>
              <a:gd name="T49" fmla="*/ 41275 h 35"/>
              <a:gd name="T50" fmla="*/ 119113 w 190"/>
              <a:gd name="T51" fmla="*/ 26988 h 35"/>
              <a:gd name="T52" fmla="*/ 105878 w 190"/>
              <a:gd name="T53" fmla="*/ 17463 h 35"/>
              <a:gd name="T54" fmla="*/ 105878 w 190"/>
              <a:gd name="T55" fmla="*/ 34925 h 35"/>
              <a:gd name="T56" fmla="*/ 135288 w 190"/>
              <a:gd name="T57" fmla="*/ 31750 h 35"/>
              <a:gd name="T58" fmla="*/ 154405 w 190"/>
              <a:gd name="T59" fmla="*/ 11113 h 35"/>
              <a:gd name="T60" fmla="*/ 161758 w 190"/>
              <a:gd name="T61" fmla="*/ 20638 h 35"/>
              <a:gd name="T62" fmla="*/ 170581 w 190"/>
              <a:gd name="T63" fmla="*/ 38100 h 35"/>
              <a:gd name="T64" fmla="*/ 173522 w 190"/>
              <a:gd name="T65" fmla="*/ 44450 h 35"/>
              <a:gd name="T66" fmla="*/ 157346 w 190"/>
              <a:gd name="T67" fmla="*/ 28575 h 35"/>
              <a:gd name="T68" fmla="*/ 173522 w 190"/>
              <a:gd name="T69" fmla="*/ 11113 h 35"/>
              <a:gd name="T70" fmla="*/ 183816 w 190"/>
              <a:gd name="T71" fmla="*/ 23813 h 35"/>
              <a:gd name="T72" fmla="*/ 202933 w 190"/>
              <a:gd name="T73" fmla="*/ 14288 h 35"/>
              <a:gd name="T74" fmla="*/ 211756 w 190"/>
              <a:gd name="T75" fmla="*/ 41275 h 35"/>
              <a:gd name="T76" fmla="*/ 208815 w 190"/>
              <a:gd name="T77" fmla="*/ 44450 h 35"/>
              <a:gd name="T78" fmla="*/ 197051 w 190"/>
              <a:gd name="T79" fmla="*/ 44450 h 35"/>
              <a:gd name="T80" fmla="*/ 183816 w 190"/>
              <a:gd name="T81" fmla="*/ 38100 h 35"/>
              <a:gd name="T82" fmla="*/ 202933 w 190"/>
              <a:gd name="T83" fmla="*/ 23813 h 35"/>
              <a:gd name="T84" fmla="*/ 189698 w 190"/>
              <a:gd name="T85" fmla="*/ 23813 h 35"/>
              <a:gd name="T86" fmla="*/ 192639 w 190"/>
              <a:gd name="T87" fmla="*/ 28575 h 35"/>
              <a:gd name="T88" fmla="*/ 195580 w 190"/>
              <a:gd name="T89" fmla="*/ 41275 h 35"/>
              <a:gd name="T90" fmla="*/ 202933 w 190"/>
              <a:gd name="T91" fmla="*/ 26988 h 35"/>
              <a:gd name="T92" fmla="*/ 227932 w 190"/>
              <a:gd name="T93" fmla="*/ 11113 h 35"/>
              <a:gd name="T94" fmla="*/ 241166 w 190"/>
              <a:gd name="T95" fmla="*/ 26988 h 35"/>
              <a:gd name="T96" fmla="*/ 224991 w 190"/>
              <a:gd name="T97" fmla="*/ 44450 h 35"/>
              <a:gd name="T98" fmla="*/ 216167 w 190"/>
              <a:gd name="T99" fmla="*/ 11113 h 35"/>
              <a:gd name="T100" fmla="*/ 235284 w 190"/>
              <a:gd name="T101" fmla="*/ 28575 h 35"/>
              <a:gd name="T102" fmla="*/ 224991 w 190"/>
              <a:gd name="T103" fmla="*/ 17463 h 35"/>
              <a:gd name="T104" fmla="*/ 227932 w 190"/>
              <a:gd name="T105" fmla="*/ 41275 h 35"/>
              <a:gd name="T106" fmla="*/ 267636 w 190"/>
              <a:gd name="T107" fmla="*/ 38100 h 35"/>
              <a:gd name="T108" fmla="*/ 247048 w 190"/>
              <a:gd name="T109" fmla="*/ 11113 h 35"/>
              <a:gd name="T110" fmla="*/ 267636 w 190"/>
              <a:gd name="T111" fmla="*/ 34925 h 35"/>
              <a:gd name="T112" fmla="*/ 263224 w 190"/>
              <a:gd name="T113" fmla="*/ 31750 h 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0"/>
              <a:gd name="T172" fmla="*/ 0 h 35"/>
              <a:gd name="T173" fmla="*/ 190 w 190"/>
              <a:gd name="T174" fmla="*/ 35 h 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0" h="35">
                <a:moveTo>
                  <a:pt x="18" y="0"/>
                </a:moveTo>
                <a:lnTo>
                  <a:pt x="20" y="0"/>
                </a:lnTo>
                <a:lnTo>
                  <a:pt x="20" y="28"/>
                </a:lnTo>
                <a:lnTo>
                  <a:pt x="18" y="28"/>
                </a:lnTo>
                <a:lnTo>
                  <a:pt x="18" y="15"/>
                </a:lnTo>
                <a:lnTo>
                  <a:pt x="16" y="15"/>
                </a:lnTo>
                <a:lnTo>
                  <a:pt x="12" y="17"/>
                </a:lnTo>
                <a:lnTo>
                  <a:pt x="11" y="17"/>
                </a:lnTo>
                <a:lnTo>
                  <a:pt x="7" y="17"/>
                </a:lnTo>
                <a:lnTo>
                  <a:pt x="3" y="17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3" y="0"/>
                </a:lnTo>
                <a:lnTo>
                  <a:pt x="3" y="9"/>
                </a:lnTo>
                <a:lnTo>
                  <a:pt x="5" y="13"/>
                </a:lnTo>
                <a:lnTo>
                  <a:pt x="9" y="13"/>
                </a:lnTo>
                <a:lnTo>
                  <a:pt x="11" y="13"/>
                </a:lnTo>
                <a:lnTo>
                  <a:pt x="12" y="13"/>
                </a:lnTo>
                <a:lnTo>
                  <a:pt x="16" y="13"/>
                </a:lnTo>
                <a:lnTo>
                  <a:pt x="18" y="11"/>
                </a:lnTo>
                <a:lnTo>
                  <a:pt x="18" y="0"/>
                </a:lnTo>
                <a:close/>
                <a:moveTo>
                  <a:pt x="42" y="22"/>
                </a:move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8" y="26"/>
                </a:lnTo>
                <a:lnTo>
                  <a:pt x="36" y="28"/>
                </a:lnTo>
                <a:lnTo>
                  <a:pt x="35" y="28"/>
                </a:lnTo>
                <a:lnTo>
                  <a:pt x="31" y="28"/>
                </a:lnTo>
                <a:lnTo>
                  <a:pt x="29" y="28"/>
                </a:lnTo>
                <a:lnTo>
                  <a:pt x="27" y="26"/>
                </a:lnTo>
                <a:lnTo>
                  <a:pt x="25" y="24"/>
                </a:lnTo>
                <a:lnTo>
                  <a:pt x="25" y="20"/>
                </a:lnTo>
                <a:lnTo>
                  <a:pt x="25" y="18"/>
                </a:lnTo>
                <a:lnTo>
                  <a:pt x="25" y="15"/>
                </a:lnTo>
                <a:lnTo>
                  <a:pt x="25" y="13"/>
                </a:lnTo>
                <a:lnTo>
                  <a:pt x="27" y="11"/>
                </a:lnTo>
                <a:lnTo>
                  <a:pt x="29" y="9"/>
                </a:lnTo>
                <a:lnTo>
                  <a:pt x="31" y="7"/>
                </a:lnTo>
                <a:lnTo>
                  <a:pt x="35" y="7"/>
                </a:lnTo>
                <a:lnTo>
                  <a:pt x="36" y="7"/>
                </a:lnTo>
                <a:lnTo>
                  <a:pt x="38" y="9"/>
                </a:lnTo>
                <a:lnTo>
                  <a:pt x="40" y="11"/>
                </a:lnTo>
                <a:lnTo>
                  <a:pt x="42" y="13"/>
                </a:lnTo>
                <a:lnTo>
                  <a:pt x="42" y="15"/>
                </a:lnTo>
                <a:lnTo>
                  <a:pt x="44" y="18"/>
                </a:lnTo>
                <a:lnTo>
                  <a:pt x="29" y="18"/>
                </a:lnTo>
                <a:lnTo>
                  <a:pt x="29" y="22"/>
                </a:lnTo>
                <a:lnTo>
                  <a:pt x="31" y="24"/>
                </a:lnTo>
                <a:lnTo>
                  <a:pt x="33" y="24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8" y="24"/>
                </a:lnTo>
                <a:lnTo>
                  <a:pt x="38" y="22"/>
                </a:lnTo>
                <a:lnTo>
                  <a:pt x="40" y="22"/>
                </a:lnTo>
                <a:lnTo>
                  <a:pt x="42" y="22"/>
                </a:lnTo>
                <a:close/>
                <a:moveTo>
                  <a:pt x="40" y="17"/>
                </a:moveTo>
                <a:lnTo>
                  <a:pt x="38" y="13"/>
                </a:lnTo>
                <a:lnTo>
                  <a:pt x="38" y="11"/>
                </a:lnTo>
                <a:lnTo>
                  <a:pt x="36" y="11"/>
                </a:lnTo>
                <a:lnTo>
                  <a:pt x="35" y="11"/>
                </a:lnTo>
                <a:lnTo>
                  <a:pt x="33" y="11"/>
                </a:lnTo>
                <a:lnTo>
                  <a:pt x="31" y="11"/>
                </a:lnTo>
                <a:lnTo>
                  <a:pt x="31" y="13"/>
                </a:lnTo>
                <a:lnTo>
                  <a:pt x="29" y="13"/>
                </a:lnTo>
                <a:lnTo>
                  <a:pt x="29" y="15"/>
                </a:lnTo>
                <a:lnTo>
                  <a:pt x="29" y="17"/>
                </a:lnTo>
                <a:lnTo>
                  <a:pt x="40" y="17"/>
                </a:lnTo>
                <a:close/>
                <a:moveTo>
                  <a:pt x="60" y="0"/>
                </a:moveTo>
                <a:lnTo>
                  <a:pt x="62" y="0"/>
                </a:lnTo>
                <a:lnTo>
                  <a:pt x="62" y="2"/>
                </a:lnTo>
                <a:lnTo>
                  <a:pt x="62" y="4"/>
                </a:lnTo>
                <a:lnTo>
                  <a:pt x="60" y="4"/>
                </a:lnTo>
                <a:lnTo>
                  <a:pt x="59" y="4"/>
                </a:lnTo>
                <a:lnTo>
                  <a:pt x="57" y="4"/>
                </a:lnTo>
                <a:lnTo>
                  <a:pt x="55" y="6"/>
                </a:lnTo>
                <a:lnTo>
                  <a:pt x="53" y="6"/>
                </a:lnTo>
                <a:lnTo>
                  <a:pt x="51" y="6"/>
                </a:lnTo>
                <a:lnTo>
                  <a:pt x="49" y="7"/>
                </a:lnTo>
                <a:lnTo>
                  <a:pt x="49" y="11"/>
                </a:lnTo>
                <a:lnTo>
                  <a:pt x="49" y="9"/>
                </a:lnTo>
                <a:lnTo>
                  <a:pt x="51" y="9"/>
                </a:lnTo>
                <a:lnTo>
                  <a:pt x="53" y="7"/>
                </a:lnTo>
                <a:lnTo>
                  <a:pt x="55" y="7"/>
                </a:lnTo>
                <a:lnTo>
                  <a:pt x="59" y="7"/>
                </a:lnTo>
                <a:lnTo>
                  <a:pt x="60" y="9"/>
                </a:lnTo>
                <a:lnTo>
                  <a:pt x="62" y="11"/>
                </a:lnTo>
                <a:lnTo>
                  <a:pt x="62" y="13"/>
                </a:lnTo>
                <a:lnTo>
                  <a:pt x="64" y="15"/>
                </a:lnTo>
                <a:lnTo>
                  <a:pt x="64" y="18"/>
                </a:lnTo>
                <a:lnTo>
                  <a:pt x="64" y="20"/>
                </a:lnTo>
                <a:lnTo>
                  <a:pt x="62" y="22"/>
                </a:lnTo>
                <a:lnTo>
                  <a:pt x="62" y="26"/>
                </a:lnTo>
                <a:lnTo>
                  <a:pt x="60" y="26"/>
                </a:lnTo>
                <a:lnTo>
                  <a:pt x="57" y="28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9" y="26"/>
                </a:lnTo>
                <a:lnTo>
                  <a:pt x="48" y="24"/>
                </a:lnTo>
                <a:lnTo>
                  <a:pt x="46" y="22"/>
                </a:lnTo>
                <a:lnTo>
                  <a:pt x="46" y="18"/>
                </a:lnTo>
                <a:lnTo>
                  <a:pt x="46" y="17"/>
                </a:lnTo>
                <a:lnTo>
                  <a:pt x="46" y="15"/>
                </a:lnTo>
                <a:lnTo>
                  <a:pt x="46" y="13"/>
                </a:lnTo>
                <a:lnTo>
                  <a:pt x="46" y="11"/>
                </a:lnTo>
                <a:lnTo>
                  <a:pt x="48" y="9"/>
                </a:lnTo>
                <a:lnTo>
                  <a:pt x="48" y="7"/>
                </a:lnTo>
                <a:lnTo>
                  <a:pt x="48" y="6"/>
                </a:lnTo>
                <a:lnTo>
                  <a:pt x="49" y="4"/>
                </a:lnTo>
                <a:lnTo>
                  <a:pt x="51" y="2"/>
                </a:lnTo>
                <a:lnTo>
                  <a:pt x="53" y="2"/>
                </a:lnTo>
                <a:lnTo>
                  <a:pt x="59" y="2"/>
                </a:lnTo>
                <a:lnTo>
                  <a:pt x="60" y="2"/>
                </a:lnTo>
                <a:lnTo>
                  <a:pt x="60" y="0"/>
                </a:lnTo>
                <a:close/>
                <a:moveTo>
                  <a:pt x="60" y="18"/>
                </a:moveTo>
                <a:lnTo>
                  <a:pt x="60" y="17"/>
                </a:lnTo>
                <a:lnTo>
                  <a:pt x="60" y="15"/>
                </a:lnTo>
                <a:lnTo>
                  <a:pt x="59" y="13"/>
                </a:lnTo>
                <a:lnTo>
                  <a:pt x="57" y="11"/>
                </a:lnTo>
                <a:lnTo>
                  <a:pt x="55" y="11"/>
                </a:lnTo>
                <a:lnTo>
                  <a:pt x="53" y="11"/>
                </a:lnTo>
                <a:lnTo>
                  <a:pt x="51" y="13"/>
                </a:lnTo>
                <a:lnTo>
                  <a:pt x="49" y="15"/>
                </a:lnTo>
                <a:lnTo>
                  <a:pt x="49" y="17"/>
                </a:lnTo>
                <a:lnTo>
                  <a:pt x="49" y="18"/>
                </a:lnTo>
                <a:lnTo>
                  <a:pt x="49" y="20"/>
                </a:lnTo>
                <a:lnTo>
                  <a:pt x="51" y="22"/>
                </a:lnTo>
                <a:lnTo>
                  <a:pt x="51" y="24"/>
                </a:lnTo>
                <a:lnTo>
                  <a:pt x="53" y="24"/>
                </a:lnTo>
                <a:lnTo>
                  <a:pt x="55" y="26"/>
                </a:lnTo>
                <a:lnTo>
                  <a:pt x="57" y="24"/>
                </a:lnTo>
                <a:lnTo>
                  <a:pt x="59" y="24"/>
                </a:lnTo>
                <a:lnTo>
                  <a:pt x="59" y="22"/>
                </a:lnTo>
                <a:lnTo>
                  <a:pt x="60" y="20"/>
                </a:lnTo>
                <a:lnTo>
                  <a:pt x="60" y="18"/>
                </a:lnTo>
                <a:close/>
                <a:moveTo>
                  <a:pt x="75" y="7"/>
                </a:moveTo>
                <a:lnTo>
                  <a:pt x="79" y="7"/>
                </a:lnTo>
                <a:lnTo>
                  <a:pt x="81" y="9"/>
                </a:lnTo>
                <a:lnTo>
                  <a:pt x="83" y="11"/>
                </a:lnTo>
                <a:lnTo>
                  <a:pt x="84" y="13"/>
                </a:lnTo>
                <a:lnTo>
                  <a:pt x="84" y="15"/>
                </a:lnTo>
                <a:lnTo>
                  <a:pt x="84" y="18"/>
                </a:lnTo>
                <a:lnTo>
                  <a:pt x="84" y="20"/>
                </a:lnTo>
                <a:lnTo>
                  <a:pt x="84" y="22"/>
                </a:lnTo>
                <a:lnTo>
                  <a:pt x="83" y="24"/>
                </a:lnTo>
                <a:lnTo>
                  <a:pt x="81" y="26"/>
                </a:lnTo>
                <a:lnTo>
                  <a:pt x="79" y="28"/>
                </a:lnTo>
                <a:lnTo>
                  <a:pt x="75" y="28"/>
                </a:lnTo>
                <a:lnTo>
                  <a:pt x="73" y="28"/>
                </a:lnTo>
                <a:lnTo>
                  <a:pt x="72" y="26"/>
                </a:lnTo>
                <a:lnTo>
                  <a:pt x="70" y="24"/>
                </a:lnTo>
                <a:lnTo>
                  <a:pt x="68" y="22"/>
                </a:lnTo>
                <a:lnTo>
                  <a:pt x="66" y="20"/>
                </a:lnTo>
                <a:lnTo>
                  <a:pt x="66" y="18"/>
                </a:lnTo>
                <a:lnTo>
                  <a:pt x="66" y="15"/>
                </a:lnTo>
                <a:lnTo>
                  <a:pt x="68" y="13"/>
                </a:lnTo>
                <a:lnTo>
                  <a:pt x="70" y="11"/>
                </a:lnTo>
                <a:lnTo>
                  <a:pt x="72" y="9"/>
                </a:lnTo>
                <a:lnTo>
                  <a:pt x="73" y="7"/>
                </a:lnTo>
                <a:lnTo>
                  <a:pt x="75" y="7"/>
                </a:lnTo>
                <a:close/>
                <a:moveTo>
                  <a:pt x="75" y="26"/>
                </a:moveTo>
                <a:lnTo>
                  <a:pt x="77" y="24"/>
                </a:lnTo>
                <a:lnTo>
                  <a:pt x="79" y="24"/>
                </a:lnTo>
                <a:lnTo>
                  <a:pt x="81" y="22"/>
                </a:lnTo>
                <a:lnTo>
                  <a:pt x="81" y="20"/>
                </a:lnTo>
                <a:lnTo>
                  <a:pt x="81" y="18"/>
                </a:lnTo>
                <a:lnTo>
                  <a:pt x="81" y="17"/>
                </a:lnTo>
                <a:lnTo>
                  <a:pt x="81" y="15"/>
                </a:lnTo>
                <a:lnTo>
                  <a:pt x="81" y="13"/>
                </a:lnTo>
                <a:lnTo>
                  <a:pt x="79" y="11"/>
                </a:lnTo>
                <a:lnTo>
                  <a:pt x="77" y="11"/>
                </a:lnTo>
                <a:lnTo>
                  <a:pt x="75" y="11"/>
                </a:lnTo>
                <a:lnTo>
                  <a:pt x="73" y="11"/>
                </a:lnTo>
                <a:lnTo>
                  <a:pt x="72" y="11"/>
                </a:lnTo>
                <a:lnTo>
                  <a:pt x="72" y="13"/>
                </a:lnTo>
                <a:lnTo>
                  <a:pt x="70" y="15"/>
                </a:lnTo>
                <a:lnTo>
                  <a:pt x="70" y="17"/>
                </a:lnTo>
                <a:lnTo>
                  <a:pt x="70" y="18"/>
                </a:lnTo>
                <a:lnTo>
                  <a:pt x="70" y="20"/>
                </a:lnTo>
                <a:lnTo>
                  <a:pt x="72" y="22"/>
                </a:lnTo>
                <a:lnTo>
                  <a:pt x="72" y="24"/>
                </a:lnTo>
                <a:lnTo>
                  <a:pt x="73" y="24"/>
                </a:lnTo>
                <a:lnTo>
                  <a:pt x="75" y="26"/>
                </a:lnTo>
                <a:close/>
                <a:moveTo>
                  <a:pt x="105" y="28"/>
                </a:moveTo>
                <a:lnTo>
                  <a:pt x="101" y="28"/>
                </a:lnTo>
                <a:lnTo>
                  <a:pt x="94" y="18"/>
                </a:lnTo>
                <a:lnTo>
                  <a:pt x="92" y="20"/>
                </a:lnTo>
                <a:lnTo>
                  <a:pt x="92" y="28"/>
                </a:lnTo>
                <a:lnTo>
                  <a:pt x="88" y="28"/>
                </a:lnTo>
                <a:lnTo>
                  <a:pt x="88" y="7"/>
                </a:lnTo>
                <a:lnTo>
                  <a:pt x="92" y="7"/>
                </a:lnTo>
                <a:lnTo>
                  <a:pt x="92" y="17"/>
                </a:lnTo>
                <a:lnTo>
                  <a:pt x="101" y="7"/>
                </a:lnTo>
                <a:lnTo>
                  <a:pt x="105" y="7"/>
                </a:lnTo>
                <a:lnTo>
                  <a:pt x="96" y="17"/>
                </a:lnTo>
                <a:lnTo>
                  <a:pt x="105" y="28"/>
                </a:lnTo>
                <a:close/>
                <a:moveTo>
                  <a:pt x="120" y="15"/>
                </a:moveTo>
                <a:lnTo>
                  <a:pt x="118" y="11"/>
                </a:lnTo>
                <a:lnTo>
                  <a:pt x="114" y="11"/>
                </a:lnTo>
                <a:lnTo>
                  <a:pt x="112" y="11"/>
                </a:lnTo>
                <a:lnTo>
                  <a:pt x="110" y="13"/>
                </a:lnTo>
                <a:lnTo>
                  <a:pt x="110" y="15"/>
                </a:lnTo>
                <a:lnTo>
                  <a:pt x="110" y="18"/>
                </a:lnTo>
                <a:lnTo>
                  <a:pt x="110" y="20"/>
                </a:lnTo>
                <a:lnTo>
                  <a:pt x="110" y="24"/>
                </a:lnTo>
                <a:lnTo>
                  <a:pt x="112" y="24"/>
                </a:lnTo>
                <a:lnTo>
                  <a:pt x="114" y="26"/>
                </a:lnTo>
                <a:lnTo>
                  <a:pt x="116" y="24"/>
                </a:lnTo>
                <a:lnTo>
                  <a:pt x="118" y="24"/>
                </a:lnTo>
                <a:lnTo>
                  <a:pt x="120" y="22"/>
                </a:lnTo>
                <a:lnTo>
                  <a:pt x="120" y="20"/>
                </a:lnTo>
                <a:lnTo>
                  <a:pt x="123" y="20"/>
                </a:lnTo>
                <a:lnTo>
                  <a:pt x="121" y="24"/>
                </a:lnTo>
                <a:lnTo>
                  <a:pt x="120" y="26"/>
                </a:lnTo>
                <a:lnTo>
                  <a:pt x="118" y="28"/>
                </a:lnTo>
                <a:lnTo>
                  <a:pt x="114" y="28"/>
                </a:lnTo>
                <a:lnTo>
                  <a:pt x="112" y="28"/>
                </a:lnTo>
                <a:lnTo>
                  <a:pt x="110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0"/>
                </a:lnTo>
                <a:lnTo>
                  <a:pt x="107" y="18"/>
                </a:lnTo>
                <a:lnTo>
                  <a:pt x="107" y="15"/>
                </a:lnTo>
                <a:lnTo>
                  <a:pt x="107" y="13"/>
                </a:lnTo>
                <a:lnTo>
                  <a:pt x="109" y="11"/>
                </a:lnTo>
                <a:lnTo>
                  <a:pt x="110" y="9"/>
                </a:lnTo>
                <a:lnTo>
                  <a:pt x="112" y="7"/>
                </a:lnTo>
                <a:lnTo>
                  <a:pt x="116" y="7"/>
                </a:lnTo>
                <a:lnTo>
                  <a:pt x="118" y="7"/>
                </a:lnTo>
                <a:lnTo>
                  <a:pt x="120" y="9"/>
                </a:lnTo>
                <a:lnTo>
                  <a:pt x="121" y="9"/>
                </a:lnTo>
                <a:lnTo>
                  <a:pt x="121" y="11"/>
                </a:lnTo>
                <a:lnTo>
                  <a:pt x="123" y="13"/>
                </a:lnTo>
                <a:lnTo>
                  <a:pt x="123" y="15"/>
                </a:lnTo>
                <a:lnTo>
                  <a:pt x="120" y="15"/>
                </a:lnTo>
                <a:close/>
                <a:moveTo>
                  <a:pt x="125" y="15"/>
                </a:moveTo>
                <a:lnTo>
                  <a:pt x="127" y="11"/>
                </a:lnTo>
                <a:lnTo>
                  <a:pt x="129" y="9"/>
                </a:lnTo>
                <a:lnTo>
                  <a:pt x="131" y="7"/>
                </a:lnTo>
                <a:lnTo>
                  <a:pt x="134" y="7"/>
                </a:lnTo>
                <a:lnTo>
                  <a:pt x="136" y="7"/>
                </a:lnTo>
                <a:lnTo>
                  <a:pt x="138" y="9"/>
                </a:lnTo>
                <a:lnTo>
                  <a:pt x="140" y="9"/>
                </a:lnTo>
                <a:lnTo>
                  <a:pt x="142" y="11"/>
                </a:lnTo>
                <a:lnTo>
                  <a:pt x="142" y="13"/>
                </a:lnTo>
                <a:lnTo>
                  <a:pt x="142" y="24"/>
                </a:lnTo>
                <a:lnTo>
                  <a:pt x="142" y="26"/>
                </a:lnTo>
                <a:lnTo>
                  <a:pt x="144" y="26"/>
                </a:lnTo>
                <a:lnTo>
                  <a:pt x="144" y="28"/>
                </a:lnTo>
                <a:lnTo>
                  <a:pt x="142" y="28"/>
                </a:lnTo>
                <a:lnTo>
                  <a:pt x="140" y="28"/>
                </a:lnTo>
                <a:lnTo>
                  <a:pt x="138" y="28"/>
                </a:lnTo>
                <a:lnTo>
                  <a:pt x="138" y="26"/>
                </a:lnTo>
                <a:lnTo>
                  <a:pt x="138" y="24"/>
                </a:lnTo>
                <a:lnTo>
                  <a:pt x="136" y="26"/>
                </a:lnTo>
                <a:lnTo>
                  <a:pt x="134" y="28"/>
                </a:lnTo>
                <a:lnTo>
                  <a:pt x="133" y="28"/>
                </a:lnTo>
                <a:lnTo>
                  <a:pt x="131" y="28"/>
                </a:lnTo>
                <a:lnTo>
                  <a:pt x="129" y="28"/>
                </a:lnTo>
                <a:lnTo>
                  <a:pt x="127" y="28"/>
                </a:lnTo>
                <a:lnTo>
                  <a:pt x="127" y="26"/>
                </a:lnTo>
                <a:lnTo>
                  <a:pt x="125" y="26"/>
                </a:lnTo>
                <a:lnTo>
                  <a:pt x="125" y="24"/>
                </a:lnTo>
                <a:lnTo>
                  <a:pt x="125" y="22"/>
                </a:lnTo>
                <a:lnTo>
                  <a:pt x="125" y="20"/>
                </a:lnTo>
                <a:lnTo>
                  <a:pt x="127" y="18"/>
                </a:lnTo>
                <a:lnTo>
                  <a:pt x="127" y="17"/>
                </a:lnTo>
                <a:lnTo>
                  <a:pt x="131" y="17"/>
                </a:lnTo>
                <a:lnTo>
                  <a:pt x="136" y="15"/>
                </a:lnTo>
                <a:lnTo>
                  <a:pt x="138" y="15"/>
                </a:lnTo>
                <a:lnTo>
                  <a:pt x="138" y="13"/>
                </a:lnTo>
                <a:lnTo>
                  <a:pt x="136" y="11"/>
                </a:lnTo>
                <a:lnTo>
                  <a:pt x="133" y="9"/>
                </a:lnTo>
                <a:lnTo>
                  <a:pt x="131" y="11"/>
                </a:lnTo>
                <a:lnTo>
                  <a:pt x="129" y="13"/>
                </a:lnTo>
                <a:lnTo>
                  <a:pt x="129" y="15"/>
                </a:lnTo>
                <a:lnTo>
                  <a:pt x="125" y="15"/>
                </a:lnTo>
                <a:close/>
                <a:moveTo>
                  <a:pt x="138" y="17"/>
                </a:moveTo>
                <a:lnTo>
                  <a:pt x="138" y="18"/>
                </a:lnTo>
                <a:lnTo>
                  <a:pt x="136" y="18"/>
                </a:lnTo>
                <a:lnTo>
                  <a:pt x="134" y="18"/>
                </a:lnTo>
                <a:lnTo>
                  <a:pt x="133" y="18"/>
                </a:lnTo>
                <a:lnTo>
                  <a:pt x="131" y="18"/>
                </a:lnTo>
                <a:lnTo>
                  <a:pt x="129" y="20"/>
                </a:lnTo>
                <a:lnTo>
                  <a:pt x="129" y="22"/>
                </a:lnTo>
                <a:lnTo>
                  <a:pt x="129" y="24"/>
                </a:lnTo>
                <a:lnTo>
                  <a:pt x="133" y="26"/>
                </a:lnTo>
                <a:lnTo>
                  <a:pt x="134" y="24"/>
                </a:lnTo>
                <a:lnTo>
                  <a:pt x="136" y="24"/>
                </a:lnTo>
                <a:lnTo>
                  <a:pt x="136" y="22"/>
                </a:lnTo>
                <a:lnTo>
                  <a:pt x="138" y="22"/>
                </a:lnTo>
                <a:lnTo>
                  <a:pt x="138" y="20"/>
                </a:lnTo>
                <a:lnTo>
                  <a:pt x="138" y="17"/>
                </a:lnTo>
                <a:close/>
                <a:moveTo>
                  <a:pt x="147" y="7"/>
                </a:moveTo>
                <a:lnTo>
                  <a:pt x="149" y="7"/>
                </a:lnTo>
                <a:lnTo>
                  <a:pt x="149" y="11"/>
                </a:lnTo>
                <a:lnTo>
                  <a:pt x="151" y="9"/>
                </a:lnTo>
                <a:lnTo>
                  <a:pt x="153" y="7"/>
                </a:lnTo>
                <a:lnTo>
                  <a:pt x="155" y="7"/>
                </a:lnTo>
                <a:lnTo>
                  <a:pt x="157" y="7"/>
                </a:lnTo>
                <a:lnTo>
                  <a:pt x="158" y="7"/>
                </a:lnTo>
                <a:lnTo>
                  <a:pt x="160" y="9"/>
                </a:lnTo>
                <a:lnTo>
                  <a:pt x="162" y="9"/>
                </a:lnTo>
                <a:lnTo>
                  <a:pt x="164" y="13"/>
                </a:lnTo>
                <a:lnTo>
                  <a:pt x="164" y="15"/>
                </a:lnTo>
                <a:lnTo>
                  <a:pt x="164" y="17"/>
                </a:lnTo>
                <a:lnTo>
                  <a:pt x="164" y="20"/>
                </a:lnTo>
                <a:lnTo>
                  <a:pt x="164" y="22"/>
                </a:lnTo>
                <a:lnTo>
                  <a:pt x="162" y="24"/>
                </a:lnTo>
                <a:lnTo>
                  <a:pt x="160" y="26"/>
                </a:lnTo>
                <a:lnTo>
                  <a:pt x="158" y="28"/>
                </a:lnTo>
                <a:lnTo>
                  <a:pt x="155" y="28"/>
                </a:lnTo>
                <a:lnTo>
                  <a:pt x="153" y="28"/>
                </a:lnTo>
                <a:lnTo>
                  <a:pt x="151" y="26"/>
                </a:lnTo>
                <a:lnTo>
                  <a:pt x="151" y="35"/>
                </a:lnTo>
                <a:lnTo>
                  <a:pt x="147" y="35"/>
                </a:lnTo>
                <a:lnTo>
                  <a:pt x="147" y="7"/>
                </a:lnTo>
                <a:close/>
                <a:moveTo>
                  <a:pt x="155" y="26"/>
                </a:moveTo>
                <a:lnTo>
                  <a:pt x="157" y="26"/>
                </a:lnTo>
                <a:lnTo>
                  <a:pt x="158" y="24"/>
                </a:lnTo>
                <a:lnTo>
                  <a:pt x="158" y="22"/>
                </a:lnTo>
                <a:lnTo>
                  <a:pt x="160" y="22"/>
                </a:lnTo>
                <a:lnTo>
                  <a:pt x="160" y="20"/>
                </a:lnTo>
                <a:lnTo>
                  <a:pt x="160" y="18"/>
                </a:lnTo>
                <a:lnTo>
                  <a:pt x="160" y="17"/>
                </a:lnTo>
                <a:lnTo>
                  <a:pt x="160" y="15"/>
                </a:lnTo>
                <a:lnTo>
                  <a:pt x="160" y="13"/>
                </a:lnTo>
                <a:lnTo>
                  <a:pt x="158" y="11"/>
                </a:lnTo>
                <a:lnTo>
                  <a:pt x="157" y="11"/>
                </a:lnTo>
                <a:lnTo>
                  <a:pt x="155" y="11"/>
                </a:lnTo>
                <a:lnTo>
                  <a:pt x="153" y="11"/>
                </a:lnTo>
                <a:lnTo>
                  <a:pt x="151" y="13"/>
                </a:lnTo>
                <a:lnTo>
                  <a:pt x="151" y="15"/>
                </a:lnTo>
                <a:lnTo>
                  <a:pt x="149" y="18"/>
                </a:lnTo>
                <a:lnTo>
                  <a:pt x="151" y="22"/>
                </a:lnTo>
                <a:lnTo>
                  <a:pt x="151" y="24"/>
                </a:lnTo>
                <a:lnTo>
                  <a:pt x="153" y="24"/>
                </a:lnTo>
                <a:lnTo>
                  <a:pt x="155" y="26"/>
                </a:lnTo>
                <a:close/>
                <a:moveTo>
                  <a:pt x="190" y="28"/>
                </a:moveTo>
                <a:lnTo>
                  <a:pt x="186" y="28"/>
                </a:lnTo>
                <a:lnTo>
                  <a:pt x="186" y="7"/>
                </a:lnTo>
                <a:lnTo>
                  <a:pt x="190" y="7"/>
                </a:lnTo>
                <a:lnTo>
                  <a:pt x="190" y="28"/>
                </a:lnTo>
                <a:close/>
                <a:moveTo>
                  <a:pt x="182" y="22"/>
                </a:moveTo>
                <a:lnTo>
                  <a:pt x="182" y="24"/>
                </a:lnTo>
                <a:lnTo>
                  <a:pt x="181" y="26"/>
                </a:lnTo>
                <a:lnTo>
                  <a:pt x="179" y="26"/>
                </a:lnTo>
                <a:lnTo>
                  <a:pt x="177" y="28"/>
                </a:lnTo>
                <a:lnTo>
                  <a:pt x="175" y="28"/>
                </a:lnTo>
                <a:lnTo>
                  <a:pt x="168" y="28"/>
                </a:lnTo>
                <a:lnTo>
                  <a:pt x="168" y="7"/>
                </a:lnTo>
                <a:lnTo>
                  <a:pt x="171" y="7"/>
                </a:lnTo>
                <a:lnTo>
                  <a:pt x="171" y="17"/>
                </a:lnTo>
                <a:lnTo>
                  <a:pt x="175" y="17"/>
                </a:lnTo>
                <a:lnTo>
                  <a:pt x="179" y="17"/>
                </a:lnTo>
                <a:lnTo>
                  <a:pt x="181" y="17"/>
                </a:lnTo>
                <a:lnTo>
                  <a:pt x="182" y="18"/>
                </a:lnTo>
                <a:lnTo>
                  <a:pt x="182" y="22"/>
                </a:lnTo>
                <a:close/>
                <a:moveTo>
                  <a:pt x="171" y="24"/>
                </a:moveTo>
                <a:lnTo>
                  <a:pt x="175" y="24"/>
                </a:lnTo>
                <a:lnTo>
                  <a:pt x="177" y="24"/>
                </a:lnTo>
                <a:lnTo>
                  <a:pt x="179" y="24"/>
                </a:lnTo>
                <a:lnTo>
                  <a:pt x="179" y="22"/>
                </a:lnTo>
                <a:lnTo>
                  <a:pt x="179" y="20"/>
                </a:lnTo>
                <a:lnTo>
                  <a:pt x="177" y="18"/>
                </a:lnTo>
                <a:lnTo>
                  <a:pt x="175" y="18"/>
                </a:lnTo>
                <a:lnTo>
                  <a:pt x="171" y="18"/>
                </a:lnTo>
                <a:lnTo>
                  <a:pt x="171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7" name="Freeform 181"/>
          <p:cNvSpPr>
            <a:spLocks noEditPoints="1"/>
          </p:cNvSpPr>
          <p:nvPr/>
        </p:nvSpPr>
        <p:spPr bwMode="auto">
          <a:xfrm>
            <a:off x="2494460" y="3471653"/>
            <a:ext cx="547649" cy="65869"/>
          </a:xfrm>
          <a:custGeom>
            <a:avLst/>
            <a:gdLst>
              <a:gd name="T0" fmla="*/ 5848 w 316"/>
              <a:gd name="T1" fmla="*/ 42863 h 35"/>
              <a:gd name="T2" fmla="*/ 43857 w 316"/>
              <a:gd name="T3" fmla="*/ 34925 h 35"/>
              <a:gd name="T4" fmla="*/ 57014 w 316"/>
              <a:gd name="T5" fmla="*/ 20638 h 35"/>
              <a:gd name="T6" fmla="*/ 86252 w 316"/>
              <a:gd name="T7" fmla="*/ 25400 h 35"/>
              <a:gd name="T8" fmla="*/ 86252 w 316"/>
              <a:gd name="T9" fmla="*/ 31750 h 35"/>
              <a:gd name="T10" fmla="*/ 78943 w 316"/>
              <a:gd name="T11" fmla="*/ 25400 h 35"/>
              <a:gd name="T12" fmla="*/ 133033 w 316"/>
              <a:gd name="T13" fmla="*/ 11113 h 35"/>
              <a:gd name="T14" fmla="*/ 108181 w 316"/>
              <a:gd name="T15" fmla="*/ 11113 h 35"/>
              <a:gd name="T16" fmla="*/ 156424 w 316"/>
              <a:gd name="T17" fmla="*/ 11113 h 35"/>
              <a:gd name="T18" fmla="*/ 140343 w 316"/>
              <a:gd name="T19" fmla="*/ 42863 h 35"/>
              <a:gd name="T20" fmla="*/ 191510 w 316"/>
              <a:gd name="T21" fmla="*/ 11113 h 35"/>
              <a:gd name="T22" fmla="*/ 171043 w 316"/>
              <a:gd name="T23" fmla="*/ 11113 h 35"/>
              <a:gd name="T24" fmla="*/ 172505 w 316"/>
              <a:gd name="T25" fmla="*/ 0 h 35"/>
              <a:gd name="T26" fmla="*/ 187124 w 316"/>
              <a:gd name="T27" fmla="*/ 3175 h 35"/>
              <a:gd name="T28" fmla="*/ 254371 w 316"/>
              <a:gd name="T29" fmla="*/ 42863 h 35"/>
              <a:gd name="T30" fmla="*/ 232443 w 316"/>
              <a:gd name="T31" fmla="*/ 17463 h 35"/>
              <a:gd name="T32" fmla="*/ 292381 w 316"/>
              <a:gd name="T33" fmla="*/ 20638 h 35"/>
              <a:gd name="T34" fmla="*/ 283610 w 316"/>
              <a:gd name="T35" fmla="*/ 42863 h 35"/>
              <a:gd name="T36" fmla="*/ 264605 w 316"/>
              <a:gd name="T37" fmla="*/ 28575 h 35"/>
              <a:gd name="T38" fmla="*/ 277762 w 316"/>
              <a:gd name="T39" fmla="*/ 41275 h 35"/>
              <a:gd name="T40" fmla="*/ 286533 w 316"/>
              <a:gd name="T41" fmla="*/ 25400 h 35"/>
              <a:gd name="T42" fmla="*/ 273376 w 316"/>
              <a:gd name="T43" fmla="*/ 17463 h 35"/>
              <a:gd name="T44" fmla="*/ 273376 w 316"/>
              <a:gd name="T45" fmla="*/ 34925 h 35"/>
              <a:gd name="T46" fmla="*/ 318695 w 316"/>
              <a:gd name="T47" fmla="*/ 14288 h 35"/>
              <a:gd name="T48" fmla="*/ 318695 w 316"/>
              <a:gd name="T49" fmla="*/ 28575 h 35"/>
              <a:gd name="T50" fmla="*/ 315771 w 316"/>
              <a:gd name="T51" fmla="*/ 42863 h 35"/>
              <a:gd name="T52" fmla="*/ 311386 w 316"/>
              <a:gd name="T53" fmla="*/ 25400 h 35"/>
              <a:gd name="T54" fmla="*/ 312848 w 316"/>
              <a:gd name="T55" fmla="*/ 17463 h 35"/>
              <a:gd name="T56" fmla="*/ 312848 w 316"/>
              <a:gd name="T57" fmla="*/ 38100 h 35"/>
              <a:gd name="T58" fmla="*/ 311386 w 316"/>
              <a:gd name="T59" fmla="*/ 28575 h 35"/>
              <a:gd name="T60" fmla="*/ 346471 w 316"/>
              <a:gd name="T61" fmla="*/ 11113 h 35"/>
              <a:gd name="T62" fmla="*/ 369862 w 316"/>
              <a:gd name="T63" fmla="*/ 20638 h 35"/>
              <a:gd name="T64" fmla="*/ 365476 w 316"/>
              <a:gd name="T65" fmla="*/ 42863 h 35"/>
              <a:gd name="T66" fmla="*/ 346471 w 316"/>
              <a:gd name="T67" fmla="*/ 28575 h 35"/>
              <a:gd name="T68" fmla="*/ 359629 w 316"/>
              <a:gd name="T69" fmla="*/ 41275 h 35"/>
              <a:gd name="T70" fmla="*/ 366938 w 316"/>
              <a:gd name="T71" fmla="*/ 25400 h 35"/>
              <a:gd name="T72" fmla="*/ 353781 w 316"/>
              <a:gd name="T73" fmla="*/ 17463 h 35"/>
              <a:gd name="T74" fmla="*/ 353781 w 316"/>
              <a:gd name="T75" fmla="*/ 34925 h 35"/>
              <a:gd name="T76" fmla="*/ 383019 w 316"/>
              <a:gd name="T77" fmla="*/ 17463 h 35"/>
              <a:gd name="T78" fmla="*/ 400562 w 316"/>
              <a:gd name="T79" fmla="*/ 17463 h 35"/>
              <a:gd name="T80" fmla="*/ 397638 w 316"/>
              <a:gd name="T81" fmla="*/ 41275 h 35"/>
              <a:gd name="T82" fmla="*/ 383019 w 316"/>
              <a:gd name="T83" fmla="*/ 41275 h 35"/>
              <a:gd name="T84" fmla="*/ 397638 w 316"/>
              <a:gd name="T85" fmla="*/ 38100 h 35"/>
              <a:gd name="T86" fmla="*/ 397638 w 316"/>
              <a:gd name="T87" fmla="*/ 17463 h 35"/>
              <a:gd name="T88" fmla="*/ 383019 w 316"/>
              <a:gd name="T89" fmla="*/ 34925 h 35"/>
              <a:gd name="T90" fmla="*/ 429800 w 316"/>
              <a:gd name="T91" fmla="*/ 17463 h 35"/>
              <a:gd name="T92" fmla="*/ 426876 w 316"/>
              <a:gd name="T93" fmla="*/ 41275 h 35"/>
              <a:gd name="T94" fmla="*/ 407872 w 316"/>
              <a:gd name="T95" fmla="*/ 31750 h 35"/>
              <a:gd name="T96" fmla="*/ 421029 w 316"/>
              <a:gd name="T97" fmla="*/ 11113 h 35"/>
              <a:gd name="T98" fmla="*/ 429800 w 316"/>
              <a:gd name="T99" fmla="*/ 28575 h 35"/>
              <a:gd name="T100" fmla="*/ 418105 w 316"/>
              <a:gd name="T101" fmla="*/ 17463 h 35"/>
              <a:gd name="T102" fmla="*/ 413719 w 316"/>
              <a:gd name="T103" fmla="*/ 31750 h 35"/>
              <a:gd name="T104" fmla="*/ 435648 w 316"/>
              <a:gd name="T105" fmla="*/ 52388 h 35"/>
              <a:gd name="T106" fmla="*/ 440033 w 316"/>
              <a:gd name="T107" fmla="*/ 11113 h 35"/>
              <a:gd name="T108" fmla="*/ 440033 w 316"/>
              <a:gd name="T109" fmla="*/ 42863 h 35"/>
              <a:gd name="T110" fmla="*/ 456114 w 316"/>
              <a:gd name="T111" fmla="*/ 38100 h 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6"/>
              <a:gd name="T169" fmla="*/ 0 h 35"/>
              <a:gd name="T170" fmla="*/ 316 w 316"/>
              <a:gd name="T171" fmla="*/ 35 h 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6" h="35">
                <a:moveTo>
                  <a:pt x="17" y="0"/>
                </a:moveTo>
                <a:lnTo>
                  <a:pt x="20" y="0"/>
                </a:lnTo>
                <a:lnTo>
                  <a:pt x="20" y="27"/>
                </a:lnTo>
                <a:lnTo>
                  <a:pt x="17" y="27"/>
                </a:lnTo>
                <a:lnTo>
                  <a:pt x="17" y="14"/>
                </a:lnTo>
                <a:lnTo>
                  <a:pt x="4" y="14"/>
                </a:lnTo>
                <a:lnTo>
                  <a:pt x="4" y="27"/>
                </a:lnTo>
                <a:lnTo>
                  <a:pt x="0" y="27"/>
                </a:ln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17" y="11"/>
                </a:lnTo>
                <a:lnTo>
                  <a:pt x="17" y="0"/>
                </a:lnTo>
                <a:close/>
                <a:moveTo>
                  <a:pt x="30" y="22"/>
                </a:moveTo>
                <a:lnTo>
                  <a:pt x="30" y="22"/>
                </a:lnTo>
                <a:lnTo>
                  <a:pt x="39" y="7"/>
                </a:lnTo>
                <a:lnTo>
                  <a:pt x="43" y="7"/>
                </a:lnTo>
                <a:lnTo>
                  <a:pt x="43" y="27"/>
                </a:lnTo>
                <a:lnTo>
                  <a:pt x="39" y="27"/>
                </a:lnTo>
                <a:lnTo>
                  <a:pt x="39" y="13"/>
                </a:lnTo>
                <a:lnTo>
                  <a:pt x="30" y="27"/>
                </a:lnTo>
                <a:lnTo>
                  <a:pt x="26" y="27"/>
                </a:lnTo>
                <a:lnTo>
                  <a:pt x="26" y="7"/>
                </a:lnTo>
                <a:lnTo>
                  <a:pt x="30" y="7"/>
                </a:lnTo>
                <a:lnTo>
                  <a:pt x="30" y="22"/>
                </a:lnTo>
                <a:close/>
                <a:moveTo>
                  <a:pt x="59" y="7"/>
                </a:moveTo>
                <a:lnTo>
                  <a:pt x="59" y="16"/>
                </a:lnTo>
                <a:lnTo>
                  <a:pt x="67" y="7"/>
                </a:lnTo>
                <a:lnTo>
                  <a:pt x="72" y="7"/>
                </a:lnTo>
                <a:lnTo>
                  <a:pt x="63" y="16"/>
                </a:lnTo>
                <a:lnTo>
                  <a:pt x="72" y="27"/>
                </a:lnTo>
                <a:lnTo>
                  <a:pt x="69" y="27"/>
                </a:lnTo>
                <a:lnTo>
                  <a:pt x="61" y="18"/>
                </a:lnTo>
                <a:lnTo>
                  <a:pt x="59" y="20"/>
                </a:lnTo>
                <a:lnTo>
                  <a:pt x="59" y="27"/>
                </a:lnTo>
                <a:lnTo>
                  <a:pt x="57" y="27"/>
                </a:lnTo>
                <a:lnTo>
                  <a:pt x="57" y="20"/>
                </a:lnTo>
                <a:lnTo>
                  <a:pt x="56" y="18"/>
                </a:lnTo>
                <a:lnTo>
                  <a:pt x="50" y="27"/>
                </a:lnTo>
                <a:lnTo>
                  <a:pt x="44" y="27"/>
                </a:lnTo>
                <a:lnTo>
                  <a:pt x="54" y="16"/>
                </a:lnTo>
                <a:lnTo>
                  <a:pt x="44" y="7"/>
                </a:lnTo>
                <a:lnTo>
                  <a:pt x="50" y="7"/>
                </a:lnTo>
                <a:lnTo>
                  <a:pt x="57" y="16"/>
                </a:lnTo>
                <a:lnTo>
                  <a:pt x="57" y="7"/>
                </a:lnTo>
                <a:lnTo>
                  <a:pt x="59" y="7"/>
                </a:lnTo>
                <a:close/>
                <a:moveTo>
                  <a:pt x="87" y="7"/>
                </a:moveTo>
                <a:lnTo>
                  <a:pt x="91" y="7"/>
                </a:lnTo>
                <a:lnTo>
                  <a:pt x="91" y="27"/>
                </a:lnTo>
                <a:lnTo>
                  <a:pt x="87" y="27"/>
                </a:lnTo>
                <a:lnTo>
                  <a:pt x="87" y="18"/>
                </a:lnTo>
                <a:lnTo>
                  <a:pt x="78" y="18"/>
                </a:lnTo>
                <a:lnTo>
                  <a:pt x="78" y="27"/>
                </a:lnTo>
                <a:lnTo>
                  <a:pt x="74" y="27"/>
                </a:lnTo>
                <a:lnTo>
                  <a:pt x="74" y="7"/>
                </a:lnTo>
                <a:lnTo>
                  <a:pt x="78" y="7"/>
                </a:lnTo>
                <a:lnTo>
                  <a:pt x="78" y="16"/>
                </a:lnTo>
                <a:lnTo>
                  <a:pt x="87" y="16"/>
                </a:lnTo>
                <a:lnTo>
                  <a:pt x="87" y="7"/>
                </a:lnTo>
                <a:close/>
                <a:moveTo>
                  <a:pt x="98" y="22"/>
                </a:moveTo>
                <a:lnTo>
                  <a:pt x="98" y="22"/>
                </a:lnTo>
                <a:lnTo>
                  <a:pt x="107" y="7"/>
                </a:lnTo>
                <a:lnTo>
                  <a:pt x="111" y="7"/>
                </a:lnTo>
                <a:lnTo>
                  <a:pt x="111" y="27"/>
                </a:lnTo>
                <a:lnTo>
                  <a:pt x="107" y="27"/>
                </a:lnTo>
                <a:lnTo>
                  <a:pt x="107" y="13"/>
                </a:lnTo>
                <a:lnTo>
                  <a:pt x="100" y="27"/>
                </a:lnTo>
                <a:lnTo>
                  <a:pt x="96" y="27"/>
                </a:lnTo>
                <a:lnTo>
                  <a:pt x="96" y="7"/>
                </a:lnTo>
                <a:lnTo>
                  <a:pt x="98" y="7"/>
                </a:lnTo>
                <a:lnTo>
                  <a:pt x="98" y="22"/>
                </a:lnTo>
                <a:close/>
                <a:moveTo>
                  <a:pt x="120" y="22"/>
                </a:moveTo>
                <a:lnTo>
                  <a:pt x="120" y="22"/>
                </a:lnTo>
                <a:lnTo>
                  <a:pt x="128" y="7"/>
                </a:lnTo>
                <a:lnTo>
                  <a:pt x="131" y="7"/>
                </a:lnTo>
                <a:lnTo>
                  <a:pt x="131" y="27"/>
                </a:lnTo>
                <a:lnTo>
                  <a:pt x="129" y="27"/>
                </a:lnTo>
                <a:lnTo>
                  <a:pt x="129" y="13"/>
                </a:lnTo>
                <a:lnTo>
                  <a:pt x="120" y="27"/>
                </a:lnTo>
                <a:lnTo>
                  <a:pt x="117" y="27"/>
                </a:lnTo>
                <a:lnTo>
                  <a:pt x="117" y="7"/>
                </a:lnTo>
                <a:lnTo>
                  <a:pt x="120" y="7"/>
                </a:lnTo>
                <a:lnTo>
                  <a:pt x="120" y="22"/>
                </a:lnTo>
                <a:close/>
                <a:moveTo>
                  <a:pt x="129" y="0"/>
                </a:moveTo>
                <a:lnTo>
                  <a:pt x="128" y="3"/>
                </a:lnTo>
                <a:lnTo>
                  <a:pt x="124" y="5"/>
                </a:lnTo>
                <a:lnTo>
                  <a:pt x="120" y="3"/>
                </a:lnTo>
                <a:lnTo>
                  <a:pt x="118" y="0"/>
                </a:lnTo>
                <a:lnTo>
                  <a:pt x="120" y="0"/>
                </a:lnTo>
                <a:lnTo>
                  <a:pt x="120" y="2"/>
                </a:lnTo>
                <a:lnTo>
                  <a:pt x="122" y="3"/>
                </a:lnTo>
                <a:lnTo>
                  <a:pt x="124" y="3"/>
                </a:lnTo>
                <a:lnTo>
                  <a:pt x="126" y="3"/>
                </a:lnTo>
                <a:lnTo>
                  <a:pt x="128" y="2"/>
                </a:lnTo>
                <a:lnTo>
                  <a:pt x="128" y="0"/>
                </a:lnTo>
                <a:lnTo>
                  <a:pt x="129" y="0"/>
                </a:lnTo>
                <a:close/>
                <a:moveTo>
                  <a:pt x="174" y="0"/>
                </a:moveTo>
                <a:lnTo>
                  <a:pt x="177" y="0"/>
                </a:lnTo>
                <a:lnTo>
                  <a:pt x="177" y="27"/>
                </a:lnTo>
                <a:lnTo>
                  <a:pt x="174" y="27"/>
                </a:lnTo>
                <a:lnTo>
                  <a:pt x="174" y="14"/>
                </a:lnTo>
                <a:lnTo>
                  <a:pt x="159" y="14"/>
                </a:lnTo>
                <a:lnTo>
                  <a:pt x="159" y="27"/>
                </a:lnTo>
                <a:lnTo>
                  <a:pt x="155" y="27"/>
                </a:lnTo>
                <a:lnTo>
                  <a:pt x="155" y="0"/>
                </a:lnTo>
                <a:lnTo>
                  <a:pt x="159" y="0"/>
                </a:lnTo>
                <a:lnTo>
                  <a:pt x="159" y="11"/>
                </a:lnTo>
                <a:lnTo>
                  <a:pt x="174" y="11"/>
                </a:lnTo>
                <a:lnTo>
                  <a:pt x="174" y="0"/>
                </a:lnTo>
                <a:close/>
                <a:moveTo>
                  <a:pt x="190" y="7"/>
                </a:moveTo>
                <a:lnTo>
                  <a:pt x="194" y="7"/>
                </a:lnTo>
                <a:lnTo>
                  <a:pt x="196" y="9"/>
                </a:lnTo>
                <a:lnTo>
                  <a:pt x="198" y="11"/>
                </a:lnTo>
                <a:lnTo>
                  <a:pt x="200" y="13"/>
                </a:lnTo>
                <a:lnTo>
                  <a:pt x="200" y="14"/>
                </a:lnTo>
                <a:lnTo>
                  <a:pt x="200" y="18"/>
                </a:lnTo>
                <a:lnTo>
                  <a:pt x="200" y="20"/>
                </a:lnTo>
                <a:lnTo>
                  <a:pt x="200" y="22"/>
                </a:lnTo>
                <a:lnTo>
                  <a:pt x="198" y="24"/>
                </a:lnTo>
                <a:lnTo>
                  <a:pt x="196" y="26"/>
                </a:lnTo>
                <a:lnTo>
                  <a:pt x="194" y="27"/>
                </a:lnTo>
                <a:lnTo>
                  <a:pt x="190" y="27"/>
                </a:lnTo>
                <a:lnTo>
                  <a:pt x="189" y="27"/>
                </a:lnTo>
                <a:lnTo>
                  <a:pt x="185" y="26"/>
                </a:lnTo>
                <a:lnTo>
                  <a:pt x="183" y="24"/>
                </a:lnTo>
                <a:lnTo>
                  <a:pt x="183" y="22"/>
                </a:lnTo>
                <a:lnTo>
                  <a:pt x="181" y="20"/>
                </a:lnTo>
                <a:lnTo>
                  <a:pt x="181" y="18"/>
                </a:lnTo>
                <a:lnTo>
                  <a:pt x="181" y="14"/>
                </a:lnTo>
                <a:lnTo>
                  <a:pt x="183" y="13"/>
                </a:lnTo>
                <a:lnTo>
                  <a:pt x="183" y="11"/>
                </a:lnTo>
                <a:lnTo>
                  <a:pt x="185" y="9"/>
                </a:lnTo>
                <a:lnTo>
                  <a:pt x="189" y="7"/>
                </a:lnTo>
                <a:lnTo>
                  <a:pt x="190" y="7"/>
                </a:lnTo>
                <a:close/>
                <a:moveTo>
                  <a:pt x="190" y="26"/>
                </a:moveTo>
                <a:lnTo>
                  <a:pt x="192" y="26"/>
                </a:lnTo>
                <a:lnTo>
                  <a:pt x="194" y="24"/>
                </a:lnTo>
                <a:lnTo>
                  <a:pt x="196" y="22"/>
                </a:lnTo>
                <a:lnTo>
                  <a:pt x="196" y="20"/>
                </a:lnTo>
                <a:lnTo>
                  <a:pt x="196" y="18"/>
                </a:lnTo>
                <a:lnTo>
                  <a:pt x="196" y="16"/>
                </a:lnTo>
                <a:lnTo>
                  <a:pt x="196" y="14"/>
                </a:lnTo>
                <a:lnTo>
                  <a:pt x="196" y="13"/>
                </a:lnTo>
                <a:lnTo>
                  <a:pt x="194" y="11"/>
                </a:lnTo>
                <a:lnTo>
                  <a:pt x="192" y="11"/>
                </a:lnTo>
                <a:lnTo>
                  <a:pt x="190" y="11"/>
                </a:lnTo>
                <a:lnTo>
                  <a:pt x="189" y="11"/>
                </a:lnTo>
                <a:lnTo>
                  <a:pt x="187" y="11"/>
                </a:lnTo>
                <a:lnTo>
                  <a:pt x="187" y="13"/>
                </a:lnTo>
                <a:lnTo>
                  <a:pt x="185" y="14"/>
                </a:lnTo>
                <a:lnTo>
                  <a:pt x="185" y="16"/>
                </a:lnTo>
                <a:lnTo>
                  <a:pt x="185" y="18"/>
                </a:lnTo>
                <a:lnTo>
                  <a:pt x="185" y="20"/>
                </a:lnTo>
                <a:lnTo>
                  <a:pt x="187" y="22"/>
                </a:lnTo>
                <a:lnTo>
                  <a:pt x="187" y="24"/>
                </a:lnTo>
                <a:lnTo>
                  <a:pt x="189" y="24"/>
                </a:lnTo>
                <a:lnTo>
                  <a:pt x="190" y="26"/>
                </a:lnTo>
                <a:close/>
                <a:moveTo>
                  <a:pt x="203" y="7"/>
                </a:moveTo>
                <a:lnTo>
                  <a:pt x="213" y="7"/>
                </a:lnTo>
                <a:lnTo>
                  <a:pt x="216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3"/>
                </a:lnTo>
                <a:lnTo>
                  <a:pt x="218" y="14"/>
                </a:lnTo>
                <a:lnTo>
                  <a:pt x="218" y="16"/>
                </a:lnTo>
                <a:lnTo>
                  <a:pt x="216" y="16"/>
                </a:lnTo>
                <a:lnTo>
                  <a:pt x="218" y="18"/>
                </a:lnTo>
                <a:lnTo>
                  <a:pt x="220" y="20"/>
                </a:lnTo>
                <a:lnTo>
                  <a:pt x="220" y="22"/>
                </a:lnTo>
                <a:lnTo>
                  <a:pt x="220" y="24"/>
                </a:lnTo>
                <a:lnTo>
                  <a:pt x="218" y="26"/>
                </a:lnTo>
                <a:lnTo>
                  <a:pt x="216" y="27"/>
                </a:lnTo>
                <a:lnTo>
                  <a:pt x="214" y="27"/>
                </a:lnTo>
                <a:lnTo>
                  <a:pt x="213" y="27"/>
                </a:lnTo>
                <a:lnTo>
                  <a:pt x="203" y="27"/>
                </a:lnTo>
                <a:lnTo>
                  <a:pt x="203" y="7"/>
                </a:lnTo>
                <a:close/>
                <a:moveTo>
                  <a:pt x="207" y="16"/>
                </a:moveTo>
                <a:lnTo>
                  <a:pt x="213" y="16"/>
                </a:lnTo>
                <a:lnTo>
                  <a:pt x="214" y="16"/>
                </a:lnTo>
                <a:lnTo>
                  <a:pt x="214" y="14"/>
                </a:lnTo>
                <a:lnTo>
                  <a:pt x="216" y="14"/>
                </a:lnTo>
                <a:lnTo>
                  <a:pt x="216" y="13"/>
                </a:lnTo>
                <a:lnTo>
                  <a:pt x="216" y="11"/>
                </a:lnTo>
                <a:lnTo>
                  <a:pt x="214" y="11"/>
                </a:lnTo>
                <a:lnTo>
                  <a:pt x="213" y="11"/>
                </a:lnTo>
                <a:lnTo>
                  <a:pt x="207" y="11"/>
                </a:lnTo>
                <a:lnTo>
                  <a:pt x="207" y="16"/>
                </a:lnTo>
                <a:close/>
                <a:moveTo>
                  <a:pt x="207" y="24"/>
                </a:moveTo>
                <a:lnTo>
                  <a:pt x="213" y="24"/>
                </a:lnTo>
                <a:lnTo>
                  <a:pt x="214" y="24"/>
                </a:lnTo>
                <a:lnTo>
                  <a:pt x="216" y="24"/>
                </a:lnTo>
                <a:lnTo>
                  <a:pt x="216" y="22"/>
                </a:lnTo>
                <a:lnTo>
                  <a:pt x="216" y="20"/>
                </a:lnTo>
                <a:lnTo>
                  <a:pt x="214" y="18"/>
                </a:lnTo>
                <a:lnTo>
                  <a:pt x="213" y="18"/>
                </a:lnTo>
                <a:lnTo>
                  <a:pt x="207" y="18"/>
                </a:lnTo>
                <a:lnTo>
                  <a:pt x="207" y="24"/>
                </a:lnTo>
                <a:close/>
                <a:moveTo>
                  <a:pt x="227" y="11"/>
                </a:moveTo>
                <a:lnTo>
                  <a:pt x="227" y="27"/>
                </a:lnTo>
                <a:lnTo>
                  <a:pt x="224" y="27"/>
                </a:lnTo>
                <a:lnTo>
                  <a:pt x="224" y="7"/>
                </a:lnTo>
                <a:lnTo>
                  <a:pt x="237" y="7"/>
                </a:lnTo>
                <a:lnTo>
                  <a:pt x="237" y="11"/>
                </a:lnTo>
                <a:lnTo>
                  <a:pt x="227" y="11"/>
                </a:lnTo>
                <a:close/>
                <a:moveTo>
                  <a:pt x="246" y="7"/>
                </a:moveTo>
                <a:lnTo>
                  <a:pt x="250" y="7"/>
                </a:lnTo>
                <a:lnTo>
                  <a:pt x="251" y="9"/>
                </a:lnTo>
                <a:lnTo>
                  <a:pt x="253" y="11"/>
                </a:lnTo>
                <a:lnTo>
                  <a:pt x="253" y="13"/>
                </a:lnTo>
                <a:lnTo>
                  <a:pt x="255" y="14"/>
                </a:lnTo>
                <a:lnTo>
                  <a:pt x="255" y="18"/>
                </a:lnTo>
                <a:lnTo>
                  <a:pt x="255" y="20"/>
                </a:lnTo>
                <a:lnTo>
                  <a:pt x="253" y="22"/>
                </a:lnTo>
                <a:lnTo>
                  <a:pt x="253" y="24"/>
                </a:lnTo>
                <a:lnTo>
                  <a:pt x="251" y="26"/>
                </a:lnTo>
                <a:lnTo>
                  <a:pt x="250" y="27"/>
                </a:lnTo>
                <a:lnTo>
                  <a:pt x="246" y="27"/>
                </a:lnTo>
                <a:lnTo>
                  <a:pt x="244" y="27"/>
                </a:lnTo>
                <a:lnTo>
                  <a:pt x="240" y="26"/>
                </a:lnTo>
                <a:lnTo>
                  <a:pt x="238" y="24"/>
                </a:lnTo>
                <a:lnTo>
                  <a:pt x="238" y="22"/>
                </a:lnTo>
                <a:lnTo>
                  <a:pt x="237" y="20"/>
                </a:lnTo>
                <a:lnTo>
                  <a:pt x="237" y="18"/>
                </a:lnTo>
                <a:lnTo>
                  <a:pt x="237" y="14"/>
                </a:lnTo>
                <a:lnTo>
                  <a:pt x="238" y="13"/>
                </a:lnTo>
                <a:lnTo>
                  <a:pt x="238" y="11"/>
                </a:lnTo>
                <a:lnTo>
                  <a:pt x="240" y="9"/>
                </a:lnTo>
                <a:lnTo>
                  <a:pt x="244" y="7"/>
                </a:lnTo>
                <a:lnTo>
                  <a:pt x="246" y="7"/>
                </a:lnTo>
                <a:close/>
                <a:moveTo>
                  <a:pt x="246" y="26"/>
                </a:moveTo>
                <a:lnTo>
                  <a:pt x="248" y="26"/>
                </a:lnTo>
                <a:lnTo>
                  <a:pt x="250" y="24"/>
                </a:lnTo>
                <a:lnTo>
                  <a:pt x="251" y="22"/>
                </a:lnTo>
                <a:lnTo>
                  <a:pt x="251" y="20"/>
                </a:lnTo>
                <a:lnTo>
                  <a:pt x="251" y="18"/>
                </a:lnTo>
                <a:lnTo>
                  <a:pt x="251" y="16"/>
                </a:lnTo>
                <a:lnTo>
                  <a:pt x="251" y="14"/>
                </a:lnTo>
                <a:lnTo>
                  <a:pt x="251" y="13"/>
                </a:lnTo>
                <a:lnTo>
                  <a:pt x="250" y="11"/>
                </a:lnTo>
                <a:lnTo>
                  <a:pt x="248" y="11"/>
                </a:lnTo>
                <a:lnTo>
                  <a:pt x="246" y="11"/>
                </a:lnTo>
                <a:lnTo>
                  <a:pt x="244" y="11"/>
                </a:lnTo>
                <a:lnTo>
                  <a:pt x="242" y="11"/>
                </a:lnTo>
                <a:lnTo>
                  <a:pt x="242" y="13"/>
                </a:lnTo>
                <a:lnTo>
                  <a:pt x="240" y="14"/>
                </a:lnTo>
                <a:lnTo>
                  <a:pt x="240" y="16"/>
                </a:lnTo>
                <a:lnTo>
                  <a:pt x="240" y="18"/>
                </a:lnTo>
                <a:lnTo>
                  <a:pt x="240" y="20"/>
                </a:lnTo>
                <a:lnTo>
                  <a:pt x="242" y="22"/>
                </a:lnTo>
                <a:lnTo>
                  <a:pt x="242" y="24"/>
                </a:lnTo>
                <a:lnTo>
                  <a:pt x="244" y="24"/>
                </a:lnTo>
                <a:lnTo>
                  <a:pt x="246" y="26"/>
                </a:lnTo>
                <a:close/>
                <a:moveTo>
                  <a:pt x="259" y="7"/>
                </a:moveTo>
                <a:lnTo>
                  <a:pt x="262" y="7"/>
                </a:lnTo>
                <a:lnTo>
                  <a:pt x="262" y="11"/>
                </a:lnTo>
                <a:lnTo>
                  <a:pt x="262" y="9"/>
                </a:lnTo>
                <a:lnTo>
                  <a:pt x="264" y="9"/>
                </a:lnTo>
                <a:lnTo>
                  <a:pt x="266" y="7"/>
                </a:lnTo>
                <a:lnTo>
                  <a:pt x="268" y="7"/>
                </a:lnTo>
                <a:lnTo>
                  <a:pt x="270" y="7"/>
                </a:lnTo>
                <a:lnTo>
                  <a:pt x="272" y="9"/>
                </a:lnTo>
                <a:lnTo>
                  <a:pt x="274" y="11"/>
                </a:lnTo>
                <a:lnTo>
                  <a:pt x="275" y="13"/>
                </a:lnTo>
                <a:lnTo>
                  <a:pt x="275" y="14"/>
                </a:lnTo>
                <a:lnTo>
                  <a:pt x="275" y="16"/>
                </a:lnTo>
                <a:lnTo>
                  <a:pt x="275" y="20"/>
                </a:lnTo>
                <a:lnTo>
                  <a:pt x="275" y="22"/>
                </a:lnTo>
                <a:lnTo>
                  <a:pt x="274" y="24"/>
                </a:lnTo>
                <a:lnTo>
                  <a:pt x="272" y="26"/>
                </a:lnTo>
                <a:lnTo>
                  <a:pt x="270" y="27"/>
                </a:lnTo>
                <a:lnTo>
                  <a:pt x="268" y="27"/>
                </a:lnTo>
                <a:lnTo>
                  <a:pt x="266" y="27"/>
                </a:lnTo>
                <a:lnTo>
                  <a:pt x="264" y="27"/>
                </a:lnTo>
                <a:lnTo>
                  <a:pt x="262" y="26"/>
                </a:lnTo>
                <a:lnTo>
                  <a:pt x="262" y="35"/>
                </a:lnTo>
                <a:lnTo>
                  <a:pt x="259" y="35"/>
                </a:lnTo>
                <a:lnTo>
                  <a:pt x="259" y="7"/>
                </a:lnTo>
                <a:close/>
                <a:moveTo>
                  <a:pt x="268" y="26"/>
                </a:moveTo>
                <a:lnTo>
                  <a:pt x="270" y="26"/>
                </a:lnTo>
                <a:lnTo>
                  <a:pt x="270" y="24"/>
                </a:lnTo>
                <a:lnTo>
                  <a:pt x="272" y="24"/>
                </a:lnTo>
                <a:lnTo>
                  <a:pt x="272" y="22"/>
                </a:lnTo>
                <a:lnTo>
                  <a:pt x="272" y="20"/>
                </a:lnTo>
                <a:lnTo>
                  <a:pt x="274" y="18"/>
                </a:lnTo>
                <a:lnTo>
                  <a:pt x="272" y="16"/>
                </a:lnTo>
                <a:lnTo>
                  <a:pt x="272" y="14"/>
                </a:lnTo>
                <a:lnTo>
                  <a:pt x="272" y="13"/>
                </a:lnTo>
                <a:lnTo>
                  <a:pt x="272" y="11"/>
                </a:lnTo>
                <a:lnTo>
                  <a:pt x="270" y="11"/>
                </a:lnTo>
                <a:lnTo>
                  <a:pt x="268" y="11"/>
                </a:lnTo>
                <a:lnTo>
                  <a:pt x="264" y="11"/>
                </a:lnTo>
                <a:lnTo>
                  <a:pt x="262" y="13"/>
                </a:lnTo>
                <a:lnTo>
                  <a:pt x="262" y="14"/>
                </a:lnTo>
                <a:lnTo>
                  <a:pt x="262" y="18"/>
                </a:lnTo>
                <a:lnTo>
                  <a:pt x="262" y="22"/>
                </a:lnTo>
                <a:lnTo>
                  <a:pt x="264" y="24"/>
                </a:lnTo>
                <a:lnTo>
                  <a:pt x="266" y="24"/>
                </a:lnTo>
                <a:lnTo>
                  <a:pt x="268" y="26"/>
                </a:lnTo>
                <a:close/>
                <a:moveTo>
                  <a:pt x="288" y="7"/>
                </a:moveTo>
                <a:lnTo>
                  <a:pt x="290" y="7"/>
                </a:lnTo>
                <a:lnTo>
                  <a:pt x="292" y="9"/>
                </a:lnTo>
                <a:lnTo>
                  <a:pt x="294" y="11"/>
                </a:lnTo>
                <a:lnTo>
                  <a:pt x="296" y="13"/>
                </a:lnTo>
                <a:lnTo>
                  <a:pt x="296" y="14"/>
                </a:lnTo>
                <a:lnTo>
                  <a:pt x="298" y="18"/>
                </a:lnTo>
                <a:lnTo>
                  <a:pt x="296" y="20"/>
                </a:lnTo>
                <a:lnTo>
                  <a:pt x="296" y="22"/>
                </a:lnTo>
                <a:lnTo>
                  <a:pt x="294" y="24"/>
                </a:lnTo>
                <a:lnTo>
                  <a:pt x="292" y="26"/>
                </a:lnTo>
                <a:lnTo>
                  <a:pt x="290" y="27"/>
                </a:lnTo>
                <a:lnTo>
                  <a:pt x="288" y="27"/>
                </a:lnTo>
                <a:lnTo>
                  <a:pt x="285" y="27"/>
                </a:lnTo>
                <a:lnTo>
                  <a:pt x="283" y="26"/>
                </a:lnTo>
                <a:lnTo>
                  <a:pt x="281" y="24"/>
                </a:lnTo>
                <a:lnTo>
                  <a:pt x="279" y="22"/>
                </a:lnTo>
                <a:lnTo>
                  <a:pt x="279" y="20"/>
                </a:lnTo>
                <a:lnTo>
                  <a:pt x="279" y="18"/>
                </a:lnTo>
                <a:lnTo>
                  <a:pt x="279" y="14"/>
                </a:lnTo>
                <a:lnTo>
                  <a:pt x="279" y="13"/>
                </a:lnTo>
                <a:lnTo>
                  <a:pt x="281" y="11"/>
                </a:lnTo>
                <a:lnTo>
                  <a:pt x="283" y="9"/>
                </a:lnTo>
                <a:lnTo>
                  <a:pt x="285" y="7"/>
                </a:lnTo>
                <a:lnTo>
                  <a:pt x="288" y="7"/>
                </a:lnTo>
                <a:close/>
                <a:moveTo>
                  <a:pt x="288" y="26"/>
                </a:moveTo>
                <a:lnTo>
                  <a:pt x="290" y="26"/>
                </a:lnTo>
                <a:lnTo>
                  <a:pt x="290" y="24"/>
                </a:lnTo>
                <a:lnTo>
                  <a:pt x="292" y="22"/>
                </a:lnTo>
                <a:lnTo>
                  <a:pt x="292" y="20"/>
                </a:lnTo>
                <a:lnTo>
                  <a:pt x="294" y="18"/>
                </a:lnTo>
                <a:lnTo>
                  <a:pt x="294" y="16"/>
                </a:lnTo>
                <a:lnTo>
                  <a:pt x="292" y="14"/>
                </a:lnTo>
                <a:lnTo>
                  <a:pt x="292" y="13"/>
                </a:lnTo>
                <a:lnTo>
                  <a:pt x="290" y="11"/>
                </a:lnTo>
                <a:lnTo>
                  <a:pt x="288" y="11"/>
                </a:lnTo>
                <a:lnTo>
                  <a:pt x="286" y="11"/>
                </a:lnTo>
                <a:lnTo>
                  <a:pt x="285" y="11"/>
                </a:lnTo>
                <a:lnTo>
                  <a:pt x="283" y="13"/>
                </a:lnTo>
                <a:lnTo>
                  <a:pt x="283" y="14"/>
                </a:lnTo>
                <a:lnTo>
                  <a:pt x="283" y="16"/>
                </a:lnTo>
                <a:lnTo>
                  <a:pt x="283" y="18"/>
                </a:lnTo>
                <a:lnTo>
                  <a:pt x="283" y="20"/>
                </a:lnTo>
                <a:lnTo>
                  <a:pt x="283" y="22"/>
                </a:lnTo>
                <a:lnTo>
                  <a:pt x="285" y="24"/>
                </a:lnTo>
                <a:lnTo>
                  <a:pt x="286" y="24"/>
                </a:lnTo>
                <a:lnTo>
                  <a:pt x="288" y="26"/>
                </a:lnTo>
                <a:close/>
                <a:moveTo>
                  <a:pt x="301" y="27"/>
                </a:moveTo>
                <a:lnTo>
                  <a:pt x="301" y="33"/>
                </a:lnTo>
                <a:lnTo>
                  <a:pt x="298" y="33"/>
                </a:lnTo>
                <a:lnTo>
                  <a:pt x="298" y="24"/>
                </a:lnTo>
                <a:lnTo>
                  <a:pt x="299" y="24"/>
                </a:lnTo>
                <a:lnTo>
                  <a:pt x="301" y="22"/>
                </a:lnTo>
                <a:lnTo>
                  <a:pt x="301" y="20"/>
                </a:lnTo>
                <a:lnTo>
                  <a:pt x="301" y="7"/>
                </a:lnTo>
                <a:lnTo>
                  <a:pt x="314" y="7"/>
                </a:lnTo>
                <a:lnTo>
                  <a:pt x="314" y="24"/>
                </a:lnTo>
                <a:lnTo>
                  <a:pt x="316" y="24"/>
                </a:lnTo>
                <a:lnTo>
                  <a:pt x="316" y="33"/>
                </a:lnTo>
                <a:lnTo>
                  <a:pt x="314" y="33"/>
                </a:lnTo>
                <a:lnTo>
                  <a:pt x="314" y="27"/>
                </a:lnTo>
                <a:lnTo>
                  <a:pt x="301" y="27"/>
                </a:lnTo>
                <a:close/>
                <a:moveTo>
                  <a:pt x="312" y="24"/>
                </a:moveTo>
                <a:lnTo>
                  <a:pt x="312" y="11"/>
                </a:lnTo>
                <a:lnTo>
                  <a:pt x="303" y="11"/>
                </a:lnTo>
                <a:lnTo>
                  <a:pt x="303" y="20"/>
                </a:lnTo>
                <a:lnTo>
                  <a:pt x="303" y="24"/>
                </a:lnTo>
                <a:lnTo>
                  <a:pt x="312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8" name="Freeform 182"/>
          <p:cNvSpPr>
            <a:spLocks noEditPoints="1"/>
          </p:cNvSpPr>
          <p:nvPr/>
        </p:nvSpPr>
        <p:spPr bwMode="auto">
          <a:xfrm>
            <a:off x="2170763" y="3477298"/>
            <a:ext cx="208897" cy="52695"/>
          </a:xfrm>
          <a:custGeom>
            <a:avLst/>
            <a:gdLst>
              <a:gd name="T0" fmla="*/ 16153 w 120"/>
              <a:gd name="T1" fmla="*/ 0 h 28"/>
              <a:gd name="T2" fmla="*/ 26432 w 120"/>
              <a:gd name="T3" fmla="*/ 6350 h 28"/>
              <a:gd name="T4" fmla="*/ 26432 w 120"/>
              <a:gd name="T5" fmla="*/ 20638 h 28"/>
              <a:gd name="T6" fmla="*/ 4405 w 120"/>
              <a:gd name="T7" fmla="*/ 44450 h 28"/>
              <a:gd name="T8" fmla="*/ 23495 w 120"/>
              <a:gd name="T9" fmla="*/ 12700 h 28"/>
              <a:gd name="T10" fmla="*/ 4405 w 120"/>
              <a:gd name="T11" fmla="*/ 20638 h 28"/>
              <a:gd name="T12" fmla="*/ 39648 w 120"/>
              <a:gd name="T13" fmla="*/ 30163 h 28"/>
              <a:gd name="T14" fmla="*/ 35242 w 120"/>
              <a:gd name="T15" fmla="*/ 20638 h 28"/>
              <a:gd name="T16" fmla="*/ 45521 w 120"/>
              <a:gd name="T17" fmla="*/ 12700 h 28"/>
              <a:gd name="T18" fmla="*/ 54332 w 120"/>
              <a:gd name="T19" fmla="*/ 30163 h 28"/>
              <a:gd name="T20" fmla="*/ 54332 w 120"/>
              <a:gd name="T21" fmla="*/ 17463 h 28"/>
              <a:gd name="T22" fmla="*/ 39648 w 120"/>
              <a:gd name="T23" fmla="*/ 26988 h 28"/>
              <a:gd name="T24" fmla="*/ 74890 w 120"/>
              <a:gd name="T25" fmla="*/ 26988 h 28"/>
              <a:gd name="T26" fmla="*/ 80764 w 120"/>
              <a:gd name="T27" fmla="*/ 20638 h 28"/>
              <a:gd name="T28" fmla="*/ 67548 w 120"/>
              <a:gd name="T29" fmla="*/ 20638 h 28"/>
              <a:gd name="T30" fmla="*/ 67548 w 120"/>
              <a:gd name="T31" fmla="*/ 15875 h 28"/>
              <a:gd name="T32" fmla="*/ 77827 w 120"/>
              <a:gd name="T33" fmla="*/ 12700 h 28"/>
              <a:gd name="T34" fmla="*/ 86638 w 120"/>
              <a:gd name="T35" fmla="*/ 17463 h 28"/>
              <a:gd name="T36" fmla="*/ 83701 w 120"/>
              <a:gd name="T37" fmla="*/ 26988 h 28"/>
              <a:gd name="T38" fmla="*/ 86638 w 120"/>
              <a:gd name="T39" fmla="*/ 38100 h 28"/>
              <a:gd name="T40" fmla="*/ 77827 w 120"/>
              <a:gd name="T41" fmla="*/ 44450 h 28"/>
              <a:gd name="T42" fmla="*/ 64611 w 120"/>
              <a:gd name="T43" fmla="*/ 41275 h 28"/>
              <a:gd name="T44" fmla="*/ 67548 w 120"/>
              <a:gd name="T45" fmla="*/ 33338 h 28"/>
              <a:gd name="T46" fmla="*/ 70485 w 120"/>
              <a:gd name="T47" fmla="*/ 38100 h 28"/>
              <a:gd name="T48" fmla="*/ 83701 w 120"/>
              <a:gd name="T49" fmla="*/ 36513 h 28"/>
              <a:gd name="T50" fmla="*/ 74890 w 120"/>
              <a:gd name="T51" fmla="*/ 30163 h 28"/>
              <a:gd name="T52" fmla="*/ 70485 w 120"/>
              <a:gd name="T53" fmla="*/ 30163 h 28"/>
              <a:gd name="T54" fmla="*/ 74890 w 120"/>
              <a:gd name="T55" fmla="*/ 26988 h 28"/>
              <a:gd name="T56" fmla="*/ 93980 w 120"/>
              <a:gd name="T57" fmla="*/ 15875 h 28"/>
              <a:gd name="T58" fmla="*/ 107196 w 120"/>
              <a:gd name="T59" fmla="*/ 12700 h 28"/>
              <a:gd name="T60" fmla="*/ 116006 w 120"/>
              <a:gd name="T61" fmla="*/ 20638 h 28"/>
              <a:gd name="T62" fmla="*/ 116006 w 120"/>
              <a:gd name="T63" fmla="*/ 41275 h 28"/>
              <a:gd name="T64" fmla="*/ 116006 w 120"/>
              <a:gd name="T65" fmla="*/ 44450 h 28"/>
              <a:gd name="T66" fmla="*/ 116006 w 120"/>
              <a:gd name="T67" fmla="*/ 44450 h 28"/>
              <a:gd name="T68" fmla="*/ 110133 w 120"/>
              <a:gd name="T69" fmla="*/ 38100 h 28"/>
              <a:gd name="T70" fmla="*/ 99853 w 120"/>
              <a:gd name="T71" fmla="*/ 44450 h 28"/>
              <a:gd name="T72" fmla="*/ 91043 w 120"/>
              <a:gd name="T73" fmla="*/ 41275 h 28"/>
              <a:gd name="T74" fmla="*/ 91043 w 120"/>
              <a:gd name="T75" fmla="*/ 30163 h 28"/>
              <a:gd name="T76" fmla="*/ 110133 w 120"/>
              <a:gd name="T77" fmla="*/ 23812 h 28"/>
              <a:gd name="T78" fmla="*/ 99853 w 120"/>
              <a:gd name="T79" fmla="*/ 17463 h 28"/>
              <a:gd name="T80" fmla="*/ 91043 w 120"/>
              <a:gd name="T81" fmla="*/ 20638 h 28"/>
              <a:gd name="T82" fmla="*/ 105727 w 120"/>
              <a:gd name="T83" fmla="*/ 30163 h 28"/>
              <a:gd name="T84" fmla="*/ 96917 w 120"/>
              <a:gd name="T85" fmla="*/ 33338 h 28"/>
              <a:gd name="T86" fmla="*/ 96917 w 120"/>
              <a:gd name="T87" fmla="*/ 38100 h 28"/>
              <a:gd name="T88" fmla="*/ 107196 w 120"/>
              <a:gd name="T89" fmla="*/ 38100 h 28"/>
              <a:gd name="T90" fmla="*/ 110133 w 120"/>
              <a:gd name="T91" fmla="*/ 26988 h 28"/>
              <a:gd name="T92" fmla="*/ 140970 w 120"/>
              <a:gd name="T93" fmla="*/ 44450 h 28"/>
              <a:gd name="T94" fmla="*/ 124817 w 120"/>
              <a:gd name="T95" fmla="*/ 44450 h 28"/>
              <a:gd name="T96" fmla="*/ 140970 w 120"/>
              <a:gd name="T97" fmla="*/ 26988 h 28"/>
              <a:gd name="T98" fmla="*/ 176212 w 120"/>
              <a:gd name="T99" fmla="*/ 38100 h 28"/>
              <a:gd name="T100" fmla="*/ 164465 w 120"/>
              <a:gd name="T101" fmla="*/ 44450 h 28"/>
              <a:gd name="T102" fmla="*/ 160059 w 120"/>
              <a:gd name="T103" fmla="*/ 26988 h 28"/>
              <a:gd name="T104" fmla="*/ 176212 w 120"/>
              <a:gd name="T105" fmla="*/ 30163 h 28"/>
              <a:gd name="T106" fmla="*/ 167401 w 120"/>
              <a:gd name="T107" fmla="*/ 38100 h 28"/>
              <a:gd name="T108" fmla="*/ 170338 w 120"/>
              <a:gd name="T109" fmla="*/ 33338 h 28"/>
              <a:gd name="T110" fmla="*/ 160059 w 120"/>
              <a:gd name="T111" fmla="*/ 30163 h 2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28"/>
              <a:gd name="T170" fmla="*/ 120 w 120"/>
              <a:gd name="T171" fmla="*/ 28 h 2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28">
                <a:moveTo>
                  <a:pt x="3" y="28"/>
                </a:moveTo>
                <a:lnTo>
                  <a:pt x="0" y="28"/>
                </a:lnTo>
                <a:lnTo>
                  <a:pt x="0" y="0"/>
                </a:lnTo>
                <a:lnTo>
                  <a:pt x="11" y="0"/>
                </a:lnTo>
                <a:lnTo>
                  <a:pt x="14" y="0"/>
                </a:lnTo>
                <a:lnTo>
                  <a:pt x="16" y="2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lnTo>
                  <a:pt x="18" y="11"/>
                </a:lnTo>
                <a:lnTo>
                  <a:pt x="18" y="13"/>
                </a:lnTo>
                <a:lnTo>
                  <a:pt x="14" y="15"/>
                </a:lnTo>
                <a:lnTo>
                  <a:pt x="11" y="17"/>
                </a:lnTo>
                <a:lnTo>
                  <a:pt x="3" y="17"/>
                </a:lnTo>
                <a:lnTo>
                  <a:pt x="3" y="28"/>
                </a:lnTo>
                <a:close/>
                <a:moveTo>
                  <a:pt x="3" y="13"/>
                </a:moveTo>
                <a:lnTo>
                  <a:pt x="11" y="13"/>
                </a:lnTo>
                <a:lnTo>
                  <a:pt x="14" y="11"/>
                </a:lnTo>
                <a:lnTo>
                  <a:pt x="16" y="8"/>
                </a:lnTo>
                <a:lnTo>
                  <a:pt x="14" y="6"/>
                </a:lnTo>
                <a:lnTo>
                  <a:pt x="11" y="4"/>
                </a:lnTo>
                <a:lnTo>
                  <a:pt x="3" y="4"/>
                </a:lnTo>
                <a:lnTo>
                  <a:pt x="3" y="13"/>
                </a:lnTo>
                <a:close/>
                <a:moveTo>
                  <a:pt x="22" y="28"/>
                </a:moveTo>
                <a:lnTo>
                  <a:pt x="29" y="19"/>
                </a:lnTo>
                <a:lnTo>
                  <a:pt x="27" y="19"/>
                </a:lnTo>
                <a:lnTo>
                  <a:pt x="25" y="19"/>
                </a:lnTo>
                <a:lnTo>
                  <a:pt x="24" y="17"/>
                </a:lnTo>
                <a:lnTo>
                  <a:pt x="24" y="15"/>
                </a:lnTo>
                <a:lnTo>
                  <a:pt x="24" y="13"/>
                </a:lnTo>
                <a:lnTo>
                  <a:pt x="24" y="11"/>
                </a:lnTo>
                <a:lnTo>
                  <a:pt x="25" y="10"/>
                </a:lnTo>
                <a:lnTo>
                  <a:pt x="27" y="8"/>
                </a:lnTo>
                <a:lnTo>
                  <a:pt x="31" y="8"/>
                </a:lnTo>
                <a:lnTo>
                  <a:pt x="38" y="8"/>
                </a:lnTo>
                <a:lnTo>
                  <a:pt x="38" y="28"/>
                </a:lnTo>
                <a:lnTo>
                  <a:pt x="37" y="28"/>
                </a:lnTo>
                <a:lnTo>
                  <a:pt x="37" y="19"/>
                </a:lnTo>
                <a:lnTo>
                  <a:pt x="33" y="19"/>
                </a:lnTo>
                <a:lnTo>
                  <a:pt x="27" y="28"/>
                </a:lnTo>
                <a:lnTo>
                  <a:pt x="22" y="28"/>
                </a:lnTo>
                <a:close/>
                <a:moveTo>
                  <a:pt x="37" y="11"/>
                </a:moveTo>
                <a:lnTo>
                  <a:pt x="31" y="11"/>
                </a:lnTo>
                <a:lnTo>
                  <a:pt x="27" y="11"/>
                </a:lnTo>
                <a:lnTo>
                  <a:pt x="27" y="13"/>
                </a:lnTo>
                <a:lnTo>
                  <a:pt x="27" y="17"/>
                </a:lnTo>
                <a:lnTo>
                  <a:pt x="31" y="17"/>
                </a:lnTo>
                <a:lnTo>
                  <a:pt x="37" y="17"/>
                </a:lnTo>
                <a:lnTo>
                  <a:pt x="37" y="11"/>
                </a:lnTo>
                <a:close/>
                <a:moveTo>
                  <a:pt x="51" y="17"/>
                </a:moveTo>
                <a:lnTo>
                  <a:pt x="53" y="17"/>
                </a:lnTo>
                <a:lnTo>
                  <a:pt x="53" y="15"/>
                </a:lnTo>
                <a:lnTo>
                  <a:pt x="55" y="15"/>
                </a:lnTo>
                <a:lnTo>
                  <a:pt x="55" y="13"/>
                </a:lnTo>
                <a:lnTo>
                  <a:pt x="55" y="11"/>
                </a:lnTo>
                <a:lnTo>
                  <a:pt x="51" y="10"/>
                </a:lnTo>
                <a:lnTo>
                  <a:pt x="48" y="11"/>
                </a:lnTo>
                <a:lnTo>
                  <a:pt x="46" y="13"/>
                </a:lnTo>
                <a:lnTo>
                  <a:pt x="44" y="13"/>
                </a:lnTo>
                <a:lnTo>
                  <a:pt x="44" y="11"/>
                </a:lnTo>
                <a:lnTo>
                  <a:pt x="46" y="10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10"/>
                </a:lnTo>
                <a:lnTo>
                  <a:pt x="59" y="11"/>
                </a:lnTo>
                <a:lnTo>
                  <a:pt x="59" y="13"/>
                </a:lnTo>
                <a:lnTo>
                  <a:pt x="59" y="15"/>
                </a:lnTo>
                <a:lnTo>
                  <a:pt x="57" y="17"/>
                </a:lnTo>
                <a:lnTo>
                  <a:pt x="55" y="17"/>
                </a:lnTo>
                <a:lnTo>
                  <a:pt x="59" y="19"/>
                </a:lnTo>
                <a:lnTo>
                  <a:pt x="59" y="23"/>
                </a:lnTo>
                <a:lnTo>
                  <a:pt x="59" y="24"/>
                </a:lnTo>
                <a:lnTo>
                  <a:pt x="59" y="26"/>
                </a:lnTo>
                <a:lnTo>
                  <a:pt x="57" y="26"/>
                </a:lnTo>
                <a:lnTo>
                  <a:pt x="55" y="28"/>
                </a:lnTo>
                <a:lnTo>
                  <a:pt x="53" y="28"/>
                </a:lnTo>
                <a:lnTo>
                  <a:pt x="51" y="28"/>
                </a:lnTo>
                <a:lnTo>
                  <a:pt x="48" y="28"/>
                </a:lnTo>
                <a:lnTo>
                  <a:pt x="46" y="26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6" y="21"/>
                </a:lnTo>
                <a:lnTo>
                  <a:pt x="46" y="23"/>
                </a:lnTo>
                <a:lnTo>
                  <a:pt x="48" y="24"/>
                </a:lnTo>
                <a:lnTo>
                  <a:pt x="49" y="26"/>
                </a:lnTo>
                <a:lnTo>
                  <a:pt x="51" y="26"/>
                </a:lnTo>
                <a:lnTo>
                  <a:pt x="55" y="24"/>
                </a:lnTo>
                <a:lnTo>
                  <a:pt x="57" y="23"/>
                </a:lnTo>
                <a:lnTo>
                  <a:pt x="55" y="21"/>
                </a:lnTo>
                <a:lnTo>
                  <a:pt x="55" y="19"/>
                </a:lnTo>
                <a:lnTo>
                  <a:pt x="53" y="19"/>
                </a:lnTo>
                <a:lnTo>
                  <a:pt x="51" y="19"/>
                </a:lnTo>
                <a:lnTo>
                  <a:pt x="49" y="19"/>
                </a:lnTo>
                <a:lnTo>
                  <a:pt x="48" y="19"/>
                </a:lnTo>
                <a:lnTo>
                  <a:pt x="48" y="17"/>
                </a:lnTo>
                <a:lnTo>
                  <a:pt x="49" y="17"/>
                </a:lnTo>
                <a:lnTo>
                  <a:pt x="51" y="17"/>
                </a:lnTo>
                <a:close/>
                <a:moveTo>
                  <a:pt x="62" y="13"/>
                </a:moveTo>
                <a:lnTo>
                  <a:pt x="64" y="11"/>
                </a:lnTo>
                <a:lnTo>
                  <a:pt x="64" y="10"/>
                </a:lnTo>
                <a:lnTo>
                  <a:pt x="68" y="8"/>
                </a:lnTo>
                <a:lnTo>
                  <a:pt x="72" y="8"/>
                </a:lnTo>
                <a:lnTo>
                  <a:pt x="73" y="8"/>
                </a:lnTo>
                <a:lnTo>
                  <a:pt x="75" y="8"/>
                </a:lnTo>
                <a:lnTo>
                  <a:pt x="77" y="10"/>
                </a:lnTo>
                <a:lnTo>
                  <a:pt x="77" y="11"/>
                </a:lnTo>
                <a:lnTo>
                  <a:pt x="79" y="13"/>
                </a:lnTo>
                <a:lnTo>
                  <a:pt x="79" y="24"/>
                </a:lnTo>
                <a:lnTo>
                  <a:pt x="79" y="26"/>
                </a:lnTo>
                <a:lnTo>
                  <a:pt x="81" y="26"/>
                </a:lnTo>
                <a:lnTo>
                  <a:pt x="81" y="28"/>
                </a:lnTo>
                <a:lnTo>
                  <a:pt x="79" y="28"/>
                </a:lnTo>
                <a:lnTo>
                  <a:pt x="77" y="28"/>
                </a:lnTo>
                <a:lnTo>
                  <a:pt x="75" y="28"/>
                </a:lnTo>
                <a:lnTo>
                  <a:pt x="75" y="26"/>
                </a:lnTo>
                <a:lnTo>
                  <a:pt x="75" y="24"/>
                </a:lnTo>
                <a:lnTo>
                  <a:pt x="73" y="26"/>
                </a:lnTo>
                <a:lnTo>
                  <a:pt x="72" y="28"/>
                </a:lnTo>
                <a:lnTo>
                  <a:pt x="70" y="28"/>
                </a:lnTo>
                <a:lnTo>
                  <a:pt x="68" y="28"/>
                </a:lnTo>
                <a:lnTo>
                  <a:pt x="66" y="28"/>
                </a:lnTo>
                <a:lnTo>
                  <a:pt x="64" y="28"/>
                </a:lnTo>
                <a:lnTo>
                  <a:pt x="64" y="26"/>
                </a:lnTo>
                <a:lnTo>
                  <a:pt x="62" y="26"/>
                </a:lnTo>
                <a:lnTo>
                  <a:pt x="62" y="24"/>
                </a:lnTo>
                <a:lnTo>
                  <a:pt x="62" y="23"/>
                </a:lnTo>
                <a:lnTo>
                  <a:pt x="62" y="21"/>
                </a:lnTo>
                <a:lnTo>
                  <a:pt x="62" y="19"/>
                </a:lnTo>
                <a:lnTo>
                  <a:pt x="64" y="17"/>
                </a:lnTo>
                <a:lnTo>
                  <a:pt x="68" y="17"/>
                </a:lnTo>
                <a:lnTo>
                  <a:pt x="73" y="15"/>
                </a:lnTo>
                <a:lnTo>
                  <a:pt x="75" y="15"/>
                </a:lnTo>
                <a:lnTo>
                  <a:pt x="75" y="13"/>
                </a:lnTo>
                <a:lnTo>
                  <a:pt x="73" y="11"/>
                </a:lnTo>
                <a:lnTo>
                  <a:pt x="70" y="10"/>
                </a:lnTo>
                <a:lnTo>
                  <a:pt x="68" y="11"/>
                </a:lnTo>
                <a:lnTo>
                  <a:pt x="66" y="13"/>
                </a:lnTo>
                <a:lnTo>
                  <a:pt x="62" y="13"/>
                </a:lnTo>
                <a:close/>
                <a:moveTo>
                  <a:pt x="75" y="17"/>
                </a:moveTo>
                <a:lnTo>
                  <a:pt x="73" y="19"/>
                </a:lnTo>
                <a:lnTo>
                  <a:pt x="72" y="19"/>
                </a:lnTo>
                <a:lnTo>
                  <a:pt x="70" y="19"/>
                </a:lnTo>
                <a:lnTo>
                  <a:pt x="68" y="19"/>
                </a:lnTo>
                <a:lnTo>
                  <a:pt x="66" y="21"/>
                </a:lnTo>
                <a:lnTo>
                  <a:pt x="66" y="23"/>
                </a:lnTo>
                <a:lnTo>
                  <a:pt x="66" y="24"/>
                </a:lnTo>
                <a:lnTo>
                  <a:pt x="70" y="26"/>
                </a:lnTo>
                <a:lnTo>
                  <a:pt x="72" y="24"/>
                </a:lnTo>
                <a:lnTo>
                  <a:pt x="73" y="24"/>
                </a:lnTo>
                <a:lnTo>
                  <a:pt x="73" y="23"/>
                </a:lnTo>
                <a:lnTo>
                  <a:pt x="75" y="23"/>
                </a:lnTo>
                <a:lnTo>
                  <a:pt x="75" y="21"/>
                </a:lnTo>
                <a:lnTo>
                  <a:pt x="75" y="17"/>
                </a:lnTo>
                <a:close/>
                <a:moveTo>
                  <a:pt x="96" y="8"/>
                </a:moveTo>
                <a:lnTo>
                  <a:pt x="99" y="8"/>
                </a:lnTo>
                <a:lnTo>
                  <a:pt x="99" y="28"/>
                </a:lnTo>
                <a:lnTo>
                  <a:pt x="96" y="28"/>
                </a:lnTo>
                <a:lnTo>
                  <a:pt x="96" y="19"/>
                </a:lnTo>
                <a:lnTo>
                  <a:pt x="86" y="19"/>
                </a:lnTo>
                <a:lnTo>
                  <a:pt x="86" y="28"/>
                </a:lnTo>
                <a:lnTo>
                  <a:pt x="85" y="28"/>
                </a:lnTo>
                <a:lnTo>
                  <a:pt x="85" y="8"/>
                </a:lnTo>
                <a:lnTo>
                  <a:pt x="86" y="8"/>
                </a:lnTo>
                <a:lnTo>
                  <a:pt x="86" y="17"/>
                </a:lnTo>
                <a:lnTo>
                  <a:pt x="96" y="17"/>
                </a:lnTo>
                <a:lnTo>
                  <a:pt x="96" y="8"/>
                </a:lnTo>
                <a:close/>
                <a:moveTo>
                  <a:pt x="120" y="23"/>
                </a:moveTo>
                <a:lnTo>
                  <a:pt x="120" y="24"/>
                </a:lnTo>
                <a:lnTo>
                  <a:pt x="118" y="26"/>
                </a:lnTo>
                <a:lnTo>
                  <a:pt x="116" y="26"/>
                </a:lnTo>
                <a:lnTo>
                  <a:pt x="114" y="28"/>
                </a:lnTo>
                <a:lnTo>
                  <a:pt x="112" y="28"/>
                </a:lnTo>
                <a:lnTo>
                  <a:pt x="105" y="28"/>
                </a:lnTo>
                <a:lnTo>
                  <a:pt x="105" y="8"/>
                </a:lnTo>
                <a:lnTo>
                  <a:pt x="109" y="8"/>
                </a:lnTo>
                <a:lnTo>
                  <a:pt x="109" y="17"/>
                </a:lnTo>
                <a:lnTo>
                  <a:pt x="112" y="17"/>
                </a:lnTo>
                <a:lnTo>
                  <a:pt x="116" y="17"/>
                </a:lnTo>
                <a:lnTo>
                  <a:pt x="118" y="17"/>
                </a:lnTo>
                <a:lnTo>
                  <a:pt x="120" y="19"/>
                </a:lnTo>
                <a:lnTo>
                  <a:pt x="120" y="23"/>
                </a:lnTo>
                <a:close/>
                <a:moveTo>
                  <a:pt x="109" y="24"/>
                </a:moveTo>
                <a:lnTo>
                  <a:pt x="112" y="24"/>
                </a:lnTo>
                <a:lnTo>
                  <a:pt x="114" y="24"/>
                </a:lnTo>
                <a:lnTo>
                  <a:pt x="116" y="24"/>
                </a:lnTo>
                <a:lnTo>
                  <a:pt x="116" y="23"/>
                </a:lnTo>
                <a:lnTo>
                  <a:pt x="116" y="21"/>
                </a:lnTo>
                <a:lnTo>
                  <a:pt x="116" y="19"/>
                </a:lnTo>
                <a:lnTo>
                  <a:pt x="114" y="19"/>
                </a:lnTo>
                <a:lnTo>
                  <a:pt x="112" y="19"/>
                </a:lnTo>
                <a:lnTo>
                  <a:pt x="109" y="19"/>
                </a:lnTo>
                <a:lnTo>
                  <a:pt x="109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49" name="Freeform 183"/>
          <p:cNvSpPr>
            <a:spLocks noEditPoints="1"/>
          </p:cNvSpPr>
          <p:nvPr/>
        </p:nvSpPr>
        <p:spPr bwMode="auto">
          <a:xfrm>
            <a:off x="2494461" y="3067031"/>
            <a:ext cx="318050" cy="65868"/>
          </a:xfrm>
          <a:custGeom>
            <a:avLst/>
            <a:gdLst>
              <a:gd name="T0" fmla="*/ 11728 w 183"/>
              <a:gd name="T1" fmla="*/ 23812 h 35"/>
              <a:gd name="T2" fmla="*/ 2932 w 183"/>
              <a:gd name="T3" fmla="*/ 9525 h 35"/>
              <a:gd name="T4" fmla="*/ 32253 w 183"/>
              <a:gd name="T5" fmla="*/ 0 h 35"/>
              <a:gd name="T6" fmla="*/ 8796 w 183"/>
              <a:gd name="T7" fmla="*/ 6350 h 35"/>
              <a:gd name="T8" fmla="*/ 13194 w 183"/>
              <a:gd name="T9" fmla="*/ 20637 h 35"/>
              <a:gd name="T10" fmla="*/ 46914 w 183"/>
              <a:gd name="T11" fmla="*/ 17462 h 35"/>
              <a:gd name="T12" fmla="*/ 57176 w 183"/>
              <a:gd name="T13" fmla="*/ 12700 h 35"/>
              <a:gd name="T14" fmla="*/ 64506 w 183"/>
              <a:gd name="T15" fmla="*/ 33337 h 35"/>
              <a:gd name="T16" fmla="*/ 51312 w 183"/>
              <a:gd name="T17" fmla="*/ 44450 h 35"/>
              <a:gd name="T18" fmla="*/ 41049 w 183"/>
              <a:gd name="T19" fmla="*/ 55562 h 35"/>
              <a:gd name="T20" fmla="*/ 60108 w 183"/>
              <a:gd name="T21" fmla="*/ 36512 h 35"/>
              <a:gd name="T22" fmla="*/ 60108 w 183"/>
              <a:gd name="T23" fmla="*/ 17462 h 35"/>
              <a:gd name="T24" fmla="*/ 46914 w 183"/>
              <a:gd name="T25" fmla="*/ 30162 h 35"/>
              <a:gd name="T26" fmla="*/ 86497 w 183"/>
              <a:gd name="T27" fmla="*/ 12700 h 35"/>
              <a:gd name="T28" fmla="*/ 98225 w 183"/>
              <a:gd name="T29" fmla="*/ 33337 h 35"/>
              <a:gd name="T30" fmla="*/ 79167 w 183"/>
              <a:gd name="T31" fmla="*/ 44450 h 35"/>
              <a:gd name="T32" fmla="*/ 70370 w 183"/>
              <a:gd name="T33" fmla="*/ 23812 h 35"/>
              <a:gd name="T34" fmla="*/ 83565 w 183"/>
              <a:gd name="T35" fmla="*/ 41275 h 35"/>
              <a:gd name="T36" fmla="*/ 92361 w 183"/>
              <a:gd name="T37" fmla="*/ 26987 h 35"/>
              <a:gd name="T38" fmla="*/ 83565 w 183"/>
              <a:gd name="T39" fmla="*/ 15875 h 35"/>
              <a:gd name="T40" fmla="*/ 76235 w 183"/>
              <a:gd name="T41" fmla="*/ 26987 h 35"/>
              <a:gd name="T42" fmla="*/ 83565 w 183"/>
              <a:gd name="T43" fmla="*/ 41275 h 35"/>
              <a:gd name="T44" fmla="*/ 105556 w 183"/>
              <a:gd name="T45" fmla="*/ 23812 h 35"/>
              <a:gd name="T46" fmla="*/ 117284 w 183"/>
              <a:gd name="T47" fmla="*/ 38100 h 35"/>
              <a:gd name="T48" fmla="*/ 121682 w 183"/>
              <a:gd name="T49" fmla="*/ 41275 h 35"/>
              <a:gd name="T50" fmla="*/ 102623 w 183"/>
              <a:gd name="T51" fmla="*/ 36512 h 35"/>
              <a:gd name="T52" fmla="*/ 105556 w 183"/>
              <a:gd name="T53" fmla="*/ 15875 h 35"/>
              <a:gd name="T54" fmla="*/ 124614 w 183"/>
              <a:gd name="T55" fmla="*/ 17462 h 35"/>
              <a:gd name="T56" fmla="*/ 136343 w 183"/>
              <a:gd name="T57" fmla="*/ 38100 h 35"/>
              <a:gd name="T58" fmla="*/ 130478 w 183"/>
              <a:gd name="T59" fmla="*/ 38100 h 35"/>
              <a:gd name="T60" fmla="*/ 146605 w 183"/>
              <a:gd name="T61" fmla="*/ 44450 h 35"/>
              <a:gd name="T62" fmla="*/ 165664 w 183"/>
              <a:gd name="T63" fmla="*/ 12700 h 35"/>
              <a:gd name="T64" fmla="*/ 178858 w 183"/>
              <a:gd name="T65" fmla="*/ 17462 h 35"/>
              <a:gd name="T66" fmla="*/ 184722 w 183"/>
              <a:gd name="T67" fmla="*/ 38100 h 35"/>
              <a:gd name="T68" fmla="*/ 181790 w 183"/>
              <a:gd name="T69" fmla="*/ 44450 h 35"/>
              <a:gd name="T70" fmla="*/ 172994 w 183"/>
              <a:gd name="T71" fmla="*/ 41275 h 35"/>
              <a:gd name="T72" fmla="*/ 159799 w 183"/>
              <a:gd name="T73" fmla="*/ 41275 h 35"/>
              <a:gd name="T74" fmla="*/ 159799 w 183"/>
              <a:gd name="T75" fmla="*/ 26987 h 35"/>
              <a:gd name="T76" fmla="*/ 168596 w 183"/>
              <a:gd name="T77" fmla="*/ 15875 h 35"/>
              <a:gd name="T78" fmla="*/ 175926 w 183"/>
              <a:gd name="T79" fmla="*/ 26987 h 35"/>
              <a:gd name="T80" fmla="*/ 165664 w 183"/>
              <a:gd name="T81" fmla="*/ 30162 h 35"/>
              <a:gd name="T82" fmla="*/ 168596 w 183"/>
              <a:gd name="T83" fmla="*/ 41275 h 35"/>
              <a:gd name="T84" fmla="*/ 175926 w 183"/>
              <a:gd name="T85" fmla="*/ 33337 h 35"/>
              <a:gd name="T86" fmla="*/ 211111 w 183"/>
              <a:gd name="T87" fmla="*/ 17462 h 35"/>
              <a:gd name="T88" fmla="*/ 208179 w 183"/>
              <a:gd name="T89" fmla="*/ 26987 h 35"/>
              <a:gd name="T90" fmla="*/ 211111 w 183"/>
              <a:gd name="T91" fmla="*/ 41275 h 35"/>
              <a:gd name="T92" fmla="*/ 192052 w 183"/>
              <a:gd name="T93" fmla="*/ 26987 h 35"/>
              <a:gd name="T94" fmla="*/ 206713 w 183"/>
              <a:gd name="T95" fmla="*/ 23812 h 35"/>
              <a:gd name="T96" fmla="*/ 192052 w 183"/>
              <a:gd name="T97" fmla="*/ 17462 h 35"/>
              <a:gd name="T98" fmla="*/ 208179 w 183"/>
              <a:gd name="T99" fmla="*/ 36512 h 35"/>
              <a:gd name="T100" fmla="*/ 192052 w 183"/>
              <a:gd name="T101" fmla="*/ 30162 h 35"/>
              <a:gd name="T102" fmla="*/ 219907 w 183"/>
              <a:gd name="T103" fmla="*/ 44450 h 35"/>
              <a:gd name="T104" fmla="*/ 219907 w 183"/>
              <a:gd name="T105" fmla="*/ 36512 h 35"/>
              <a:gd name="T106" fmla="*/ 224306 w 183"/>
              <a:gd name="T107" fmla="*/ 17462 h 35"/>
              <a:gd name="T108" fmla="*/ 262423 w 183"/>
              <a:gd name="T109" fmla="*/ 44450 h 35"/>
              <a:gd name="T110" fmla="*/ 258025 w 183"/>
              <a:gd name="T111" fmla="*/ 26987 h 35"/>
              <a:gd name="T112" fmla="*/ 258025 w 183"/>
              <a:gd name="T113" fmla="*/ 38100 h 35"/>
              <a:gd name="T114" fmla="*/ 262423 w 183"/>
              <a:gd name="T115" fmla="*/ 30162 h 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3"/>
              <a:gd name="T175" fmla="*/ 0 h 35"/>
              <a:gd name="T176" fmla="*/ 183 w 183"/>
              <a:gd name="T177" fmla="*/ 35 h 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3" h="35">
                <a:moveTo>
                  <a:pt x="19" y="17"/>
                </a:moveTo>
                <a:lnTo>
                  <a:pt x="13" y="17"/>
                </a:lnTo>
                <a:lnTo>
                  <a:pt x="6" y="28"/>
                </a:lnTo>
                <a:lnTo>
                  <a:pt x="0" y="28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4" y="13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22" y="0"/>
                </a:lnTo>
                <a:lnTo>
                  <a:pt x="22" y="28"/>
                </a:lnTo>
                <a:lnTo>
                  <a:pt x="19" y="28"/>
                </a:lnTo>
                <a:lnTo>
                  <a:pt x="19" y="17"/>
                </a:lnTo>
                <a:close/>
                <a:moveTo>
                  <a:pt x="19" y="4"/>
                </a:moveTo>
                <a:lnTo>
                  <a:pt x="9" y="4"/>
                </a:lnTo>
                <a:lnTo>
                  <a:pt x="6" y="4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8" y="11"/>
                </a:lnTo>
                <a:lnTo>
                  <a:pt x="8" y="13"/>
                </a:lnTo>
                <a:lnTo>
                  <a:pt x="9" y="13"/>
                </a:lnTo>
                <a:lnTo>
                  <a:pt x="11" y="13"/>
                </a:lnTo>
                <a:lnTo>
                  <a:pt x="19" y="13"/>
                </a:lnTo>
                <a:lnTo>
                  <a:pt x="19" y="4"/>
                </a:lnTo>
                <a:close/>
                <a:moveTo>
                  <a:pt x="28" y="8"/>
                </a:moveTo>
                <a:lnTo>
                  <a:pt x="32" y="8"/>
                </a:lnTo>
                <a:lnTo>
                  <a:pt x="32" y="11"/>
                </a:lnTo>
                <a:lnTo>
                  <a:pt x="33" y="10"/>
                </a:lnTo>
                <a:lnTo>
                  <a:pt x="33" y="8"/>
                </a:lnTo>
                <a:lnTo>
                  <a:pt x="35" y="8"/>
                </a:lnTo>
                <a:lnTo>
                  <a:pt x="37" y="8"/>
                </a:lnTo>
                <a:lnTo>
                  <a:pt x="39" y="8"/>
                </a:lnTo>
                <a:lnTo>
                  <a:pt x="43" y="10"/>
                </a:lnTo>
                <a:lnTo>
                  <a:pt x="44" y="11"/>
                </a:lnTo>
                <a:lnTo>
                  <a:pt x="44" y="15"/>
                </a:lnTo>
                <a:lnTo>
                  <a:pt x="46" y="17"/>
                </a:lnTo>
                <a:lnTo>
                  <a:pt x="44" y="21"/>
                </a:lnTo>
                <a:lnTo>
                  <a:pt x="44" y="23"/>
                </a:lnTo>
                <a:lnTo>
                  <a:pt x="44" y="24"/>
                </a:lnTo>
                <a:lnTo>
                  <a:pt x="43" y="26"/>
                </a:lnTo>
                <a:lnTo>
                  <a:pt x="39" y="28"/>
                </a:lnTo>
                <a:lnTo>
                  <a:pt x="37" y="28"/>
                </a:lnTo>
                <a:lnTo>
                  <a:pt x="35" y="28"/>
                </a:lnTo>
                <a:lnTo>
                  <a:pt x="33" y="28"/>
                </a:lnTo>
                <a:lnTo>
                  <a:pt x="33" y="26"/>
                </a:lnTo>
                <a:lnTo>
                  <a:pt x="32" y="26"/>
                </a:lnTo>
                <a:lnTo>
                  <a:pt x="32" y="35"/>
                </a:lnTo>
                <a:lnTo>
                  <a:pt x="28" y="35"/>
                </a:lnTo>
                <a:lnTo>
                  <a:pt x="28" y="8"/>
                </a:lnTo>
                <a:close/>
                <a:moveTo>
                  <a:pt x="37" y="26"/>
                </a:moveTo>
                <a:lnTo>
                  <a:pt x="39" y="24"/>
                </a:lnTo>
                <a:lnTo>
                  <a:pt x="41" y="23"/>
                </a:lnTo>
                <a:lnTo>
                  <a:pt x="43" y="21"/>
                </a:lnTo>
                <a:lnTo>
                  <a:pt x="43" y="17"/>
                </a:lnTo>
                <a:lnTo>
                  <a:pt x="43" y="15"/>
                </a:lnTo>
                <a:lnTo>
                  <a:pt x="41" y="13"/>
                </a:lnTo>
                <a:lnTo>
                  <a:pt x="41" y="11"/>
                </a:lnTo>
                <a:lnTo>
                  <a:pt x="39" y="11"/>
                </a:lnTo>
                <a:lnTo>
                  <a:pt x="37" y="10"/>
                </a:lnTo>
                <a:lnTo>
                  <a:pt x="35" y="11"/>
                </a:lnTo>
                <a:lnTo>
                  <a:pt x="33" y="13"/>
                </a:lnTo>
                <a:lnTo>
                  <a:pt x="32" y="15"/>
                </a:lnTo>
                <a:lnTo>
                  <a:pt x="32" y="19"/>
                </a:lnTo>
                <a:lnTo>
                  <a:pt x="32" y="23"/>
                </a:lnTo>
                <a:lnTo>
                  <a:pt x="33" y="24"/>
                </a:lnTo>
                <a:lnTo>
                  <a:pt x="35" y="24"/>
                </a:lnTo>
                <a:lnTo>
                  <a:pt x="37" y="26"/>
                </a:lnTo>
                <a:close/>
                <a:moveTo>
                  <a:pt x="57" y="8"/>
                </a:moveTo>
                <a:lnTo>
                  <a:pt x="59" y="8"/>
                </a:lnTo>
                <a:lnTo>
                  <a:pt x="63" y="10"/>
                </a:lnTo>
                <a:lnTo>
                  <a:pt x="65" y="11"/>
                </a:lnTo>
                <a:lnTo>
                  <a:pt x="65" y="13"/>
                </a:lnTo>
                <a:lnTo>
                  <a:pt x="67" y="15"/>
                </a:lnTo>
                <a:lnTo>
                  <a:pt x="67" y="17"/>
                </a:lnTo>
                <a:lnTo>
                  <a:pt x="67" y="21"/>
                </a:lnTo>
                <a:lnTo>
                  <a:pt x="65" y="23"/>
                </a:lnTo>
                <a:lnTo>
                  <a:pt x="65" y="24"/>
                </a:lnTo>
                <a:lnTo>
                  <a:pt x="63" y="26"/>
                </a:lnTo>
                <a:lnTo>
                  <a:pt x="59" y="28"/>
                </a:lnTo>
                <a:lnTo>
                  <a:pt x="57" y="28"/>
                </a:lnTo>
                <a:lnTo>
                  <a:pt x="54" y="28"/>
                </a:lnTo>
                <a:lnTo>
                  <a:pt x="52" y="26"/>
                </a:lnTo>
                <a:lnTo>
                  <a:pt x="50" y="24"/>
                </a:lnTo>
                <a:lnTo>
                  <a:pt x="48" y="23"/>
                </a:lnTo>
                <a:lnTo>
                  <a:pt x="48" y="21"/>
                </a:lnTo>
                <a:lnTo>
                  <a:pt x="48" y="17"/>
                </a:lnTo>
                <a:lnTo>
                  <a:pt x="48" y="15"/>
                </a:lnTo>
                <a:lnTo>
                  <a:pt x="48" y="13"/>
                </a:lnTo>
                <a:lnTo>
                  <a:pt x="50" y="11"/>
                </a:lnTo>
                <a:lnTo>
                  <a:pt x="52" y="10"/>
                </a:lnTo>
                <a:lnTo>
                  <a:pt x="54" y="8"/>
                </a:lnTo>
                <a:lnTo>
                  <a:pt x="57" y="8"/>
                </a:lnTo>
                <a:close/>
                <a:moveTo>
                  <a:pt x="57" y="26"/>
                </a:moveTo>
                <a:lnTo>
                  <a:pt x="59" y="24"/>
                </a:lnTo>
                <a:lnTo>
                  <a:pt x="61" y="24"/>
                </a:lnTo>
                <a:lnTo>
                  <a:pt x="61" y="23"/>
                </a:lnTo>
                <a:lnTo>
                  <a:pt x="63" y="21"/>
                </a:lnTo>
                <a:lnTo>
                  <a:pt x="63" y="19"/>
                </a:lnTo>
                <a:lnTo>
                  <a:pt x="63" y="17"/>
                </a:lnTo>
                <a:lnTo>
                  <a:pt x="63" y="15"/>
                </a:lnTo>
                <a:lnTo>
                  <a:pt x="61" y="13"/>
                </a:lnTo>
                <a:lnTo>
                  <a:pt x="61" y="11"/>
                </a:lnTo>
                <a:lnTo>
                  <a:pt x="59" y="11"/>
                </a:lnTo>
                <a:lnTo>
                  <a:pt x="57" y="10"/>
                </a:lnTo>
                <a:lnTo>
                  <a:pt x="56" y="11"/>
                </a:lnTo>
                <a:lnTo>
                  <a:pt x="54" y="11"/>
                </a:lnTo>
                <a:lnTo>
                  <a:pt x="52" y="13"/>
                </a:lnTo>
                <a:lnTo>
                  <a:pt x="52" y="15"/>
                </a:lnTo>
                <a:lnTo>
                  <a:pt x="52" y="17"/>
                </a:lnTo>
                <a:lnTo>
                  <a:pt x="52" y="19"/>
                </a:lnTo>
                <a:lnTo>
                  <a:pt x="52" y="21"/>
                </a:lnTo>
                <a:lnTo>
                  <a:pt x="52" y="23"/>
                </a:lnTo>
                <a:lnTo>
                  <a:pt x="54" y="24"/>
                </a:lnTo>
                <a:lnTo>
                  <a:pt x="56" y="24"/>
                </a:lnTo>
                <a:lnTo>
                  <a:pt x="57" y="26"/>
                </a:lnTo>
                <a:close/>
                <a:moveTo>
                  <a:pt x="81" y="15"/>
                </a:moveTo>
                <a:lnTo>
                  <a:pt x="81" y="11"/>
                </a:lnTo>
                <a:lnTo>
                  <a:pt x="78" y="10"/>
                </a:lnTo>
                <a:lnTo>
                  <a:pt x="76" y="11"/>
                </a:lnTo>
                <a:lnTo>
                  <a:pt x="74" y="13"/>
                </a:lnTo>
                <a:lnTo>
                  <a:pt x="72" y="15"/>
                </a:lnTo>
                <a:lnTo>
                  <a:pt x="72" y="17"/>
                </a:lnTo>
                <a:lnTo>
                  <a:pt x="72" y="21"/>
                </a:lnTo>
                <a:lnTo>
                  <a:pt x="74" y="24"/>
                </a:lnTo>
                <a:lnTo>
                  <a:pt x="76" y="24"/>
                </a:lnTo>
                <a:lnTo>
                  <a:pt x="78" y="26"/>
                </a:lnTo>
                <a:lnTo>
                  <a:pt x="80" y="24"/>
                </a:lnTo>
                <a:lnTo>
                  <a:pt x="81" y="24"/>
                </a:lnTo>
                <a:lnTo>
                  <a:pt x="81" y="23"/>
                </a:lnTo>
                <a:lnTo>
                  <a:pt x="81" y="21"/>
                </a:lnTo>
                <a:lnTo>
                  <a:pt x="85" y="21"/>
                </a:lnTo>
                <a:lnTo>
                  <a:pt x="85" y="24"/>
                </a:lnTo>
                <a:lnTo>
                  <a:pt x="83" y="26"/>
                </a:lnTo>
                <a:lnTo>
                  <a:pt x="81" y="28"/>
                </a:lnTo>
                <a:lnTo>
                  <a:pt x="78" y="28"/>
                </a:lnTo>
                <a:lnTo>
                  <a:pt x="74" y="28"/>
                </a:lnTo>
                <a:lnTo>
                  <a:pt x="72" y="26"/>
                </a:lnTo>
                <a:lnTo>
                  <a:pt x="70" y="26"/>
                </a:lnTo>
                <a:lnTo>
                  <a:pt x="70" y="23"/>
                </a:lnTo>
                <a:lnTo>
                  <a:pt x="69" y="21"/>
                </a:lnTo>
                <a:lnTo>
                  <a:pt x="69" y="19"/>
                </a:lnTo>
                <a:lnTo>
                  <a:pt x="69" y="15"/>
                </a:lnTo>
                <a:lnTo>
                  <a:pt x="70" y="13"/>
                </a:lnTo>
                <a:lnTo>
                  <a:pt x="70" y="11"/>
                </a:lnTo>
                <a:lnTo>
                  <a:pt x="72" y="10"/>
                </a:lnTo>
                <a:lnTo>
                  <a:pt x="76" y="8"/>
                </a:lnTo>
                <a:lnTo>
                  <a:pt x="78" y="8"/>
                </a:lnTo>
                <a:lnTo>
                  <a:pt x="80" y="8"/>
                </a:lnTo>
                <a:lnTo>
                  <a:pt x="81" y="8"/>
                </a:lnTo>
                <a:lnTo>
                  <a:pt x="83" y="10"/>
                </a:lnTo>
                <a:lnTo>
                  <a:pt x="85" y="11"/>
                </a:lnTo>
                <a:lnTo>
                  <a:pt x="85" y="13"/>
                </a:lnTo>
                <a:lnTo>
                  <a:pt x="85" y="15"/>
                </a:lnTo>
                <a:lnTo>
                  <a:pt x="81" y="15"/>
                </a:lnTo>
                <a:close/>
                <a:moveTo>
                  <a:pt x="93" y="11"/>
                </a:moveTo>
                <a:lnTo>
                  <a:pt x="93" y="23"/>
                </a:lnTo>
                <a:lnTo>
                  <a:pt x="93" y="24"/>
                </a:lnTo>
                <a:lnTo>
                  <a:pt x="91" y="26"/>
                </a:lnTo>
                <a:lnTo>
                  <a:pt x="89" y="28"/>
                </a:lnTo>
                <a:lnTo>
                  <a:pt x="87" y="28"/>
                </a:lnTo>
                <a:lnTo>
                  <a:pt x="87" y="24"/>
                </a:lnTo>
                <a:lnTo>
                  <a:pt x="89" y="24"/>
                </a:lnTo>
                <a:lnTo>
                  <a:pt x="89" y="23"/>
                </a:lnTo>
                <a:lnTo>
                  <a:pt x="89" y="8"/>
                </a:lnTo>
                <a:lnTo>
                  <a:pt x="104" y="8"/>
                </a:lnTo>
                <a:lnTo>
                  <a:pt x="104" y="28"/>
                </a:lnTo>
                <a:lnTo>
                  <a:pt x="100" y="28"/>
                </a:lnTo>
                <a:lnTo>
                  <a:pt x="100" y="11"/>
                </a:lnTo>
                <a:lnTo>
                  <a:pt x="93" y="11"/>
                </a:lnTo>
                <a:close/>
                <a:moveTo>
                  <a:pt x="107" y="13"/>
                </a:moveTo>
                <a:lnTo>
                  <a:pt x="109" y="11"/>
                </a:lnTo>
                <a:lnTo>
                  <a:pt x="111" y="10"/>
                </a:lnTo>
                <a:lnTo>
                  <a:pt x="113" y="8"/>
                </a:lnTo>
                <a:lnTo>
                  <a:pt x="117" y="8"/>
                </a:lnTo>
                <a:lnTo>
                  <a:pt x="118" y="8"/>
                </a:lnTo>
                <a:lnTo>
                  <a:pt x="120" y="8"/>
                </a:lnTo>
                <a:lnTo>
                  <a:pt x="122" y="10"/>
                </a:lnTo>
                <a:lnTo>
                  <a:pt x="122" y="11"/>
                </a:lnTo>
                <a:lnTo>
                  <a:pt x="124" y="13"/>
                </a:lnTo>
                <a:lnTo>
                  <a:pt x="124" y="24"/>
                </a:lnTo>
                <a:lnTo>
                  <a:pt x="124" y="26"/>
                </a:lnTo>
                <a:lnTo>
                  <a:pt x="126" y="24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26"/>
                </a:lnTo>
                <a:lnTo>
                  <a:pt x="120" y="24"/>
                </a:lnTo>
                <a:lnTo>
                  <a:pt x="118" y="26"/>
                </a:lnTo>
                <a:lnTo>
                  <a:pt x="117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8"/>
                </a:lnTo>
                <a:lnTo>
                  <a:pt x="109" y="28"/>
                </a:lnTo>
                <a:lnTo>
                  <a:pt x="109" y="26"/>
                </a:lnTo>
                <a:lnTo>
                  <a:pt x="107" y="26"/>
                </a:lnTo>
                <a:lnTo>
                  <a:pt x="107" y="24"/>
                </a:lnTo>
                <a:lnTo>
                  <a:pt x="107" y="23"/>
                </a:lnTo>
                <a:lnTo>
                  <a:pt x="107" y="21"/>
                </a:lnTo>
                <a:lnTo>
                  <a:pt x="107" y="19"/>
                </a:lnTo>
                <a:lnTo>
                  <a:pt x="109" y="17"/>
                </a:lnTo>
                <a:lnTo>
                  <a:pt x="113" y="17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18" y="11"/>
                </a:lnTo>
                <a:lnTo>
                  <a:pt x="115" y="10"/>
                </a:lnTo>
                <a:lnTo>
                  <a:pt x="113" y="10"/>
                </a:lnTo>
                <a:lnTo>
                  <a:pt x="113" y="11"/>
                </a:lnTo>
                <a:lnTo>
                  <a:pt x="111" y="13"/>
                </a:lnTo>
                <a:lnTo>
                  <a:pt x="107" y="13"/>
                </a:lnTo>
                <a:close/>
                <a:moveTo>
                  <a:pt x="120" y="17"/>
                </a:moveTo>
                <a:lnTo>
                  <a:pt x="120" y="19"/>
                </a:lnTo>
                <a:lnTo>
                  <a:pt x="118" y="19"/>
                </a:lnTo>
                <a:lnTo>
                  <a:pt x="117" y="19"/>
                </a:lnTo>
                <a:lnTo>
                  <a:pt x="115" y="19"/>
                </a:lnTo>
                <a:lnTo>
                  <a:pt x="113" y="19"/>
                </a:lnTo>
                <a:lnTo>
                  <a:pt x="111" y="19"/>
                </a:lnTo>
                <a:lnTo>
                  <a:pt x="111" y="21"/>
                </a:lnTo>
                <a:lnTo>
                  <a:pt x="111" y="23"/>
                </a:lnTo>
                <a:lnTo>
                  <a:pt x="111" y="24"/>
                </a:lnTo>
                <a:lnTo>
                  <a:pt x="115" y="26"/>
                </a:lnTo>
                <a:lnTo>
                  <a:pt x="117" y="24"/>
                </a:lnTo>
                <a:lnTo>
                  <a:pt x="118" y="24"/>
                </a:lnTo>
                <a:lnTo>
                  <a:pt x="118" y="23"/>
                </a:lnTo>
                <a:lnTo>
                  <a:pt x="120" y="23"/>
                </a:lnTo>
                <a:lnTo>
                  <a:pt x="120" y="21"/>
                </a:lnTo>
                <a:lnTo>
                  <a:pt x="120" y="17"/>
                </a:lnTo>
                <a:close/>
                <a:moveTo>
                  <a:pt x="129" y="8"/>
                </a:moveTo>
                <a:lnTo>
                  <a:pt x="139" y="8"/>
                </a:lnTo>
                <a:lnTo>
                  <a:pt x="141" y="8"/>
                </a:lnTo>
                <a:lnTo>
                  <a:pt x="142" y="10"/>
                </a:lnTo>
                <a:lnTo>
                  <a:pt x="144" y="11"/>
                </a:lnTo>
                <a:lnTo>
                  <a:pt x="144" y="13"/>
                </a:lnTo>
                <a:lnTo>
                  <a:pt x="144" y="15"/>
                </a:lnTo>
                <a:lnTo>
                  <a:pt x="142" y="17"/>
                </a:lnTo>
                <a:lnTo>
                  <a:pt x="141" y="17"/>
                </a:lnTo>
                <a:lnTo>
                  <a:pt x="142" y="17"/>
                </a:lnTo>
                <a:lnTo>
                  <a:pt x="144" y="19"/>
                </a:lnTo>
                <a:lnTo>
                  <a:pt x="146" y="21"/>
                </a:lnTo>
                <a:lnTo>
                  <a:pt x="146" y="23"/>
                </a:lnTo>
                <a:lnTo>
                  <a:pt x="144" y="24"/>
                </a:lnTo>
                <a:lnTo>
                  <a:pt x="144" y="26"/>
                </a:lnTo>
                <a:lnTo>
                  <a:pt x="142" y="26"/>
                </a:lnTo>
                <a:lnTo>
                  <a:pt x="141" y="28"/>
                </a:lnTo>
                <a:lnTo>
                  <a:pt x="139" y="28"/>
                </a:lnTo>
                <a:lnTo>
                  <a:pt x="129" y="28"/>
                </a:lnTo>
                <a:lnTo>
                  <a:pt x="129" y="8"/>
                </a:lnTo>
                <a:close/>
                <a:moveTo>
                  <a:pt x="131" y="17"/>
                </a:moveTo>
                <a:lnTo>
                  <a:pt x="137" y="17"/>
                </a:lnTo>
                <a:lnTo>
                  <a:pt x="139" y="17"/>
                </a:lnTo>
                <a:lnTo>
                  <a:pt x="139" y="15"/>
                </a:lnTo>
                <a:lnTo>
                  <a:pt x="141" y="15"/>
                </a:lnTo>
                <a:lnTo>
                  <a:pt x="141" y="13"/>
                </a:lnTo>
                <a:lnTo>
                  <a:pt x="141" y="11"/>
                </a:lnTo>
                <a:lnTo>
                  <a:pt x="139" y="11"/>
                </a:lnTo>
                <a:lnTo>
                  <a:pt x="137" y="11"/>
                </a:lnTo>
                <a:lnTo>
                  <a:pt x="131" y="11"/>
                </a:lnTo>
                <a:lnTo>
                  <a:pt x="131" y="17"/>
                </a:lnTo>
                <a:close/>
                <a:moveTo>
                  <a:pt x="131" y="24"/>
                </a:moveTo>
                <a:lnTo>
                  <a:pt x="139" y="24"/>
                </a:lnTo>
                <a:lnTo>
                  <a:pt x="141" y="24"/>
                </a:lnTo>
                <a:lnTo>
                  <a:pt x="142" y="23"/>
                </a:lnTo>
                <a:lnTo>
                  <a:pt x="142" y="21"/>
                </a:lnTo>
                <a:lnTo>
                  <a:pt x="141" y="19"/>
                </a:lnTo>
                <a:lnTo>
                  <a:pt x="137" y="19"/>
                </a:lnTo>
                <a:lnTo>
                  <a:pt x="131" y="19"/>
                </a:lnTo>
                <a:lnTo>
                  <a:pt x="131" y="24"/>
                </a:lnTo>
                <a:close/>
                <a:moveTo>
                  <a:pt x="153" y="11"/>
                </a:moveTo>
                <a:lnTo>
                  <a:pt x="153" y="23"/>
                </a:lnTo>
                <a:lnTo>
                  <a:pt x="153" y="24"/>
                </a:lnTo>
                <a:lnTo>
                  <a:pt x="152" y="26"/>
                </a:lnTo>
                <a:lnTo>
                  <a:pt x="150" y="28"/>
                </a:lnTo>
                <a:lnTo>
                  <a:pt x="148" y="28"/>
                </a:lnTo>
                <a:lnTo>
                  <a:pt x="148" y="24"/>
                </a:lnTo>
                <a:lnTo>
                  <a:pt x="150" y="24"/>
                </a:lnTo>
                <a:lnTo>
                  <a:pt x="150" y="23"/>
                </a:lnTo>
                <a:lnTo>
                  <a:pt x="150" y="8"/>
                </a:lnTo>
                <a:lnTo>
                  <a:pt x="165" y="8"/>
                </a:lnTo>
                <a:lnTo>
                  <a:pt x="165" y="28"/>
                </a:lnTo>
                <a:lnTo>
                  <a:pt x="161" y="28"/>
                </a:lnTo>
                <a:lnTo>
                  <a:pt x="161" y="11"/>
                </a:lnTo>
                <a:lnTo>
                  <a:pt x="153" y="11"/>
                </a:lnTo>
                <a:close/>
                <a:moveTo>
                  <a:pt x="183" y="23"/>
                </a:moveTo>
                <a:lnTo>
                  <a:pt x="183" y="23"/>
                </a:lnTo>
                <a:lnTo>
                  <a:pt x="183" y="24"/>
                </a:lnTo>
                <a:lnTo>
                  <a:pt x="181" y="26"/>
                </a:lnTo>
                <a:lnTo>
                  <a:pt x="179" y="28"/>
                </a:lnTo>
                <a:lnTo>
                  <a:pt x="176" y="28"/>
                </a:lnTo>
                <a:lnTo>
                  <a:pt x="168" y="28"/>
                </a:lnTo>
                <a:lnTo>
                  <a:pt x="168" y="8"/>
                </a:lnTo>
                <a:lnTo>
                  <a:pt x="172" y="8"/>
                </a:lnTo>
                <a:lnTo>
                  <a:pt x="172" y="17"/>
                </a:lnTo>
                <a:lnTo>
                  <a:pt x="176" y="17"/>
                </a:lnTo>
                <a:lnTo>
                  <a:pt x="179" y="17"/>
                </a:lnTo>
                <a:lnTo>
                  <a:pt x="181" y="17"/>
                </a:lnTo>
                <a:lnTo>
                  <a:pt x="183" y="19"/>
                </a:lnTo>
                <a:lnTo>
                  <a:pt x="183" y="23"/>
                </a:lnTo>
                <a:close/>
                <a:moveTo>
                  <a:pt x="172" y="24"/>
                </a:moveTo>
                <a:lnTo>
                  <a:pt x="176" y="24"/>
                </a:lnTo>
                <a:lnTo>
                  <a:pt x="177" y="24"/>
                </a:lnTo>
                <a:lnTo>
                  <a:pt x="179" y="24"/>
                </a:lnTo>
                <a:lnTo>
                  <a:pt x="179" y="23"/>
                </a:lnTo>
                <a:lnTo>
                  <a:pt x="181" y="23"/>
                </a:lnTo>
                <a:lnTo>
                  <a:pt x="179" y="21"/>
                </a:lnTo>
                <a:lnTo>
                  <a:pt x="179" y="19"/>
                </a:lnTo>
                <a:lnTo>
                  <a:pt x="177" y="19"/>
                </a:lnTo>
                <a:lnTo>
                  <a:pt x="176" y="19"/>
                </a:lnTo>
                <a:lnTo>
                  <a:pt x="172" y="19"/>
                </a:lnTo>
                <a:lnTo>
                  <a:pt x="172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0" name="Freeform 184"/>
          <p:cNvSpPr>
            <a:spLocks noEditPoints="1"/>
          </p:cNvSpPr>
          <p:nvPr/>
        </p:nvSpPr>
        <p:spPr bwMode="auto">
          <a:xfrm>
            <a:off x="2182056" y="3095260"/>
            <a:ext cx="220188" cy="52695"/>
          </a:xfrm>
          <a:custGeom>
            <a:avLst/>
            <a:gdLst>
              <a:gd name="T0" fmla="*/ 32430 w 126"/>
              <a:gd name="T1" fmla="*/ 9525 h 28"/>
              <a:gd name="T2" fmla="*/ 19163 w 126"/>
              <a:gd name="T3" fmla="*/ 41275 h 28"/>
              <a:gd name="T4" fmla="*/ 2948 w 126"/>
              <a:gd name="T5" fmla="*/ 9525 h 28"/>
              <a:gd name="T6" fmla="*/ 0 w 126"/>
              <a:gd name="T7" fmla="*/ 0 h 28"/>
              <a:gd name="T8" fmla="*/ 29482 w 126"/>
              <a:gd name="T9" fmla="*/ 0 h 28"/>
              <a:gd name="T10" fmla="*/ 54542 w 126"/>
              <a:gd name="T11" fmla="*/ 9525 h 28"/>
              <a:gd name="T12" fmla="*/ 67809 w 126"/>
              <a:gd name="T13" fmla="*/ 17463 h 28"/>
              <a:gd name="T14" fmla="*/ 67809 w 126"/>
              <a:gd name="T15" fmla="*/ 34925 h 28"/>
              <a:gd name="T16" fmla="*/ 54542 w 126"/>
              <a:gd name="T17" fmla="*/ 44450 h 28"/>
              <a:gd name="T18" fmla="*/ 44223 w 126"/>
              <a:gd name="T19" fmla="*/ 34925 h 28"/>
              <a:gd name="T20" fmla="*/ 44223 w 126"/>
              <a:gd name="T21" fmla="*/ 17463 h 28"/>
              <a:gd name="T22" fmla="*/ 54542 w 126"/>
              <a:gd name="T23" fmla="*/ 9525 h 28"/>
              <a:gd name="T24" fmla="*/ 61912 w 126"/>
              <a:gd name="T25" fmla="*/ 34925 h 28"/>
              <a:gd name="T26" fmla="*/ 64861 w 126"/>
              <a:gd name="T27" fmla="*/ 23812 h 28"/>
              <a:gd name="T28" fmla="*/ 60438 w 126"/>
              <a:gd name="T29" fmla="*/ 14288 h 28"/>
              <a:gd name="T30" fmla="*/ 48645 w 126"/>
              <a:gd name="T31" fmla="*/ 17463 h 28"/>
              <a:gd name="T32" fmla="*/ 45697 w 126"/>
              <a:gd name="T33" fmla="*/ 30163 h 28"/>
              <a:gd name="T34" fmla="*/ 51594 w 126"/>
              <a:gd name="T35" fmla="*/ 38100 h 28"/>
              <a:gd name="T36" fmla="*/ 86972 w 126"/>
              <a:gd name="T37" fmla="*/ 14288 h 28"/>
              <a:gd name="T38" fmla="*/ 79602 w 126"/>
              <a:gd name="T39" fmla="*/ 26988 h 28"/>
              <a:gd name="T40" fmla="*/ 86972 w 126"/>
              <a:gd name="T41" fmla="*/ 38100 h 28"/>
              <a:gd name="T42" fmla="*/ 92869 w 126"/>
              <a:gd name="T43" fmla="*/ 31750 h 28"/>
              <a:gd name="T44" fmla="*/ 89920 w 126"/>
              <a:gd name="T45" fmla="*/ 41275 h 28"/>
              <a:gd name="T46" fmla="*/ 76653 w 126"/>
              <a:gd name="T47" fmla="*/ 38100 h 28"/>
              <a:gd name="T48" fmla="*/ 73705 w 126"/>
              <a:gd name="T49" fmla="*/ 23812 h 28"/>
              <a:gd name="T50" fmla="*/ 81076 w 126"/>
              <a:gd name="T51" fmla="*/ 12700 h 28"/>
              <a:gd name="T52" fmla="*/ 95817 w 126"/>
              <a:gd name="T53" fmla="*/ 14288 h 28"/>
              <a:gd name="T54" fmla="*/ 92869 w 126"/>
              <a:gd name="T55" fmla="*/ 20638 h 28"/>
              <a:gd name="T56" fmla="*/ 106135 w 126"/>
              <a:gd name="T57" fmla="*/ 30163 h 28"/>
              <a:gd name="T58" fmla="*/ 106135 w 126"/>
              <a:gd name="T59" fmla="*/ 12700 h 28"/>
              <a:gd name="T60" fmla="*/ 114980 w 126"/>
              <a:gd name="T61" fmla="*/ 23812 h 28"/>
              <a:gd name="T62" fmla="*/ 147410 w 126"/>
              <a:gd name="T63" fmla="*/ 12700 h 28"/>
              <a:gd name="T64" fmla="*/ 151833 w 126"/>
              <a:gd name="T65" fmla="*/ 20638 h 28"/>
              <a:gd name="T66" fmla="*/ 150359 w 126"/>
              <a:gd name="T67" fmla="*/ 26988 h 28"/>
              <a:gd name="T68" fmla="*/ 154781 w 126"/>
              <a:gd name="T69" fmla="*/ 34925 h 28"/>
              <a:gd name="T70" fmla="*/ 147410 w 126"/>
              <a:gd name="T71" fmla="*/ 41275 h 28"/>
              <a:gd name="T72" fmla="*/ 135618 w 126"/>
              <a:gd name="T73" fmla="*/ 23812 h 28"/>
              <a:gd name="T74" fmla="*/ 147410 w 126"/>
              <a:gd name="T75" fmla="*/ 23812 h 28"/>
              <a:gd name="T76" fmla="*/ 147410 w 126"/>
              <a:gd name="T77" fmla="*/ 17463 h 28"/>
              <a:gd name="T78" fmla="*/ 135618 w 126"/>
              <a:gd name="T79" fmla="*/ 14288 h 28"/>
              <a:gd name="T80" fmla="*/ 147410 w 126"/>
              <a:gd name="T81" fmla="*/ 38100 h 28"/>
              <a:gd name="T82" fmla="*/ 150359 w 126"/>
              <a:gd name="T83" fmla="*/ 30163 h 28"/>
              <a:gd name="T84" fmla="*/ 135618 w 126"/>
              <a:gd name="T85" fmla="*/ 30163 h 28"/>
              <a:gd name="T86" fmla="*/ 163625 w 126"/>
              <a:gd name="T87" fmla="*/ 12700 h 28"/>
              <a:gd name="T88" fmla="*/ 176892 w 126"/>
              <a:gd name="T89" fmla="*/ 12700 h 28"/>
              <a:gd name="T90" fmla="*/ 182789 w 126"/>
              <a:gd name="T91" fmla="*/ 17463 h 28"/>
              <a:gd name="T92" fmla="*/ 185737 w 126"/>
              <a:gd name="T93" fmla="*/ 38100 h 28"/>
              <a:gd name="T94" fmla="*/ 185737 w 126"/>
              <a:gd name="T95" fmla="*/ 41275 h 28"/>
              <a:gd name="T96" fmla="*/ 182789 w 126"/>
              <a:gd name="T97" fmla="*/ 44450 h 28"/>
              <a:gd name="T98" fmla="*/ 176892 w 126"/>
              <a:gd name="T99" fmla="*/ 38100 h 28"/>
              <a:gd name="T100" fmla="*/ 169522 w 126"/>
              <a:gd name="T101" fmla="*/ 44450 h 28"/>
              <a:gd name="T102" fmla="*/ 160677 w 126"/>
              <a:gd name="T103" fmla="*/ 38100 h 28"/>
              <a:gd name="T104" fmla="*/ 160677 w 126"/>
              <a:gd name="T105" fmla="*/ 26988 h 28"/>
              <a:gd name="T106" fmla="*/ 176892 w 126"/>
              <a:gd name="T107" fmla="*/ 23812 h 28"/>
              <a:gd name="T108" fmla="*/ 169522 w 126"/>
              <a:gd name="T109" fmla="*/ 14288 h 28"/>
              <a:gd name="T110" fmla="*/ 160677 w 126"/>
              <a:gd name="T111" fmla="*/ 20638 h 28"/>
              <a:gd name="T112" fmla="*/ 173944 w 126"/>
              <a:gd name="T113" fmla="*/ 26988 h 28"/>
              <a:gd name="T114" fmla="*/ 166574 w 126"/>
              <a:gd name="T115" fmla="*/ 30163 h 28"/>
              <a:gd name="T116" fmla="*/ 166574 w 126"/>
              <a:gd name="T117" fmla="*/ 38100 h 28"/>
              <a:gd name="T118" fmla="*/ 173944 w 126"/>
              <a:gd name="T119" fmla="*/ 34925 h 28"/>
              <a:gd name="T120" fmla="*/ 176892 w 126"/>
              <a:gd name="T121" fmla="*/ 26988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6"/>
              <a:gd name="T184" fmla="*/ 0 h 28"/>
              <a:gd name="T185" fmla="*/ 126 w 126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6" h="28">
                <a:moveTo>
                  <a:pt x="22" y="26"/>
                </a:move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2" y="4"/>
                </a:lnTo>
                <a:lnTo>
                  <a:pt x="13" y="26"/>
                </a:lnTo>
                <a:lnTo>
                  <a:pt x="11" y="26"/>
                </a:lnTo>
                <a:lnTo>
                  <a:pt x="2" y="4"/>
                </a:lnTo>
                <a:lnTo>
                  <a:pt x="2" y="6"/>
                </a:lnTo>
                <a:lnTo>
                  <a:pt x="2" y="11"/>
                </a:lnTo>
                <a:lnTo>
                  <a:pt x="2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11" y="22"/>
                </a:lnTo>
                <a:lnTo>
                  <a:pt x="13" y="22"/>
                </a:lnTo>
                <a:lnTo>
                  <a:pt x="20" y="0"/>
                </a:lnTo>
                <a:lnTo>
                  <a:pt x="24" y="0"/>
                </a:lnTo>
                <a:lnTo>
                  <a:pt x="24" y="26"/>
                </a:lnTo>
                <a:lnTo>
                  <a:pt x="22" y="26"/>
                </a:lnTo>
                <a:close/>
                <a:moveTo>
                  <a:pt x="37" y="6"/>
                </a:moveTo>
                <a:lnTo>
                  <a:pt x="41" y="8"/>
                </a:lnTo>
                <a:lnTo>
                  <a:pt x="42" y="8"/>
                </a:lnTo>
                <a:lnTo>
                  <a:pt x="44" y="9"/>
                </a:lnTo>
                <a:lnTo>
                  <a:pt x="46" y="11"/>
                </a:lnTo>
                <a:lnTo>
                  <a:pt x="46" y="15"/>
                </a:lnTo>
                <a:lnTo>
                  <a:pt x="46" y="17"/>
                </a:lnTo>
                <a:lnTo>
                  <a:pt x="46" y="19"/>
                </a:lnTo>
                <a:lnTo>
                  <a:pt x="46" y="22"/>
                </a:lnTo>
                <a:lnTo>
                  <a:pt x="44" y="24"/>
                </a:lnTo>
                <a:lnTo>
                  <a:pt x="42" y="26"/>
                </a:lnTo>
                <a:lnTo>
                  <a:pt x="41" y="26"/>
                </a:lnTo>
                <a:lnTo>
                  <a:pt x="37" y="28"/>
                </a:lnTo>
                <a:lnTo>
                  <a:pt x="35" y="26"/>
                </a:lnTo>
                <a:lnTo>
                  <a:pt x="33" y="26"/>
                </a:lnTo>
                <a:lnTo>
                  <a:pt x="31" y="24"/>
                </a:lnTo>
                <a:lnTo>
                  <a:pt x="30" y="22"/>
                </a:lnTo>
                <a:lnTo>
                  <a:pt x="30" y="19"/>
                </a:lnTo>
                <a:lnTo>
                  <a:pt x="30" y="17"/>
                </a:lnTo>
                <a:lnTo>
                  <a:pt x="30" y="15"/>
                </a:lnTo>
                <a:lnTo>
                  <a:pt x="30" y="11"/>
                </a:lnTo>
                <a:lnTo>
                  <a:pt x="31" y="9"/>
                </a:lnTo>
                <a:lnTo>
                  <a:pt x="33" y="8"/>
                </a:lnTo>
                <a:lnTo>
                  <a:pt x="35" y="8"/>
                </a:lnTo>
                <a:lnTo>
                  <a:pt x="37" y="6"/>
                </a:lnTo>
                <a:close/>
                <a:moveTo>
                  <a:pt x="37" y="24"/>
                </a:moveTo>
                <a:lnTo>
                  <a:pt x="41" y="24"/>
                </a:lnTo>
                <a:lnTo>
                  <a:pt x="41" y="22"/>
                </a:lnTo>
                <a:lnTo>
                  <a:pt x="42" y="22"/>
                </a:lnTo>
                <a:lnTo>
                  <a:pt x="42" y="20"/>
                </a:lnTo>
                <a:lnTo>
                  <a:pt x="44" y="19"/>
                </a:lnTo>
                <a:lnTo>
                  <a:pt x="44" y="17"/>
                </a:lnTo>
                <a:lnTo>
                  <a:pt x="44" y="15"/>
                </a:lnTo>
                <a:lnTo>
                  <a:pt x="42" y="13"/>
                </a:lnTo>
                <a:lnTo>
                  <a:pt x="42" y="11"/>
                </a:lnTo>
                <a:lnTo>
                  <a:pt x="41" y="11"/>
                </a:lnTo>
                <a:lnTo>
                  <a:pt x="41" y="9"/>
                </a:lnTo>
                <a:lnTo>
                  <a:pt x="37" y="9"/>
                </a:lnTo>
                <a:lnTo>
                  <a:pt x="35" y="9"/>
                </a:lnTo>
                <a:lnTo>
                  <a:pt x="35" y="11"/>
                </a:lnTo>
                <a:lnTo>
                  <a:pt x="33" y="11"/>
                </a:lnTo>
                <a:lnTo>
                  <a:pt x="33" y="13"/>
                </a:lnTo>
                <a:lnTo>
                  <a:pt x="31" y="15"/>
                </a:lnTo>
                <a:lnTo>
                  <a:pt x="31" y="17"/>
                </a:lnTo>
                <a:lnTo>
                  <a:pt x="31" y="19"/>
                </a:lnTo>
                <a:lnTo>
                  <a:pt x="33" y="20"/>
                </a:lnTo>
                <a:lnTo>
                  <a:pt x="33" y="22"/>
                </a:lnTo>
                <a:lnTo>
                  <a:pt x="35" y="22"/>
                </a:lnTo>
                <a:lnTo>
                  <a:pt x="35" y="24"/>
                </a:lnTo>
                <a:lnTo>
                  <a:pt x="37" y="24"/>
                </a:lnTo>
                <a:close/>
                <a:moveTo>
                  <a:pt x="63" y="13"/>
                </a:moveTo>
                <a:lnTo>
                  <a:pt x="61" y="11"/>
                </a:lnTo>
                <a:lnTo>
                  <a:pt x="59" y="9"/>
                </a:lnTo>
                <a:lnTo>
                  <a:pt x="55" y="9"/>
                </a:lnTo>
                <a:lnTo>
                  <a:pt x="54" y="11"/>
                </a:lnTo>
                <a:lnTo>
                  <a:pt x="54" y="13"/>
                </a:lnTo>
                <a:lnTo>
                  <a:pt x="54" y="17"/>
                </a:lnTo>
                <a:lnTo>
                  <a:pt x="54" y="20"/>
                </a:lnTo>
                <a:lnTo>
                  <a:pt x="54" y="22"/>
                </a:lnTo>
                <a:lnTo>
                  <a:pt x="55" y="24"/>
                </a:lnTo>
                <a:lnTo>
                  <a:pt x="59" y="24"/>
                </a:lnTo>
                <a:lnTo>
                  <a:pt x="61" y="22"/>
                </a:lnTo>
                <a:lnTo>
                  <a:pt x="63" y="22"/>
                </a:lnTo>
                <a:lnTo>
                  <a:pt x="63" y="20"/>
                </a:lnTo>
                <a:lnTo>
                  <a:pt x="66" y="20"/>
                </a:lnTo>
                <a:lnTo>
                  <a:pt x="65" y="22"/>
                </a:lnTo>
                <a:lnTo>
                  <a:pt x="65" y="24"/>
                </a:lnTo>
                <a:lnTo>
                  <a:pt x="61" y="26"/>
                </a:lnTo>
                <a:lnTo>
                  <a:pt x="57" y="28"/>
                </a:lnTo>
                <a:lnTo>
                  <a:pt x="55" y="26"/>
                </a:lnTo>
                <a:lnTo>
                  <a:pt x="54" y="26"/>
                </a:lnTo>
                <a:lnTo>
                  <a:pt x="52" y="24"/>
                </a:lnTo>
                <a:lnTo>
                  <a:pt x="50" y="22"/>
                </a:lnTo>
                <a:lnTo>
                  <a:pt x="50" y="20"/>
                </a:lnTo>
                <a:lnTo>
                  <a:pt x="50" y="17"/>
                </a:lnTo>
                <a:lnTo>
                  <a:pt x="50" y="15"/>
                </a:lnTo>
                <a:lnTo>
                  <a:pt x="50" y="11"/>
                </a:lnTo>
                <a:lnTo>
                  <a:pt x="52" y="9"/>
                </a:lnTo>
                <a:lnTo>
                  <a:pt x="54" y="8"/>
                </a:lnTo>
                <a:lnTo>
                  <a:pt x="55" y="8"/>
                </a:lnTo>
                <a:lnTo>
                  <a:pt x="59" y="6"/>
                </a:lnTo>
                <a:lnTo>
                  <a:pt x="61" y="8"/>
                </a:lnTo>
                <a:lnTo>
                  <a:pt x="63" y="8"/>
                </a:lnTo>
                <a:lnTo>
                  <a:pt x="65" y="9"/>
                </a:lnTo>
                <a:lnTo>
                  <a:pt x="66" y="11"/>
                </a:lnTo>
                <a:lnTo>
                  <a:pt x="66" y="13"/>
                </a:lnTo>
                <a:lnTo>
                  <a:pt x="63" y="13"/>
                </a:lnTo>
                <a:close/>
                <a:moveTo>
                  <a:pt x="85" y="26"/>
                </a:moveTo>
                <a:lnTo>
                  <a:pt x="81" y="26"/>
                </a:lnTo>
                <a:lnTo>
                  <a:pt x="74" y="17"/>
                </a:lnTo>
                <a:lnTo>
                  <a:pt x="72" y="19"/>
                </a:lnTo>
                <a:lnTo>
                  <a:pt x="72" y="26"/>
                </a:lnTo>
                <a:lnTo>
                  <a:pt x="70" y="26"/>
                </a:lnTo>
                <a:lnTo>
                  <a:pt x="70" y="8"/>
                </a:lnTo>
                <a:lnTo>
                  <a:pt x="72" y="8"/>
                </a:lnTo>
                <a:lnTo>
                  <a:pt x="72" y="15"/>
                </a:lnTo>
                <a:lnTo>
                  <a:pt x="81" y="8"/>
                </a:lnTo>
                <a:lnTo>
                  <a:pt x="85" y="8"/>
                </a:lnTo>
                <a:lnTo>
                  <a:pt x="78" y="15"/>
                </a:lnTo>
                <a:lnTo>
                  <a:pt x="85" y="26"/>
                </a:lnTo>
                <a:close/>
                <a:moveTo>
                  <a:pt x="89" y="8"/>
                </a:moveTo>
                <a:lnTo>
                  <a:pt x="98" y="8"/>
                </a:lnTo>
                <a:lnTo>
                  <a:pt x="100" y="8"/>
                </a:lnTo>
                <a:lnTo>
                  <a:pt x="102" y="8"/>
                </a:lnTo>
                <a:lnTo>
                  <a:pt x="103" y="9"/>
                </a:lnTo>
                <a:lnTo>
                  <a:pt x="103" y="11"/>
                </a:lnTo>
                <a:lnTo>
                  <a:pt x="103" y="13"/>
                </a:lnTo>
                <a:lnTo>
                  <a:pt x="103" y="15"/>
                </a:lnTo>
                <a:lnTo>
                  <a:pt x="102" y="15"/>
                </a:lnTo>
                <a:lnTo>
                  <a:pt x="100" y="17"/>
                </a:lnTo>
                <a:lnTo>
                  <a:pt x="102" y="17"/>
                </a:lnTo>
                <a:lnTo>
                  <a:pt x="103" y="17"/>
                </a:lnTo>
                <a:lnTo>
                  <a:pt x="105" y="19"/>
                </a:lnTo>
                <a:lnTo>
                  <a:pt x="105" y="20"/>
                </a:lnTo>
                <a:lnTo>
                  <a:pt x="105" y="22"/>
                </a:lnTo>
                <a:lnTo>
                  <a:pt x="103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6"/>
                </a:lnTo>
                <a:lnTo>
                  <a:pt x="89" y="26"/>
                </a:lnTo>
                <a:lnTo>
                  <a:pt x="89" y="8"/>
                </a:lnTo>
                <a:close/>
                <a:moveTo>
                  <a:pt x="92" y="15"/>
                </a:moveTo>
                <a:lnTo>
                  <a:pt x="96" y="15"/>
                </a:lnTo>
                <a:lnTo>
                  <a:pt x="98" y="15"/>
                </a:lnTo>
                <a:lnTo>
                  <a:pt x="100" y="15"/>
                </a:lnTo>
                <a:lnTo>
                  <a:pt x="100" y="13"/>
                </a:lnTo>
                <a:lnTo>
                  <a:pt x="100" y="11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2" y="9"/>
                </a:lnTo>
                <a:lnTo>
                  <a:pt x="92" y="15"/>
                </a:lnTo>
                <a:close/>
                <a:moveTo>
                  <a:pt x="92" y="24"/>
                </a:moveTo>
                <a:lnTo>
                  <a:pt x="98" y="24"/>
                </a:lnTo>
                <a:lnTo>
                  <a:pt x="100" y="24"/>
                </a:lnTo>
                <a:lnTo>
                  <a:pt x="100" y="22"/>
                </a:lnTo>
                <a:lnTo>
                  <a:pt x="102" y="22"/>
                </a:lnTo>
                <a:lnTo>
                  <a:pt x="102" y="20"/>
                </a:lnTo>
                <a:lnTo>
                  <a:pt x="102" y="19"/>
                </a:lnTo>
                <a:lnTo>
                  <a:pt x="100" y="19"/>
                </a:lnTo>
                <a:lnTo>
                  <a:pt x="96" y="19"/>
                </a:lnTo>
                <a:lnTo>
                  <a:pt x="92" y="19"/>
                </a:lnTo>
                <a:lnTo>
                  <a:pt x="92" y="24"/>
                </a:lnTo>
                <a:close/>
                <a:moveTo>
                  <a:pt x="109" y="13"/>
                </a:moveTo>
                <a:lnTo>
                  <a:pt x="109" y="9"/>
                </a:lnTo>
                <a:lnTo>
                  <a:pt x="111" y="8"/>
                </a:lnTo>
                <a:lnTo>
                  <a:pt x="113" y="8"/>
                </a:lnTo>
                <a:lnTo>
                  <a:pt x="116" y="6"/>
                </a:lnTo>
                <a:lnTo>
                  <a:pt x="118" y="6"/>
                </a:lnTo>
                <a:lnTo>
                  <a:pt x="120" y="8"/>
                </a:lnTo>
                <a:lnTo>
                  <a:pt x="122" y="8"/>
                </a:lnTo>
                <a:lnTo>
                  <a:pt x="124" y="9"/>
                </a:lnTo>
                <a:lnTo>
                  <a:pt x="124" y="11"/>
                </a:lnTo>
                <a:lnTo>
                  <a:pt x="124" y="22"/>
                </a:lnTo>
                <a:lnTo>
                  <a:pt x="124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8"/>
                </a:lnTo>
                <a:lnTo>
                  <a:pt x="124" y="28"/>
                </a:lnTo>
                <a:lnTo>
                  <a:pt x="122" y="26"/>
                </a:lnTo>
                <a:lnTo>
                  <a:pt x="120" y="24"/>
                </a:lnTo>
                <a:lnTo>
                  <a:pt x="120" y="26"/>
                </a:lnTo>
                <a:lnTo>
                  <a:pt x="118" y="26"/>
                </a:lnTo>
                <a:lnTo>
                  <a:pt x="116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6"/>
                </a:lnTo>
                <a:lnTo>
                  <a:pt x="109" y="26"/>
                </a:lnTo>
                <a:lnTo>
                  <a:pt x="109" y="24"/>
                </a:lnTo>
                <a:lnTo>
                  <a:pt x="107" y="22"/>
                </a:lnTo>
                <a:lnTo>
                  <a:pt x="107" y="20"/>
                </a:lnTo>
                <a:lnTo>
                  <a:pt x="109" y="17"/>
                </a:lnTo>
                <a:lnTo>
                  <a:pt x="111" y="17"/>
                </a:lnTo>
                <a:lnTo>
                  <a:pt x="115" y="15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20" y="9"/>
                </a:lnTo>
                <a:lnTo>
                  <a:pt x="116" y="9"/>
                </a:lnTo>
                <a:lnTo>
                  <a:pt x="115" y="9"/>
                </a:lnTo>
                <a:lnTo>
                  <a:pt x="113" y="9"/>
                </a:lnTo>
                <a:lnTo>
                  <a:pt x="113" y="11"/>
                </a:lnTo>
                <a:lnTo>
                  <a:pt x="113" y="13"/>
                </a:lnTo>
                <a:lnTo>
                  <a:pt x="109" y="13"/>
                </a:lnTo>
                <a:close/>
                <a:moveTo>
                  <a:pt x="120" y="17"/>
                </a:moveTo>
                <a:lnTo>
                  <a:pt x="120" y="17"/>
                </a:lnTo>
                <a:lnTo>
                  <a:pt x="118" y="17"/>
                </a:lnTo>
                <a:lnTo>
                  <a:pt x="115" y="19"/>
                </a:lnTo>
                <a:lnTo>
                  <a:pt x="113" y="19"/>
                </a:lnTo>
                <a:lnTo>
                  <a:pt x="111" y="20"/>
                </a:lnTo>
                <a:lnTo>
                  <a:pt x="113" y="24"/>
                </a:lnTo>
                <a:lnTo>
                  <a:pt x="115" y="24"/>
                </a:lnTo>
                <a:lnTo>
                  <a:pt x="116" y="24"/>
                </a:lnTo>
                <a:lnTo>
                  <a:pt x="118" y="24"/>
                </a:lnTo>
                <a:lnTo>
                  <a:pt x="118" y="22"/>
                </a:lnTo>
                <a:lnTo>
                  <a:pt x="120" y="22"/>
                </a:lnTo>
                <a:lnTo>
                  <a:pt x="120" y="20"/>
                </a:lnTo>
                <a:lnTo>
                  <a:pt x="120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1" name="Freeform 185"/>
          <p:cNvSpPr>
            <a:spLocks noEditPoints="1"/>
          </p:cNvSpPr>
          <p:nvPr/>
        </p:nvSpPr>
        <p:spPr bwMode="auto">
          <a:xfrm>
            <a:off x="2387188" y="3366263"/>
            <a:ext cx="295468" cy="63987"/>
          </a:xfrm>
          <a:custGeom>
            <a:avLst/>
            <a:gdLst>
              <a:gd name="T0" fmla="*/ 24924 w 170"/>
              <a:gd name="T1" fmla="*/ 0 h 34"/>
              <a:gd name="T2" fmla="*/ 30788 w 170"/>
              <a:gd name="T3" fmla="*/ 9525 h 34"/>
              <a:gd name="T4" fmla="*/ 27856 w 170"/>
              <a:gd name="T5" fmla="*/ 20637 h 34"/>
              <a:gd name="T6" fmla="*/ 30788 w 170"/>
              <a:gd name="T7" fmla="*/ 34925 h 34"/>
              <a:gd name="T8" fmla="*/ 16127 w 170"/>
              <a:gd name="T9" fmla="*/ 41275 h 34"/>
              <a:gd name="T10" fmla="*/ 16127 w 170"/>
              <a:gd name="T11" fmla="*/ 17462 h 34"/>
              <a:gd name="T12" fmla="*/ 24924 w 170"/>
              <a:gd name="T13" fmla="*/ 9525 h 34"/>
              <a:gd name="T14" fmla="*/ 16127 w 170"/>
              <a:gd name="T15" fmla="*/ 3175 h 34"/>
              <a:gd name="T16" fmla="*/ 16127 w 170"/>
              <a:gd name="T17" fmla="*/ 34925 h 34"/>
              <a:gd name="T18" fmla="*/ 24924 w 170"/>
              <a:gd name="T19" fmla="*/ 30162 h 34"/>
              <a:gd name="T20" fmla="*/ 5864 w 170"/>
              <a:gd name="T21" fmla="*/ 34925 h 34"/>
              <a:gd name="T22" fmla="*/ 41051 w 170"/>
              <a:gd name="T23" fmla="*/ 38100 h 34"/>
              <a:gd name="T24" fmla="*/ 35187 w 170"/>
              <a:gd name="T25" fmla="*/ 38100 h 34"/>
              <a:gd name="T26" fmla="*/ 35187 w 170"/>
              <a:gd name="T27" fmla="*/ 12700 h 34"/>
              <a:gd name="T28" fmla="*/ 51314 w 170"/>
              <a:gd name="T29" fmla="*/ 14287 h 34"/>
              <a:gd name="T30" fmla="*/ 67441 w 170"/>
              <a:gd name="T31" fmla="*/ 12700 h 34"/>
              <a:gd name="T32" fmla="*/ 82102 w 170"/>
              <a:gd name="T33" fmla="*/ 9525 h 34"/>
              <a:gd name="T34" fmla="*/ 86500 w 170"/>
              <a:gd name="T35" fmla="*/ 17462 h 34"/>
              <a:gd name="T36" fmla="*/ 89432 w 170"/>
              <a:gd name="T37" fmla="*/ 38100 h 34"/>
              <a:gd name="T38" fmla="*/ 89432 w 170"/>
              <a:gd name="T39" fmla="*/ 41275 h 34"/>
              <a:gd name="T40" fmla="*/ 86500 w 170"/>
              <a:gd name="T41" fmla="*/ 41275 h 34"/>
              <a:gd name="T42" fmla="*/ 82102 w 170"/>
              <a:gd name="T43" fmla="*/ 38100 h 34"/>
              <a:gd name="T44" fmla="*/ 70373 w 170"/>
              <a:gd name="T45" fmla="*/ 41275 h 34"/>
              <a:gd name="T46" fmla="*/ 65975 w 170"/>
              <a:gd name="T47" fmla="*/ 38100 h 34"/>
              <a:gd name="T48" fmla="*/ 65975 w 170"/>
              <a:gd name="T49" fmla="*/ 26988 h 34"/>
              <a:gd name="T50" fmla="*/ 82102 w 170"/>
              <a:gd name="T51" fmla="*/ 20637 h 34"/>
              <a:gd name="T52" fmla="*/ 73305 w 170"/>
              <a:gd name="T53" fmla="*/ 14287 h 34"/>
              <a:gd name="T54" fmla="*/ 65975 w 170"/>
              <a:gd name="T55" fmla="*/ 20637 h 34"/>
              <a:gd name="T56" fmla="*/ 79170 w 170"/>
              <a:gd name="T57" fmla="*/ 26988 h 34"/>
              <a:gd name="T58" fmla="*/ 70373 w 170"/>
              <a:gd name="T59" fmla="*/ 30162 h 34"/>
              <a:gd name="T60" fmla="*/ 67441 w 170"/>
              <a:gd name="T61" fmla="*/ 34925 h 34"/>
              <a:gd name="T62" fmla="*/ 79170 w 170"/>
              <a:gd name="T63" fmla="*/ 34925 h 34"/>
              <a:gd name="T64" fmla="*/ 82102 w 170"/>
              <a:gd name="T65" fmla="*/ 26988 h 34"/>
              <a:gd name="T66" fmla="*/ 92365 w 170"/>
              <a:gd name="T67" fmla="*/ 38100 h 34"/>
              <a:gd name="T68" fmla="*/ 95297 w 170"/>
              <a:gd name="T69" fmla="*/ 33337 h 34"/>
              <a:gd name="T70" fmla="*/ 117288 w 170"/>
              <a:gd name="T71" fmla="*/ 38100 h 34"/>
              <a:gd name="T72" fmla="*/ 114356 w 170"/>
              <a:gd name="T73" fmla="*/ 41275 h 34"/>
              <a:gd name="T74" fmla="*/ 101161 w 170"/>
              <a:gd name="T75" fmla="*/ 14287 h 34"/>
              <a:gd name="T76" fmla="*/ 111424 w 170"/>
              <a:gd name="T77" fmla="*/ 38100 h 34"/>
              <a:gd name="T78" fmla="*/ 146611 w 170"/>
              <a:gd name="T79" fmla="*/ 12700 h 34"/>
              <a:gd name="T80" fmla="*/ 140746 w 170"/>
              <a:gd name="T81" fmla="*/ 17462 h 34"/>
              <a:gd name="T82" fmla="*/ 127551 w 170"/>
              <a:gd name="T83" fmla="*/ 12700 h 34"/>
              <a:gd name="T84" fmla="*/ 187662 w 170"/>
              <a:gd name="T85" fmla="*/ 12700 h 34"/>
              <a:gd name="T86" fmla="*/ 181797 w 170"/>
              <a:gd name="T87" fmla="*/ 20637 h 34"/>
              <a:gd name="T88" fmla="*/ 181797 w 170"/>
              <a:gd name="T89" fmla="*/ 17462 h 34"/>
              <a:gd name="T90" fmla="*/ 156873 w 170"/>
              <a:gd name="T91" fmla="*/ 17462 h 34"/>
              <a:gd name="T92" fmla="*/ 159806 w 170"/>
              <a:gd name="T93" fmla="*/ 23812 h 34"/>
              <a:gd name="T94" fmla="*/ 159806 w 170"/>
              <a:gd name="T95" fmla="*/ 12700 h 34"/>
              <a:gd name="T96" fmla="*/ 211119 w 170"/>
              <a:gd name="T97" fmla="*/ 12700 h 34"/>
              <a:gd name="T98" fmla="*/ 211119 w 170"/>
              <a:gd name="T99" fmla="*/ 17462 h 34"/>
              <a:gd name="T100" fmla="*/ 192060 w 170"/>
              <a:gd name="T101" fmla="*/ 12700 h 34"/>
              <a:gd name="T102" fmla="*/ 227246 w 170"/>
              <a:gd name="T103" fmla="*/ 12700 h 34"/>
              <a:gd name="T104" fmla="*/ 233111 w 170"/>
              <a:gd name="T105" fmla="*/ 12700 h 34"/>
              <a:gd name="T106" fmla="*/ 243374 w 170"/>
              <a:gd name="T107" fmla="*/ 12700 h 34"/>
              <a:gd name="T108" fmla="*/ 249238 w 170"/>
              <a:gd name="T109" fmla="*/ 26988 h 34"/>
              <a:gd name="T110" fmla="*/ 243374 w 170"/>
              <a:gd name="T111" fmla="*/ 41275 h 34"/>
              <a:gd name="T112" fmla="*/ 233111 w 170"/>
              <a:gd name="T113" fmla="*/ 41275 h 34"/>
              <a:gd name="T114" fmla="*/ 227246 w 170"/>
              <a:gd name="T115" fmla="*/ 53975 h 34"/>
              <a:gd name="T116" fmla="*/ 238975 w 170"/>
              <a:gd name="T117" fmla="*/ 38100 h 34"/>
              <a:gd name="T118" fmla="*/ 243374 w 170"/>
              <a:gd name="T119" fmla="*/ 30162 h 34"/>
              <a:gd name="T120" fmla="*/ 243374 w 170"/>
              <a:gd name="T121" fmla="*/ 17462 h 34"/>
              <a:gd name="T122" fmla="*/ 233111 w 170"/>
              <a:gd name="T123" fmla="*/ 14287 h 34"/>
              <a:gd name="T124" fmla="*/ 230179 w 170"/>
              <a:gd name="T125" fmla="*/ 33337 h 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"/>
              <a:gd name="T190" fmla="*/ 0 h 34"/>
              <a:gd name="T191" fmla="*/ 170 w 170"/>
              <a:gd name="T192" fmla="*/ 34 h 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" h="34">
                <a:moveTo>
                  <a:pt x="0" y="0"/>
                </a:move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17" y="2"/>
                </a:lnTo>
                <a:lnTo>
                  <a:pt x="19" y="2"/>
                </a:lnTo>
                <a:lnTo>
                  <a:pt x="19" y="4"/>
                </a:lnTo>
                <a:lnTo>
                  <a:pt x="21" y="6"/>
                </a:lnTo>
                <a:lnTo>
                  <a:pt x="19" y="9"/>
                </a:lnTo>
                <a:lnTo>
                  <a:pt x="17" y="11"/>
                </a:lnTo>
                <a:lnTo>
                  <a:pt x="19" y="13"/>
                </a:lnTo>
                <a:lnTo>
                  <a:pt x="21" y="15"/>
                </a:lnTo>
                <a:lnTo>
                  <a:pt x="21" y="19"/>
                </a:lnTo>
                <a:lnTo>
                  <a:pt x="21" y="21"/>
                </a:lnTo>
                <a:lnTo>
                  <a:pt x="21" y="22"/>
                </a:lnTo>
                <a:lnTo>
                  <a:pt x="19" y="24"/>
                </a:lnTo>
                <a:lnTo>
                  <a:pt x="17" y="26"/>
                </a:lnTo>
                <a:lnTo>
                  <a:pt x="15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4" y="11"/>
                </a:moveTo>
                <a:lnTo>
                  <a:pt x="11" y="11"/>
                </a:lnTo>
                <a:lnTo>
                  <a:pt x="13" y="11"/>
                </a:lnTo>
                <a:lnTo>
                  <a:pt x="15" y="9"/>
                </a:lnTo>
                <a:lnTo>
                  <a:pt x="15" y="8"/>
                </a:lnTo>
                <a:lnTo>
                  <a:pt x="17" y="6"/>
                </a:lnTo>
                <a:lnTo>
                  <a:pt x="15" y="4"/>
                </a:lnTo>
                <a:lnTo>
                  <a:pt x="13" y="2"/>
                </a:lnTo>
                <a:lnTo>
                  <a:pt x="11" y="2"/>
                </a:lnTo>
                <a:lnTo>
                  <a:pt x="4" y="2"/>
                </a:lnTo>
                <a:lnTo>
                  <a:pt x="4" y="11"/>
                </a:lnTo>
                <a:close/>
                <a:moveTo>
                  <a:pt x="4" y="22"/>
                </a:moveTo>
                <a:lnTo>
                  <a:pt x="11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7" y="19"/>
                </a:lnTo>
                <a:lnTo>
                  <a:pt x="15" y="15"/>
                </a:lnTo>
                <a:lnTo>
                  <a:pt x="11" y="13"/>
                </a:lnTo>
                <a:lnTo>
                  <a:pt x="4" y="13"/>
                </a:lnTo>
                <a:lnTo>
                  <a:pt x="4" y="22"/>
                </a:lnTo>
                <a:close/>
                <a:moveTo>
                  <a:pt x="28" y="9"/>
                </a:moveTo>
                <a:lnTo>
                  <a:pt x="28" y="21"/>
                </a:lnTo>
                <a:lnTo>
                  <a:pt x="28" y="22"/>
                </a:lnTo>
                <a:lnTo>
                  <a:pt x="28" y="24"/>
                </a:lnTo>
                <a:lnTo>
                  <a:pt x="26" y="26"/>
                </a:lnTo>
                <a:lnTo>
                  <a:pt x="22" y="26"/>
                </a:lnTo>
                <a:lnTo>
                  <a:pt x="22" y="24"/>
                </a:lnTo>
                <a:lnTo>
                  <a:pt x="24" y="24"/>
                </a:lnTo>
                <a:lnTo>
                  <a:pt x="24" y="22"/>
                </a:lnTo>
                <a:lnTo>
                  <a:pt x="24" y="21"/>
                </a:lnTo>
                <a:lnTo>
                  <a:pt x="24" y="8"/>
                </a:lnTo>
                <a:lnTo>
                  <a:pt x="39" y="8"/>
                </a:lnTo>
                <a:lnTo>
                  <a:pt x="39" y="26"/>
                </a:lnTo>
                <a:lnTo>
                  <a:pt x="35" y="26"/>
                </a:lnTo>
                <a:lnTo>
                  <a:pt x="35" y="9"/>
                </a:lnTo>
                <a:lnTo>
                  <a:pt x="28" y="9"/>
                </a:lnTo>
                <a:close/>
                <a:moveTo>
                  <a:pt x="45" y="13"/>
                </a:moveTo>
                <a:lnTo>
                  <a:pt x="45" y="9"/>
                </a:lnTo>
                <a:lnTo>
                  <a:pt x="46" y="8"/>
                </a:lnTo>
                <a:lnTo>
                  <a:pt x="48" y="6"/>
                </a:lnTo>
                <a:lnTo>
                  <a:pt x="52" y="6"/>
                </a:lnTo>
                <a:lnTo>
                  <a:pt x="54" y="6"/>
                </a:lnTo>
                <a:lnTo>
                  <a:pt x="56" y="6"/>
                </a:lnTo>
                <a:lnTo>
                  <a:pt x="57" y="8"/>
                </a:lnTo>
                <a:lnTo>
                  <a:pt x="59" y="9"/>
                </a:lnTo>
                <a:lnTo>
                  <a:pt x="59" y="11"/>
                </a:lnTo>
                <a:lnTo>
                  <a:pt x="59" y="22"/>
                </a:lnTo>
                <a:lnTo>
                  <a:pt x="59" y="24"/>
                </a:lnTo>
                <a:lnTo>
                  <a:pt x="61" y="24"/>
                </a:lnTo>
                <a:lnTo>
                  <a:pt x="61" y="26"/>
                </a:lnTo>
                <a:lnTo>
                  <a:pt x="59" y="26"/>
                </a:lnTo>
                <a:lnTo>
                  <a:pt x="57" y="26"/>
                </a:lnTo>
                <a:lnTo>
                  <a:pt x="56" y="24"/>
                </a:lnTo>
                <a:lnTo>
                  <a:pt x="54" y="26"/>
                </a:lnTo>
                <a:lnTo>
                  <a:pt x="52" y="26"/>
                </a:lnTo>
                <a:lnTo>
                  <a:pt x="48" y="26"/>
                </a:lnTo>
                <a:lnTo>
                  <a:pt x="46" y="26"/>
                </a:lnTo>
                <a:lnTo>
                  <a:pt x="45" y="26"/>
                </a:lnTo>
                <a:lnTo>
                  <a:pt x="45" y="24"/>
                </a:lnTo>
                <a:lnTo>
                  <a:pt x="43" y="22"/>
                </a:lnTo>
                <a:lnTo>
                  <a:pt x="43" y="21"/>
                </a:lnTo>
                <a:lnTo>
                  <a:pt x="43" y="19"/>
                </a:lnTo>
                <a:lnTo>
                  <a:pt x="45" y="17"/>
                </a:lnTo>
                <a:lnTo>
                  <a:pt x="46" y="15"/>
                </a:lnTo>
                <a:lnTo>
                  <a:pt x="48" y="15"/>
                </a:lnTo>
                <a:lnTo>
                  <a:pt x="54" y="15"/>
                </a:lnTo>
                <a:lnTo>
                  <a:pt x="56" y="13"/>
                </a:lnTo>
                <a:lnTo>
                  <a:pt x="56" y="11"/>
                </a:lnTo>
                <a:lnTo>
                  <a:pt x="56" y="9"/>
                </a:lnTo>
                <a:lnTo>
                  <a:pt x="52" y="9"/>
                </a:lnTo>
                <a:lnTo>
                  <a:pt x="50" y="9"/>
                </a:lnTo>
                <a:lnTo>
                  <a:pt x="48" y="9"/>
                </a:lnTo>
                <a:lnTo>
                  <a:pt x="48" y="11"/>
                </a:lnTo>
                <a:lnTo>
                  <a:pt x="46" y="13"/>
                </a:lnTo>
                <a:lnTo>
                  <a:pt x="45" y="13"/>
                </a:lnTo>
                <a:close/>
                <a:moveTo>
                  <a:pt x="56" y="17"/>
                </a:moveTo>
                <a:lnTo>
                  <a:pt x="56" y="17"/>
                </a:lnTo>
                <a:lnTo>
                  <a:pt x="54" y="17"/>
                </a:lnTo>
                <a:lnTo>
                  <a:pt x="50" y="17"/>
                </a:lnTo>
                <a:lnTo>
                  <a:pt x="48" y="19"/>
                </a:lnTo>
                <a:lnTo>
                  <a:pt x="46" y="19"/>
                </a:lnTo>
                <a:lnTo>
                  <a:pt x="46" y="21"/>
                </a:lnTo>
                <a:lnTo>
                  <a:pt x="46" y="22"/>
                </a:lnTo>
                <a:lnTo>
                  <a:pt x="50" y="24"/>
                </a:lnTo>
                <a:lnTo>
                  <a:pt x="52" y="24"/>
                </a:lnTo>
                <a:lnTo>
                  <a:pt x="54" y="24"/>
                </a:lnTo>
                <a:lnTo>
                  <a:pt x="54" y="22"/>
                </a:lnTo>
                <a:lnTo>
                  <a:pt x="56" y="22"/>
                </a:lnTo>
                <a:lnTo>
                  <a:pt x="56" y="21"/>
                </a:lnTo>
                <a:lnTo>
                  <a:pt x="56" y="19"/>
                </a:lnTo>
                <a:lnTo>
                  <a:pt x="56" y="17"/>
                </a:lnTo>
                <a:close/>
                <a:moveTo>
                  <a:pt x="65" y="26"/>
                </a:moveTo>
                <a:lnTo>
                  <a:pt x="65" y="32"/>
                </a:lnTo>
                <a:lnTo>
                  <a:pt x="63" y="32"/>
                </a:lnTo>
                <a:lnTo>
                  <a:pt x="63" y="24"/>
                </a:lnTo>
                <a:lnTo>
                  <a:pt x="65" y="22"/>
                </a:lnTo>
                <a:lnTo>
                  <a:pt x="65" y="21"/>
                </a:lnTo>
                <a:lnTo>
                  <a:pt x="65" y="8"/>
                </a:lnTo>
                <a:lnTo>
                  <a:pt x="80" y="8"/>
                </a:lnTo>
                <a:lnTo>
                  <a:pt x="80" y="24"/>
                </a:lnTo>
                <a:lnTo>
                  <a:pt x="81" y="24"/>
                </a:lnTo>
                <a:lnTo>
                  <a:pt x="81" y="32"/>
                </a:lnTo>
                <a:lnTo>
                  <a:pt x="78" y="32"/>
                </a:lnTo>
                <a:lnTo>
                  <a:pt x="78" y="26"/>
                </a:lnTo>
                <a:lnTo>
                  <a:pt x="65" y="26"/>
                </a:lnTo>
                <a:close/>
                <a:moveTo>
                  <a:pt x="76" y="24"/>
                </a:moveTo>
                <a:lnTo>
                  <a:pt x="76" y="9"/>
                </a:lnTo>
                <a:lnTo>
                  <a:pt x="69" y="9"/>
                </a:lnTo>
                <a:lnTo>
                  <a:pt x="69" y="21"/>
                </a:lnTo>
                <a:lnTo>
                  <a:pt x="69" y="22"/>
                </a:lnTo>
                <a:lnTo>
                  <a:pt x="67" y="24"/>
                </a:lnTo>
                <a:lnTo>
                  <a:pt x="76" y="24"/>
                </a:lnTo>
                <a:close/>
                <a:moveTo>
                  <a:pt x="87" y="21"/>
                </a:moveTo>
                <a:lnTo>
                  <a:pt x="87" y="21"/>
                </a:lnTo>
                <a:lnTo>
                  <a:pt x="96" y="8"/>
                </a:lnTo>
                <a:lnTo>
                  <a:pt x="100" y="8"/>
                </a:lnTo>
                <a:lnTo>
                  <a:pt x="100" y="26"/>
                </a:lnTo>
                <a:lnTo>
                  <a:pt x="96" y="26"/>
                </a:lnTo>
                <a:lnTo>
                  <a:pt x="96" y="11"/>
                </a:lnTo>
                <a:lnTo>
                  <a:pt x="89" y="26"/>
                </a:lnTo>
                <a:lnTo>
                  <a:pt x="85" y="26"/>
                </a:lnTo>
                <a:lnTo>
                  <a:pt x="85" y="8"/>
                </a:lnTo>
                <a:lnTo>
                  <a:pt x="87" y="8"/>
                </a:lnTo>
                <a:lnTo>
                  <a:pt x="87" y="21"/>
                </a:lnTo>
                <a:close/>
                <a:moveTo>
                  <a:pt x="117" y="22"/>
                </a:moveTo>
                <a:lnTo>
                  <a:pt x="122" y="8"/>
                </a:lnTo>
                <a:lnTo>
                  <a:pt x="128" y="8"/>
                </a:lnTo>
                <a:lnTo>
                  <a:pt x="128" y="26"/>
                </a:lnTo>
                <a:lnTo>
                  <a:pt x="124" y="26"/>
                </a:lnTo>
                <a:lnTo>
                  <a:pt x="124" y="15"/>
                </a:lnTo>
                <a:lnTo>
                  <a:pt x="124" y="13"/>
                </a:lnTo>
                <a:lnTo>
                  <a:pt x="124" y="11"/>
                </a:lnTo>
                <a:lnTo>
                  <a:pt x="118" y="26"/>
                </a:lnTo>
                <a:lnTo>
                  <a:pt x="115" y="26"/>
                </a:lnTo>
                <a:lnTo>
                  <a:pt x="109" y="11"/>
                </a:lnTo>
                <a:lnTo>
                  <a:pt x="107" y="11"/>
                </a:lnTo>
                <a:lnTo>
                  <a:pt x="107" y="13"/>
                </a:lnTo>
                <a:lnTo>
                  <a:pt x="109" y="13"/>
                </a:lnTo>
                <a:lnTo>
                  <a:pt x="109" y="15"/>
                </a:lnTo>
                <a:lnTo>
                  <a:pt x="109" y="26"/>
                </a:lnTo>
                <a:lnTo>
                  <a:pt x="105" y="26"/>
                </a:lnTo>
                <a:lnTo>
                  <a:pt x="105" y="8"/>
                </a:lnTo>
                <a:lnTo>
                  <a:pt x="109" y="8"/>
                </a:lnTo>
                <a:lnTo>
                  <a:pt x="117" y="22"/>
                </a:lnTo>
                <a:close/>
                <a:moveTo>
                  <a:pt x="135" y="21"/>
                </a:moveTo>
                <a:lnTo>
                  <a:pt x="135" y="21"/>
                </a:lnTo>
                <a:lnTo>
                  <a:pt x="144" y="8"/>
                </a:lnTo>
                <a:lnTo>
                  <a:pt x="148" y="8"/>
                </a:lnTo>
                <a:lnTo>
                  <a:pt x="148" y="26"/>
                </a:lnTo>
                <a:lnTo>
                  <a:pt x="144" y="26"/>
                </a:lnTo>
                <a:lnTo>
                  <a:pt x="144" y="11"/>
                </a:lnTo>
                <a:lnTo>
                  <a:pt x="137" y="26"/>
                </a:lnTo>
                <a:lnTo>
                  <a:pt x="131" y="26"/>
                </a:lnTo>
                <a:lnTo>
                  <a:pt x="131" y="8"/>
                </a:lnTo>
                <a:lnTo>
                  <a:pt x="135" y="8"/>
                </a:lnTo>
                <a:lnTo>
                  <a:pt x="135" y="21"/>
                </a:lnTo>
                <a:close/>
                <a:moveTo>
                  <a:pt x="154" y="8"/>
                </a:moveTo>
                <a:lnTo>
                  <a:pt x="155" y="8"/>
                </a:lnTo>
                <a:lnTo>
                  <a:pt x="155" y="9"/>
                </a:lnTo>
                <a:lnTo>
                  <a:pt x="157" y="8"/>
                </a:lnTo>
                <a:lnTo>
                  <a:pt x="159" y="8"/>
                </a:lnTo>
                <a:lnTo>
                  <a:pt x="159" y="6"/>
                </a:lnTo>
                <a:lnTo>
                  <a:pt x="163" y="6"/>
                </a:lnTo>
                <a:lnTo>
                  <a:pt x="165" y="6"/>
                </a:lnTo>
                <a:lnTo>
                  <a:pt x="166" y="8"/>
                </a:lnTo>
                <a:lnTo>
                  <a:pt x="168" y="9"/>
                </a:lnTo>
                <a:lnTo>
                  <a:pt x="168" y="11"/>
                </a:lnTo>
                <a:lnTo>
                  <a:pt x="170" y="13"/>
                </a:lnTo>
                <a:lnTo>
                  <a:pt x="170" y="17"/>
                </a:lnTo>
                <a:lnTo>
                  <a:pt x="170" y="19"/>
                </a:lnTo>
                <a:lnTo>
                  <a:pt x="170" y="21"/>
                </a:lnTo>
                <a:lnTo>
                  <a:pt x="168" y="24"/>
                </a:lnTo>
                <a:lnTo>
                  <a:pt x="166" y="26"/>
                </a:lnTo>
                <a:lnTo>
                  <a:pt x="165" y="26"/>
                </a:lnTo>
                <a:lnTo>
                  <a:pt x="161" y="26"/>
                </a:lnTo>
                <a:lnTo>
                  <a:pt x="159" y="26"/>
                </a:lnTo>
                <a:lnTo>
                  <a:pt x="157" y="26"/>
                </a:lnTo>
                <a:lnTo>
                  <a:pt x="155" y="24"/>
                </a:lnTo>
                <a:lnTo>
                  <a:pt x="155" y="34"/>
                </a:lnTo>
                <a:lnTo>
                  <a:pt x="154" y="34"/>
                </a:lnTo>
                <a:lnTo>
                  <a:pt x="154" y="8"/>
                </a:lnTo>
                <a:close/>
                <a:moveTo>
                  <a:pt x="161" y="24"/>
                </a:moveTo>
                <a:lnTo>
                  <a:pt x="163" y="24"/>
                </a:lnTo>
                <a:lnTo>
                  <a:pt x="165" y="22"/>
                </a:lnTo>
                <a:lnTo>
                  <a:pt x="166" y="21"/>
                </a:lnTo>
                <a:lnTo>
                  <a:pt x="166" y="19"/>
                </a:lnTo>
                <a:lnTo>
                  <a:pt x="166" y="17"/>
                </a:lnTo>
                <a:lnTo>
                  <a:pt x="166" y="15"/>
                </a:lnTo>
                <a:lnTo>
                  <a:pt x="166" y="13"/>
                </a:lnTo>
                <a:lnTo>
                  <a:pt x="166" y="11"/>
                </a:lnTo>
                <a:lnTo>
                  <a:pt x="165" y="9"/>
                </a:lnTo>
                <a:lnTo>
                  <a:pt x="163" y="9"/>
                </a:lnTo>
                <a:lnTo>
                  <a:pt x="161" y="9"/>
                </a:lnTo>
                <a:lnTo>
                  <a:pt x="159" y="9"/>
                </a:lnTo>
                <a:lnTo>
                  <a:pt x="157" y="11"/>
                </a:lnTo>
                <a:lnTo>
                  <a:pt x="157" y="13"/>
                </a:lnTo>
                <a:lnTo>
                  <a:pt x="155" y="17"/>
                </a:lnTo>
                <a:lnTo>
                  <a:pt x="157" y="21"/>
                </a:lnTo>
                <a:lnTo>
                  <a:pt x="157" y="22"/>
                </a:lnTo>
                <a:lnTo>
                  <a:pt x="159" y="24"/>
                </a:lnTo>
                <a:lnTo>
                  <a:pt x="161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2" name="Freeform 186"/>
          <p:cNvSpPr>
            <a:spLocks noEditPoints="1"/>
          </p:cNvSpPr>
          <p:nvPr/>
        </p:nvSpPr>
        <p:spPr bwMode="auto">
          <a:xfrm>
            <a:off x="2603614" y="3279692"/>
            <a:ext cx="255946" cy="52695"/>
          </a:xfrm>
          <a:custGeom>
            <a:avLst/>
            <a:gdLst>
              <a:gd name="T0" fmla="*/ 32093 w 148"/>
              <a:gd name="T1" fmla="*/ 41275 h 28"/>
              <a:gd name="T2" fmla="*/ 0 w 148"/>
              <a:gd name="T3" fmla="*/ 41275 h 28"/>
              <a:gd name="T4" fmla="*/ 53975 w 148"/>
              <a:gd name="T5" fmla="*/ 11113 h 28"/>
              <a:gd name="T6" fmla="*/ 61269 w 148"/>
              <a:gd name="T7" fmla="*/ 20638 h 28"/>
              <a:gd name="T8" fmla="*/ 61269 w 148"/>
              <a:gd name="T9" fmla="*/ 30163 h 28"/>
              <a:gd name="T10" fmla="*/ 61269 w 148"/>
              <a:gd name="T11" fmla="*/ 38100 h 28"/>
              <a:gd name="T12" fmla="*/ 40846 w 148"/>
              <a:gd name="T13" fmla="*/ 11113 h 28"/>
              <a:gd name="T14" fmla="*/ 56893 w 148"/>
              <a:gd name="T15" fmla="*/ 23812 h 28"/>
              <a:gd name="T16" fmla="*/ 56893 w 148"/>
              <a:gd name="T17" fmla="*/ 17463 h 28"/>
              <a:gd name="T18" fmla="*/ 43764 w 148"/>
              <a:gd name="T19" fmla="*/ 38100 h 28"/>
              <a:gd name="T20" fmla="*/ 59810 w 148"/>
              <a:gd name="T21" fmla="*/ 31750 h 28"/>
              <a:gd name="T22" fmla="*/ 43764 w 148"/>
              <a:gd name="T23" fmla="*/ 30163 h 28"/>
              <a:gd name="T24" fmla="*/ 75857 w 148"/>
              <a:gd name="T25" fmla="*/ 11113 h 28"/>
              <a:gd name="T26" fmla="*/ 88986 w 148"/>
              <a:gd name="T27" fmla="*/ 14288 h 28"/>
              <a:gd name="T28" fmla="*/ 94821 w 148"/>
              <a:gd name="T29" fmla="*/ 38100 h 28"/>
              <a:gd name="T30" fmla="*/ 94821 w 148"/>
              <a:gd name="T31" fmla="*/ 41275 h 28"/>
              <a:gd name="T32" fmla="*/ 88986 w 148"/>
              <a:gd name="T33" fmla="*/ 41275 h 28"/>
              <a:gd name="T34" fmla="*/ 83151 w 148"/>
              <a:gd name="T35" fmla="*/ 41275 h 28"/>
              <a:gd name="T36" fmla="*/ 70022 w 148"/>
              <a:gd name="T37" fmla="*/ 41275 h 28"/>
              <a:gd name="T38" fmla="*/ 70022 w 148"/>
              <a:gd name="T39" fmla="*/ 30163 h 28"/>
              <a:gd name="T40" fmla="*/ 86068 w 148"/>
              <a:gd name="T41" fmla="*/ 20638 h 28"/>
              <a:gd name="T42" fmla="*/ 75857 w 148"/>
              <a:gd name="T43" fmla="*/ 17463 h 28"/>
              <a:gd name="T44" fmla="*/ 83151 w 148"/>
              <a:gd name="T45" fmla="*/ 26988 h 28"/>
              <a:gd name="T46" fmla="*/ 75857 w 148"/>
              <a:gd name="T47" fmla="*/ 30163 h 28"/>
              <a:gd name="T48" fmla="*/ 78774 w 148"/>
              <a:gd name="T49" fmla="*/ 38100 h 28"/>
              <a:gd name="T50" fmla="*/ 86068 w 148"/>
              <a:gd name="T51" fmla="*/ 31750 h 28"/>
              <a:gd name="T52" fmla="*/ 123997 w 148"/>
              <a:gd name="T53" fmla="*/ 41275 h 28"/>
              <a:gd name="T54" fmla="*/ 99197 w 148"/>
              <a:gd name="T55" fmla="*/ 41275 h 28"/>
              <a:gd name="T56" fmla="*/ 118161 w 148"/>
              <a:gd name="T57" fmla="*/ 11113 h 28"/>
              <a:gd name="T58" fmla="*/ 153172 w 148"/>
              <a:gd name="T59" fmla="*/ 17463 h 28"/>
              <a:gd name="T60" fmla="*/ 150255 w 148"/>
              <a:gd name="T61" fmla="*/ 38100 h 28"/>
              <a:gd name="T62" fmla="*/ 134208 w 148"/>
              <a:gd name="T63" fmla="*/ 41275 h 28"/>
              <a:gd name="T64" fmla="*/ 129832 w 148"/>
              <a:gd name="T65" fmla="*/ 23812 h 28"/>
              <a:gd name="T66" fmla="*/ 142961 w 148"/>
              <a:gd name="T67" fmla="*/ 9525 h 28"/>
              <a:gd name="T68" fmla="*/ 148796 w 148"/>
              <a:gd name="T69" fmla="*/ 31750 h 28"/>
              <a:gd name="T70" fmla="*/ 148796 w 148"/>
              <a:gd name="T71" fmla="*/ 17463 h 28"/>
              <a:gd name="T72" fmla="*/ 137126 w 148"/>
              <a:gd name="T73" fmla="*/ 17463 h 28"/>
              <a:gd name="T74" fmla="*/ 134208 w 148"/>
              <a:gd name="T75" fmla="*/ 30163 h 28"/>
              <a:gd name="T76" fmla="*/ 142961 w 148"/>
              <a:gd name="T77" fmla="*/ 38100 h 28"/>
              <a:gd name="T78" fmla="*/ 183807 w 148"/>
              <a:gd name="T79" fmla="*/ 14288 h 28"/>
              <a:gd name="T80" fmla="*/ 177972 w 148"/>
              <a:gd name="T81" fmla="*/ 26988 h 28"/>
              <a:gd name="T82" fmla="*/ 185266 w 148"/>
              <a:gd name="T83" fmla="*/ 34925 h 28"/>
              <a:gd name="T84" fmla="*/ 175054 w 148"/>
              <a:gd name="T85" fmla="*/ 41275 h 28"/>
              <a:gd name="T86" fmla="*/ 175054 w 148"/>
              <a:gd name="T87" fmla="*/ 23812 h 28"/>
              <a:gd name="T88" fmla="*/ 177972 w 148"/>
              <a:gd name="T89" fmla="*/ 20638 h 28"/>
              <a:gd name="T90" fmla="*/ 164843 w 148"/>
              <a:gd name="T91" fmla="*/ 14288 h 28"/>
              <a:gd name="T92" fmla="*/ 177972 w 148"/>
              <a:gd name="T93" fmla="*/ 34925 h 28"/>
              <a:gd name="T94" fmla="*/ 177972 w 148"/>
              <a:gd name="T95" fmla="*/ 30163 h 28"/>
              <a:gd name="T96" fmla="*/ 207147 w 148"/>
              <a:gd name="T97" fmla="*/ 11113 h 28"/>
              <a:gd name="T98" fmla="*/ 215900 w 148"/>
              <a:gd name="T99" fmla="*/ 26988 h 28"/>
              <a:gd name="T100" fmla="*/ 207147 w 148"/>
              <a:gd name="T101" fmla="*/ 41275 h 28"/>
              <a:gd name="T102" fmla="*/ 191101 w 148"/>
              <a:gd name="T103" fmla="*/ 34925 h 28"/>
              <a:gd name="T104" fmla="*/ 191101 w 148"/>
              <a:gd name="T105" fmla="*/ 14288 h 28"/>
              <a:gd name="T106" fmla="*/ 204230 w 148"/>
              <a:gd name="T107" fmla="*/ 38100 h 28"/>
              <a:gd name="T108" fmla="*/ 210065 w 148"/>
              <a:gd name="T109" fmla="*/ 26988 h 28"/>
              <a:gd name="T110" fmla="*/ 204230 w 148"/>
              <a:gd name="T111" fmla="*/ 14288 h 28"/>
              <a:gd name="T112" fmla="*/ 194018 w 148"/>
              <a:gd name="T113" fmla="*/ 20638 h 28"/>
              <a:gd name="T114" fmla="*/ 196936 w 148"/>
              <a:gd name="T115" fmla="*/ 34925 h 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28"/>
              <a:gd name="T176" fmla="*/ 148 w 148"/>
              <a:gd name="T177" fmla="*/ 28 h 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28">
                <a:moveTo>
                  <a:pt x="4" y="22"/>
                </a:moveTo>
                <a:lnTo>
                  <a:pt x="4" y="22"/>
                </a:lnTo>
                <a:lnTo>
                  <a:pt x="17" y="0"/>
                </a:lnTo>
                <a:lnTo>
                  <a:pt x="22" y="0"/>
                </a:lnTo>
                <a:lnTo>
                  <a:pt x="22" y="26"/>
                </a:lnTo>
                <a:lnTo>
                  <a:pt x="18" y="26"/>
                </a:lnTo>
                <a:lnTo>
                  <a:pt x="18" y="6"/>
                </a:lnTo>
                <a:lnTo>
                  <a:pt x="4" y="26"/>
                </a:ln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22"/>
                </a:lnTo>
                <a:close/>
                <a:moveTo>
                  <a:pt x="28" y="7"/>
                </a:move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2" y="11"/>
                </a:lnTo>
                <a:lnTo>
                  <a:pt x="42" y="13"/>
                </a:lnTo>
                <a:lnTo>
                  <a:pt x="42" y="15"/>
                </a:lnTo>
                <a:lnTo>
                  <a:pt x="41" y="15"/>
                </a:lnTo>
                <a:lnTo>
                  <a:pt x="39" y="17"/>
                </a:lnTo>
                <a:lnTo>
                  <a:pt x="41" y="17"/>
                </a:lnTo>
                <a:lnTo>
                  <a:pt x="42" y="19"/>
                </a:lnTo>
                <a:lnTo>
                  <a:pt x="44" y="20"/>
                </a:lnTo>
                <a:lnTo>
                  <a:pt x="44" y="22"/>
                </a:lnTo>
                <a:lnTo>
                  <a:pt x="42" y="24"/>
                </a:lnTo>
                <a:lnTo>
                  <a:pt x="41" y="26"/>
                </a:lnTo>
                <a:lnTo>
                  <a:pt x="39" y="26"/>
                </a:lnTo>
                <a:lnTo>
                  <a:pt x="37" y="26"/>
                </a:lnTo>
                <a:lnTo>
                  <a:pt x="28" y="26"/>
                </a:lnTo>
                <a:lnTo>
                  <a:pt x="28" y="7"/>
                </a:lnTo>
                <a:close/>
                <a:moveTo>
                  <a:pt x="30" y="15"/>
                </a:moveTo>
                <a:lnTo>
                  <a:pt x="35" y="15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9" y="11"/>
                </a:lnTo>
                <a:lnTo>
                  <a:pt x="37" y="9"/>
                </a:lnTo>
                <a:lnTo>
                  <a:pt x="35" y="9"/>
                </a:lnTo>
                <a:lnTo>
                  <a:pt x="30" y="9"/>
                </a:lnTo>
                <a:lnTo>
                  <a:pt x="30" y="15"/>
                </a:lnTo>
                <a:close/>
                <a:moveTo>
                  <a:pt x="30" y="24"/>
                </a:moveTo>
                <a:lnTo>
                  <a:pt x="37" y="24"/>
                </a:lnTo>
                <a:lnTo>
                  <a:pt x="39" y="24"/>
                </a:lnTo>
                <a:lnTo>
                  <a:pt x="39" y="22"/>
                </a:lnTo>
                <a:lnTo>
                  <a:pt x="41" y="22"/>
                </a:lnTo>
                <a:lnTo>
                  <a:pt x="41" y="20"/>
                </a:lnTo>
                <a:lnTo>
                  <a:pt x="41" y="19"/>
                </a:lnTo>
                <a:lnTo>
                  <a:pt x="39" y="19"/>
                </a:lnTo>
                <a:lnTo>
                  <a:pt x="35" y="19"/>
                </a:lnTo>
                <a:lnTo>
                  <a:pt x="30" y="19"/>
                </a:lnTo>
                <a:lnTo>
                  <a:pt x="30" y="24"/>
                </a:lnTo>
                <a:close/>
                <a:moveTo>
                  <a:pt x="48" y="13"/>
                </a:moveTo>
                <a:lnTo>
                  <a:pt x="48" y="9"/>
                </a:lnTo>
                <a:lnTo>
                  <a:pt x="50" y="7"/>
                </a:lnTo>
                <a:lnTo>
                  <a:pt x="52" y="7"/>
                </a:lnTo>
                <a:lnTo>
                  <a:pt x="55" y="6"/>
                </a:lnTo>
                <a:lnTo>
                  <a:pt x="57" y="6"/>
                </a:lnTo>
                <a:lnTo>
                  <a:pt x="59" y="7"/>
                </a:lnTo>
                <a:lnTo>
                  <a:pt x="61" y="7"/>
                </a:lnTo>
                <a:lnTo>
                  <a:pt x="61" y="9"/>
                </a:lnTo>
                <a:lnTo>
                  <a:pt x="63" y="9"/>
                </a:lnTo>
                <a:lnTo>
                  <a:pt x="63" y="11"/>
                </a:lnTo>
                <a:lnTo>
                  <a:pt x="63" y="24"/>
                </a:lnTo>
                <a:lnTo>
                  <a:pt x="65" y="24"/>
                </a:lnTo>
                <a:lnTo>
                  <a:pt x="65" y="26"/>
                </a:lnTo>
                <a:lnTo>
                  <a:pt x="65" y="28"/>
                </a:lnTo>
                <a:lnTo>
                  <a:pt x="63" y="28"/>
                </a:lnTo>
                <a:lnTo>
                  <a:pt x="61" y="26"/>
                </a:lnTo>
                <a:lnTo>
                  <a:pt x="59" y="24"/>
                </a:lnTo>
                <a:lnTo>
                  <a:pt x="59" y="26"/>
                </a:lnTo>
                <a:lnTo>
                  <a:pt x="57" y="26"/>
                </a:lnTo>
                <a:lnTo>
                  <a:pt x="55" y="28"/>
                </a:lnTo>
                <a:lnTo>
                  <a:pt x="54" y="28"/>
                </a:lnTo>
                <a:lnTo>
                  <a:pt x="52" y="28"/>
                </a:lnTo>
                <a:lnTo>
                  <a:pt x="50" y="26"/>
                </a:lnTo>
                <a:lnTo>
                  <a:pt x="48" y="26"/>
                </a:lnTo>
                <a:lnTo>
                  <a:pt x="48" y="24"/>
                </a:lnTo>
                <a:lnTo>
                  <a:pt x="46" y="22"/>
                </a:lnTo>
                <a:lnTo>
                  <a:pt x="46" y="20"/>
                </a:lnTo>
                <a:lnTo>
                  <a:pt x="48" y="19"/>
                </a:lnTo>
                <a:lnTo>
                  <a:pt x="50" y="17"/>
                </a:lnTo>
                <a:lnTo>
                  <a:pt x="52" y="15"/>
                </a:lnTo>
                <a:lnTo>
                  <a:pt x="57" y="15"/>
                </a:lnTo>
                <a:lnTo>
                  <a:pt x="59" y="15"/>
                </a:lnTo>
                <a:lnTo>
                  <a:pt x="59" y="13"/>
                </a:lnTo>
                <a:lnTo>
                  <a:pt x="59" y="9"/>
                </a:lnTo>
                <a:lnTo>
                  <a:pt x="55" y="9"/>
                </a:lnTo>
                <a:lnTo>
                  <a:pt x="54" y="9"/>
                </a:lnTo>
                <a:lnTo>
                  <a:pt x="52" y="11"/>
                </a:lnTo>
                <a:lnTo>
                  <a:pt x="50" y="13"/>
                </a:lnTo>
                <a:lnTo>
                  <a:pt x="48" y="13"/>
                </a:lnTo>
                <a:close/>
                <a:moveTo>
                  <a:pt x="59" y="17"/>
                </a:moveTo>
                <a:lnTo>
                  <a:pt x="59" y="17"/>
                </a:lnTo>
                <a:lnTo>
                  <a:pt x="57" y="17"/>
                </a:lnTo>
                <a:lnTo>
                  <a:pt x="54" y="19"/>
                </a:lnTo>
                <a:lnTo>
                  <a:pt x="52" y="19"/>
                </a:lnTo>
                <a:lnTo>
                  <a:pt x="50" y="19"/>
                </a:lnTo>
                <a:lnTo>
                  <a:pt x="50" y="20"/>
                </a:lnTo>
                <a:lnTo>
                  <a:pt x="52" y="24"/>
                </a:lnTo>
                <a:lnTo>
                  <a:pt x="54" y="24"/>
                </a:lnTo>
                <a:lnTo>
                  <a:pt x="55" y="24"/>
                </a:lnTo>
                <a:lnTo>
                  <a:pt x="57" y="24"/>
                </a:lnTo>
                <a:lnTo>
                  <a:pt x="57" y="22"/>
                </a:lnTo>
                <a:lnTo>
                  <a:pt x="59" y="22"/>
                </a:lnTo>
                <a:lnTo>
                  <a:pt x="59" y="20"/>
                </a:lnTo>
                <a:lnTo>
                  <a:pt x="59" y="17"/>
                </a:lnTo>
                <a:close/>
                <a:moveTo>
                  <a:pt x="81" y="7"/>
                </a:moveTo>
                <a:lnTo>
                  <a:pt x="85" y="7"/>
                </a:lnTo>
                <a:lnTo>
                  <a:pt x="85" y="26"/>
                </a:lnTo>
                <a:lnTo>
                  <a:pt x="81" y="26"/>
                </a:lnTo>
                <a:lnTo>
                  <a:pt x="81" y="19"/>
                </a:lnTo>
                <a:lnTo>
                  <a:pt x="72" y="19"/>
                </a:lnTo>
                <a:lnTo>
                  <a:pt x="72" y="26"/>
                </a:lnTo>
                <a:lnTo>
                  <a:pt x="68" y="26"/>
                </a:lnTo>
                <a:lnTo>
                  <a:pt x="68" y="7"/>
                </a:lnTo>
                <a:lnTo>
                  <a:pt x="72" y="7"/>
                </a:lnTo>
                <a:lnTo>
                  <a:pt x="72" y="15"/>
                </a:lnTo>
                <a:lnTo>
                  <a:pt x="81" y="15"/>
                </a:lnTo>
                <a:lnTo>
                  <a:pt x="81" y="7"/>
                </a:lnTo>
                <a:close/>
                <a:moveTo>
                  <a:pt x="98" y="6"/>
                </a:moveTo>
                <a:lnTo>
                  <a:pt x="100" y="7"/>
                </a:lnTo>
                <a:lnTo>
                  <a:pt x="102" y="7"/>
                </a:lnTo>
                <a:lnTo>
                  <a:pt x="103" y="9"/>
                </a:lnTo>
                <a:lnTo>
                  <a:pt x="105" y="11"/>
                </a:lnTo>
                <a:lnTo>
                  <a:pt x="105" y="15"/>
                </a:lnTo>
                <a:lnTo>
                  <a:pt x="107" y="17"/>
                </a:lnTo>
                <a:lnTo>
                  <a:pt x="105" y="19"/>
                </a:lnTo>
                <a:lnTo>
                  <a:pt x="105" y="22"/>
                </a:lnTo>
                <a:lnTo>
                  <a:pt x="103" y="24"/>
                </a:lnTo>
                <a:lnTo>
                  <a:pt x="102" y="26"/>
                </a:lnTo>
                <a:lnTo>
                  <a:pt x="100" y="26"/>
                </a:lnTo>
                <a:lnTo>
                  <a:pt x="98" y="28"/>
                </a:lnTo>
                <a:lnTo>
                  <a:pt x="94" y="26"/>
                </a:lnTo>
                <a:lnTo>
                  <a:pt x="92" y="26"/>
                </a:lnTo>
                <a:lnTo>
                  <a:pt x="90" y="24"/>
                </a:lnTo>
                <a:lnTo>
                  <a:pt x="89" y="22"/>
                </a:lnTo>
                <a:lnTo>
                  <a:pt x="89" y="19"/>
                </a:lnTo>
                <a:lnTo>
                  <a:pt x="89" y="17"/>
                </a:lnTo>
                <a:lnTo>
                  <a:pt x="89" y="15"/>
                </a:lnTo>
                <a:lnTo>
                  <a:pt x="89" y="11"/>
                </a:lnTo>
                <a:lnTo>
                  <a:pt x="90" y="9"/>
                </a:lnTo>
                <a:lnTo>
                  <a:pt x="92" y="7"/>
                </a:lnTo>
                <a:lnTo>
                  <a:pt x="94" y="7"/>
                </a:lnTo>
                <a:lnTo>
                  <a:pt x="98" y="6"/>
                </a:lnTo>
                <a:close/>
                <a:moveTo>
                  <a:pt x="98" y="24"/>
                </a:moveTo>
                <a:lnTo>
                  <a:pt x="100" y="24"/>
                </a:lnTo>
                <a:lnTo>
                  <a:pt x="102" y="22"/>
                </a:lnTo>
                <a:lnTo>
                  <a:pt x="102" y="20"/>
                </a:lnTo>
                <a:lnTo>
                  <a:pt x="103" y="19"/>
                </a:lnTo>
                <a:lnTo>
                  <a:pt x="103" y="17"/>
                </a:lnTo>
                <a:lnTo>
                  <a:pt x="103" y="15"/>
                </a:lnTo>
                <a:lnTo>
                  <a:pt x="102" y="13"/>
                </a:lnTo>
                <a:lnTo>
                  <a:pt x="102" y="11"/>
                </a:lnTo>
                <a:lnTo>
                  <a:pt x="100" y="9"/>
                </a:lnTo>
                <a:lnTo>
                  <a:pt x="98" y="9"/>
                </a:lnTo>
                <a:lnTo>
                  <a:pt x="96" y="9"/>
                </a:lnTo>
                <a:lnTo>
                  <a:pt x="94" y="11"/>
                </a:lnTo>
                <a:lnTo>
                  <a:pt x="92" y="11"/>
                </a:lnTo>
                <a:lnTo>
                  <a:pt x="92" y="13"/>
                </a:lnTo>
                <a:lnTo>
                  <a:pt x="92" y="15"/>
                </a:lnTo>
                <a:lnTo>
                  <a:pt x="92" y="17"/>
                </a:lnTo>
                <a:lnTo>
                  <a:pt x="92" y="19"/>
                </a:lnTo>
                <a:lnTo>
                  <a:pt x="92" y="20"/>
                </a:lnTo>
                <a:lnTo>
                  <a:pt x="92" y="22"/>
                </a:lnTo>
                <a:lnTo>
                  <a:pt x="94" y="22"/>
                </a:lnTo>
                <a:lnTo>
                  <a:pt x="96" y="24"/>
                </a:lnTo>
                <a:lnTo>
                  <a:pt x="98" y="24"/>
                </a:lnTo>
                <a:close/>
                <a:moveTo>
                  <a:pt x="111" y="7"/>
                </a:moveTo>
                <a:lnTo>
                  <a:pt x="120" y="7"/>
                </a:lnTo>
                <a:lnTo>
                  <a:pt x="122" y="7"/>
                </a:lnTo>
                <a:lnTo>
                  <a:pt x="124" y="7"/>
                </a:lnTo>
                <a:lnTo>
                  <a:pt x="126" y="9"/>
                </a:lnTo>
                <a:lnTo>
                  <a:pt x="126" y="11"/>
                </a:lnTo>
                <a:lnTo>
                  <a:pt x="126" y="13"/>
                </a:lnTo>
                <a:lnTo>
                  <a:pt x="126" y="15"/>
                </a:lnTo>
                <a:lnTo>
                  <a:pt x="124" y="15"/>
                </a:lnTo>
                <a:lnTo>
                  <a:pt x="122" y="17"/>
                </a:lnTo>
                <a:lnTo>
                  <a:pt x="124" y="17"/>
                </a:lnTo>
                <a:lnTo>
                  <a:pt x="126" y="19"/>
                </a:lnTo>
                <a:lnTo>
                  <a:pt x="127" y="20"/>
                </a:lnTo>
                <a:lnTo>
                  <a:pt x="127" y="22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0" y="26"/>
                </a:lnTo>
                <a:lnTo>
                  <a:pt x="111" y="26"/>
                </a:lnTo>
                <a:lnTo>
                  <a:pt x="111" y="7"/>
                </a:lnTo>
                <a:close/>
                <a:moveTo>
                  <a:pt x="113" y="15"/>
                </a:moveTo>
                <a:lnTo>
                  <a:pt x="118" y="15"/>
                </a:lnTo>
                <a:lnTo>
                  <a:pt x="120" y="15"/>
                </a:lnTo>
                <a:lnTo>
                  <a:pt x="122" y="15"/>
                </a:ln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18" y="9"/>
                </a:lnTo>
                <a:lnTo>
                  <a:pt x="113" y="9"/>
                </a:lnTo>
                <a:lnTo>
                  <a:pt x="113" y="15"/>
                </a:lnTo>
                <a:close/>
                <a:moveTo>
                  <a:pt x="113" y="24"/>
                </a:move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4" y="22"/>
                </a:lnTo>
                <a:lnTo>
                  <a:pt x="124" y="20"/>
                </a:lnTo>
                <a:lnTo>
                  <a:pt x="124" y="19"/>
                </a:lnTo>
                <a:lnTo>
                  <a:pt x="122" y="19"/>
                </a:lnTo>
                <a:lnTo>
                  <a:pt x="118" y="19"/>
                </a:lnTo>
                <a:lnTo>
                  <a:pt x="113" y="19"/>
                </a:lnTo>
                <a:lnTo>
                  <a:pt x="113" y="24"/>
                </a:lnTo>
                <a:close/>
                <a:moveTo>
                  <a:pt x="139" y="6"/>
                </a:moveTo>
                <a:lnTo>
                  <a:pt x="142" y="7"/>
                </a:lnTo>
                <a:lnTo>
                  <a:pt x="144" y="7"/>
                </a:lnTo>
                <a:lnTo>
                  <a:pt x="146" y="9"/>
                </a:lnTo>
                <a:lnTo>
                  <a:pt x="148" y="11"/>
                </a:lnTo>
                <a:lnTo>
                  <a:pt x="148" y="15"/>
                </a:lnTo>
                <a:lnTo>
                  <a:pt x="148" y="17"/>
                </a:lnTo>
                <a:lnTo>
                  <a:pt x="148" y="19"/>
                </a:lnTo>
                <a:lnTo>
                  <a:pt x="148" y="22"/>
                </a:lnTo>
                <a:lnTo>
                  <a:pt x="146" y="24"/>
                </a:lnTo>
                <a:lnTo>
                  <a:pt x="144" y="26"/>
                </a:lnTo>
                <a:lnTo>
                  <a:pt x="142" y="26"/>
                </a:lnTo>
                <a:lnTo>
                  <a:pt x="139" y="28"/>
                </a:lnTo>
                <a:lnTo>
                  <a:pt x="137" y="26"/>
                </a:lnTo>
                <a:lnTo>
                  <a:pt x="133" y="26"/>
                </a:lnTo>
                <a:lnTo>
                  <a:pt x="131" y="24"/>
                </a:lnTo>
                <a:lnTo>
                  <a:pt x="131" y="22"/>
                </a:lnTo>
                <a:lnTo>
                  <a:pt x="129" y="19"/>
                </a:lnTo>
                <a:lnTo>
                  <a:pt x="129" y="17"/>
                </a:lnTo>
                <a:lnTo>
                  <a:pt x="129" y="15"/>
                </a:lnTo>
                <a:lnTo>
                  <a:pt x="131" y="11"/>
                </a:lnTo>
                <a:lnTo>
                  <a:pt x="131" y="9"/>
                </a:lnTo>
                <a:lnTo>
                  <a:pt x="133" y="7"/>
                </a:lnTo>
                <a:lnTo>
                  <a:pt x="137" y="7"/>
                </a:lnTo>
                <a:lnTo>
                  <a:pt x="139" y="6"/>
                </a:lnTo>
                <a:close/>
                <a:moveTo>
                  <a:pt x="139" y="24"/>
                </a:moveTo>
                <a:lnTo>
                  <a:pt x="140" y="24"/>
                </a:lnTo>
                <a:lnTo>
                  <a:pt x="142" y="22"/>
                </a:lnTo>
                <a:lnTo>
                  <a:pt x="144" y="22"/>
                </a:lnTo>
                <a:lnTo>
                  <a:pt x="144" y="20"/>
                </a:lnTo>
                <a:lnTo>
                  <a:pt x="144" y="19"/>
                </a:lnTo>
                <a:lnTo>
                  <a:pt x="144" y="17"/>
                </a:lnTo>
                <a:lnTo>
                  <a:pt x="144" y="15"/>
                </a:lnTo>
                <a:lnTo>
                  <a:pt x="144" y="13"/>
                </a:lnTo>
                <a:lnTo>
                  <a:pt x="144" y="11"/>
                </a:lnTo>
                <a:lnTo>
                  <a:pt x="142" y="11"/>
                </a:lnTo>
                <a:lnTo>
                  <a:pt x="140" y="9"/>
                </a:lnTo>
                <a:lnTo>
                  <a:pt x="139" y="9"/>
                </a:lnTo>
                <a:lnTo>
                  <a:pt x="137" y="9"/>
                </a:lnTo>
                <a:lnTo>
                  <a:pt x="135" y="11"/>
                </a:lnTo>
                <a:lnTo>
                  <a:pt x="133" y="13"/>
                </a:lnTo>
                <a:lnTo>
                  <a:pt x="133" y="15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5" y="22"/>
                </a:lnTo>
                <a:lnTo>
                  <a:pt x="137" y="24"/>
                </a:lnTo>
                <a:lnTo>
                  <a:pt x="139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3" name="Freeform 187"/>
          <p:cNvSpPr>
            <a:spLocks noEditPoints="1"/>
          </p:cNvSpPr>
          <p:nvPr/>
        </p:nvSpPr>
        <p:spPr bwMode="auto">
          <a:xfrm>
            <a:off x="2701475" y="3196886"/>
            <a:ext cx="291703" cy="62105"/>
          </a:xfrm>
          <a:custGeom>
            <a:avLst/>
            <a:gdLst>
              <a:gd name="T0" fmla="*/ 5859 w 168"/>
              <a:gd name="T1" fmla="*/ 20638 h 33"/>
              <a:gd name="T2" fmla="*/ 27828 w 168"/>
              <a:gd name="T3" fmla="*/ 41275 h 33"/>
              <a:gd name="T4" fmla="*/ 51263 w 168"/>
              <a:gd name="T5" fmla="*/ 7938 h 33"/>
              <a:gd name="T6" fmla="*/ 62980 w 168"/>
              <a:gd name="T7" fmla="*/ 25400 h 33"/>
              <a:gd name="T8" fmla="*/ 51263 w 168"/>
              <a:gd name="T9" fmla="*/ 41275 h 33"/>
              <a:gd name="T10" fmla="*/ 38081 w 168"/>
              <a:gd name="T11" fmla="*/ 31750 h 33"/>
              <a:gd name="T12" fmla="*/ 38081 w 168"/>
              <a:gd name="T13" fmla="*/ 14288 h 33"/>
              <a:gd name="T14" fmla="*/ 51263 w 168"/>
              <a:gd name="T15" fmla="*/ 38100 h 33"/>
              <a:gd name="T16" fmla="*/ 57122 w 168"/>
              <a:gd name="T17" fmla="*/ 25400 h 33"/>
              <a:gd name="T18" fmla="*/ 51263 w 168"/>
              <a:gd name="T19" fmla="*/ 14288 h 33"/>
              <a:gd name="T20" fmla="*/ 41010 w 168"/>
              <a:gd name="T21" fmla="*/ 20638 h 33"/>
              <a:gd name="T22" fmla="*/ 43940 w 168"/>
              <a:gd name="T23" fmla="*/ 31750 h 33"/>
              <a:gd name="T24" fmla="*/ 83485 w 168"/>
              <a:gd name="T25" fmla="*/ 14288 h 33"/>
              <a:gd name="T26" fmla="*/ 70303 w 168"/>
              <a:gd name="T27" fmla="*/ 25400 h 33"/>
              <a:gd name="T28" fmla="*/ 82021 w 168"/>
              <a:gd name="T29" fmla="*/ 38100 h 33"/>
              <a:gd name="T30" fmla="*/ 89344 w 168"/>
              <a:gd name="T31" fmla="*/ 34925 h 33"/>
              <a:gd name="T32" fmla="*/ 70303 w 168"/>
              <a:gd name="T33" fmla="*/ 41275 h 33"/>
              <a:gd name="T34" fmla="*/ 65909 w 168"/>
              <a:gd name="T35" fmla="*/ 20638 h 33"/>
              <a:gd name="T36" fmla="*/ 79091 w 168"/>
              <a:gd name="T37" fmla="*/ 7938 h 33"/>
              <a:gd name="T38" fmla="*/ 89344 w 168"/>
              <a:gd name="T39" fmla="*/ 17463 h 33"/>
              <a:gd name="T40" fmla="*/ 101061 w 168"/>
              <a:gd name="T41" fmla="*/ 41275 h 33"/>
              <a:gd name="T42" fmla="*/ 117172 w 168"/>
              <a:gd name="T43" fmla="*/ 14288 h 33"/>
              <a:gd name="T44" fmla="*/ 124496 w 168"/>
              <a:gd name="T45" fmla="*/ 14288 h 33"/>
              <a:gd name="T46" fmla="*/ 136213 w 168"/>
              <a:gd name="T47" fmla="*/ 7938 h 33"/>
              <a:gd name="T48" fmla="*/ 143536 w 168"/>
              <a:gd name="T49" fmla="*/ 22225 h 33"/>
              <a:gd name="T50" fmla="*/ 136213 w 168"/>
              <a:gd name="T51" fmla="*/ 41275 h 33"/>
              <a:gd name="T52" fmla="*/ 124496 w 168"/>
              <a:gd name="T53" fmla="*/ 38100 h 33"/>
              <a:gd name="T54" fmla="*/ 133284 w 168"/>
              <a:gd name="T55" fmla="*/ 38100 h 33"/>
              <a:gd name="T56" fmla="*/ 140607 w 168"/>
              <a:gd name="T57" fmla="*/ 28575 h 33"/>
              <a:gd name="T58" fmla="*/ 137678 w 168"/>
              <a:gd name="T59" fmla="*/ 14288 h 33"/>
              <a:gd name="T60" fmla="*/ 124496 w 168"/>
              <a:gd name="T61" fmla="*/ 20638 h 33"/>
              <a:gd name="T62" fmla="*/ 133284 w 168"/>
              <a:gd name="T63" fmla="*/ 38100 h 33"/>
              <a:gd name="T64" fmla="*/ 172829 w 168"/>
              <a:gd name="T65" fmla="*/ 17463 h 33"/>
              <a:gd name="T66" fmla="*/ 171365 w 168"/>
              <a:gd name="T67" fmla="*/ 38100 h 33"/>
              <a:gd name="T68" fmla="*/ 155253 w 168"/>
              <a:gd name="T69" fmla="*/ 41275 h 33"/>
              <a:gd name="T70" fmla="*/ 149395 w 168"/>
              <a:gd name="T71" fmla="*/ 20638 h 33"/>
              <a:gd name="T72" fmla="*/ 162577 w 168"/>
              <a:gd name="T73" fmla="*/ 7938 h 33"/>
              <a:gd name="T74" fmla="*/ 171365 w 168"/>
              <a:gd name="T75" fmla="*/ 31750 h 33"/>
              <a:gd name="T76" fmla="*/ 168435 w 168"/>
              <a:gd name="T77" fmla="*/ 17463 h 33"/>
              <a:gd name="T78" fmla="*/ 156718 w 168"/>
              <a:gd name="T79" fmla="*/ 14288 h 33"/>
              <a:gd name="T80" fmla="*/ 155253 w 168"/>
              <a:gd name="T81" fmla="*/ 28575 h 33"/>
              <a:gd name="T82" fmla="*/ 162577 w 168"/>
              <a:gd name="T83" fmla="*/ 38100 h 33"/>
              <a:gd name="T84" fmla="*/ 207981 w 168"/>
              <a:gd name="T85" fmla="*/ 41275 h 33"/>
              <a:gd name="T86" fmla="*/ 207981 w 168"/>
              <a:gd name="T87" fmla="*/ 17463 h 33"/>
              <a:gd name="T88" fmla="*/ 184546 w 168"/>
              <a:gd name="T89" fmla="*/ 17463 h 33"/>
              <a:gd name="T90" fmla="*/ 184546 w 168"/>
              <a:gd name="T91" fmla="*/ 41275 h 33"/>
              <a:gd name="T92" fmla="*/ 219698 w 168"/>
              <a:gd name="T93" fmla="*/ 20638 h 33"/>
              <a:gd name="T94" fmla="*/ 232880 w 168"/>
              <a:gd name="T95" fmla="*/ 7938 h 33"/>
              <a:gd name="T96" fmla="*/ 243133 w 168"/>
              <a:gd name="T97" fmla="*/ 17463 h 33"/>
              <a:gd name="T98" fmla="*/ 246062 w 168"/>
              <a:gd name="T99" fmla="*/ 38100 h 33"/>
              <a:gd name="T100" fmla="*/ 243133 w 168"/>
              <a:gd name="T101" fmla="*/ 41275 h 33"/>
              <a:gd name="T102" fmla="*/ 238739 w 168"/>
              <a:gd name="T103" fmla="*/ 38100 h 33"/>
              <a:gd name="T104" fmla="*/ 227021 w 168"/>
              <a:gd name="T105" fmla="*/ 41275 h 33"/>
              <a:gd name="T106" fmla="*/ 219698 w 168"/>
              <a:gd name="T107" fmla="*/ 34925 h 33"/>
              <a:gd name="T108" fmla="*/ 227021 w 168"/>
              <a:gd name="T109" fmla="*/ 22225 h 33"/>
              <a:gd name="T110" fmla="*/ 229951 w 168"/>
              <a:gd name="T111" fmla="*/ 14288 h 33"/>
              <a:gd name="T112" fmla="*/ 219698 w 168"/>
              <a:gd name="T113" fmla="*/ 20638 h 33"/>
              <a:gd name="T114" fmla="*/ 229951 w 168"/>
              <a:gd name="T115" fmla="*/ 25400 h 33"/>
              <a:gd name="T116" fmla="*/ 225557 w 168"/>
              <a:gd name="T117" fmla="*/ 31750 h 33"/>
              <a:gd name="T118" fmla="*/ 232880 w 168"/>
              <a:gd name="T119" fmla="*/ 38100 h 33"/>
              <a:gd name="T120" fmla="*/ 238739 w 168"/>
              <a:gd name="T121" fmla="*/ 25400 h 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8"/>
              <a:gd name="T184" fmla="*/ 0 h 33"/>
              <a:gd name="T185" fmla="*/ 168 w 168"/>
              <a:gd name="T186" fmla="*/ 33 h 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8" h="33">
                <a:moveTo>
                  <a:pt x="4" y="26"/>
                </a:moveTo>
                <a:lnTo>
                  <a:pt x="0" y="26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9"/>
                </a:lnTo>
                <a:lnTo>
                  <a:pt x="22" y="26"/>
                </a:lnTo>
                <a:lnTo>
                  <a:pt x="19" y="26"/>
                </a:lnTo>
                <a:lnTo>
                  <a:pt x="9" y="13"/>
                </a:lnTo>
                <a:lnTo>
                  <a:pt x="4" y="16"/>
                </a:lnTo>
                <a:lnTo>
                  <a:pt x="4" y="26"/>
                </a:lnTo>
                <a:close/>
                <a:moveTo>
                  <a:pt x="33" y="5"/>
                </a:moveTo>
                <a:lnTo>
                  <a:pt x="35" y="5"/>
                </a:lnTo>
                <a:lnTo>
                  <a:pt x="39" y="7"/>
                </a:lnTo>
                <a:lnTo>
                  <a:pt x="41" y="9"/>
                </a:lnTo>
                <a:lnTo>
                  <a:pt x="41" y="11"/>
                </a:lnTo>
                <a:lnTo>
                  <a:pt x="43" y="13"/>
                </a:lnTo>
                <a:lnTo>
                  <a:pt x="43" y="16"/>
                </a:lnTo>
                <a:lnTo>
                  <a:pt x="43" y="18"/>
                </a:lnTo>
                <a:lnTo>
                  <a:pt x="41" y="20"/>
                </a:lnTo>
                <a:lnTo>
                  <a:pt x="41" y="24"/>
                </a:lnTo>
                <a:lnTo>
                  <a:pt x="39" y="26"/>
                </a:lnTo>
                <a:lnTo>
                  <a:pt x="35" y="26"/>
                </a:lnTo>
                <a:lnTo>
                  <a:pt x="33" y="26"/>
                </a:lnTo>
                <a:lnTo>
                  <a:pt x="32" y="26"/>
                </a:lnTo>
                <a:lnTo>
                  <a:pt x="28" y="26"/>
                </a:lnTo>
                <a:lnTo>
                  <a:pt x="26" y="24"/>
                </a:lnTo>
                <a:lnTo>
                  <a:pt x="26" y="20"/>
                </a:lnTo>
                <a:lnTo>
                  <a:pt x="24" y="18"/>
                </a:lnTo>
                <a:lnTo>
                  <a:pt x="24" y="16"/>
                </a:lnTo>
                <a:lnTo>
                  <a:pt x="24" y="13"/>
                </a:lnTo>
                <a:lnTo>
                  <a:pt x="26" y="11"/>
                </a:lnTo>
                <a:lnTo>
                  <a:pt x="26" y="9"/>
                </a:lnTo>
                <a:lnTo>
                  <a:pt x="28" y="7"/>
                </a:lnTo>
                <a:lnTo>
                  <a:pt x="32" y="5"/>
                </a:lnTo>
                <a:lnTo>
                  <a:pt x="33" y="5"/>
                </a:lnTo>
                <a:close/>
                <a:moveTo>
                  <a:pt x="33" y="24"/>
                </a:moveTo>
                <a:lnTo>
                  <a:pt x="35" y="24"/>
                </a:lnTo>
                <a:lnTo>
                  <a:pt x="37" y="22"/>
                </a:lnTo>
                <a:lnTo>
                  <a:pt x="37" y="20"/>
                </a:lnTo>
                <a:lnTo>
                  <a:pt x="39" y="20"/>
                </a:lnTo>
                <a:lnTo>
                  <a:pt x="39" y="18"/>
                </a:lnTo>
                <a:lnTo>
                  <a:pt x="39" y="16"/>
                </a:lnTo>
                <a:lnTo>
                  <a:pt x="39" y="14"/>
                </a:lnTo>
                <a:lnTo>
                  <a:pt x="39" y="13"/>
                </a:lnTo>
                <a:lnTo>
                  <a:pt x="37" y="11"/>
                </a:lnTo>
                <a:lnTo>
                  <a:pt x="37" y="9"/>
                </a:lnTo>
                <a:lnTo>
                  <a:pt x="35" y="9"/>
                </a:lnTo>
                <a:lnTo>
                  <a:pt x="33" y="9"/>
                </a:lnTo>
                <a:lnTo>
                  <a:pt x="32" y="9"/>
                </a:lnTo>
                <a:lnTo>
                  <a:pt x="30" y="9"/>
                </a:lnTo>
                <a:lnTo>
                  <a:pt x="30" y="11"/>
                </a:lnTo>
                <a:lnTo>
                  <a:pt x="28" y="13"/>
                </a:lnTo>
                <a:lnTo>
                  <a:pt x="28" y="14"/>
                </a:lnTo>
                <a:lnTo>
                  <a:pt x="28" y="16"/>
                </a:lnTo>
                <a:lnTo>
                  <a:pt x="28" y="18"/>
                </a:lnTo>
                <a:lnTo>
                  <a:pt x="28" y="20"/>
                </a:lnTo>
                <a:lnTo>
                  <a:pt x="30" y="20"/>
                </a:lnTo>
                <a:lnTo>
                  <a:pt x="30" y="22"/>
                </a:lnTo>
                <a:lnTo>
                  <a:pt x="32" y="24"/>
                </a:lnTo>
                <a:lnTo>
                  <a:pt x="33" y="24"/>
                </a:lnTo>
                <a:close/>
                <a:moveTo>
                  <a:pt x="59" y="13"/>
                </a:moveTo>
                <a:lnTo>
                  <a:pt x="57" y="9"/>
                </a:lnTo>
                <a:lnTo>
                  <a:pt x="54" y="9"/>
                </a:lnTo>
                <a:lnTo>
                  <a:pt x="52" y="9"/>
                </a:lnTo>
                <a:lnTo>
                  <a:pt x="50" y="11"/>
                </a:lnTo>
                <a:lnTo>
                  <a:pt x="48" y="13"/>
                </a:lnTo>
                <a:lnTo>
                  <a:pt x="48" y="16"/>
                </a:lnTo>
                <a:lnTo>
                  <a:pt x="48" y="20"/>
                </a:lnTo>
                <a:lnTo>
                  <a:pt x="50" y="22"/>
                </a:lnTo>
                <a:lnTo>
                  <a:pt x="52" y="24"/>
                </a:lnTo>
                <a:lnTo>
                  <a:pt x="54" y="24"/>
                </a:lnTo>
                <a:lnTo>
                  <a:pt x="56" y="24"/>
                </a:lnTo>
                <a:lnTo>
                  <a:pt x="57" y="22"/>
                </a:lnTo>
                <a:lnTo>
                  <a:pt x="57" y="20"/>
                </a:lnTo>
                <a:lnTo>
                  <a:pt x="59" y="18"/>
                </a:lnTo>
                <a:lnTo>
                  <a:pt x="61" y="18"/>
                </a:lnTo>
                <a:lnTo>
                  <a:pt x="61" y="22"/>
                </a:lnTo>
                <a:lnTo>
                  <a:pt x="59" y="24"/>
                </a:lnTo>
                <a:lnTo>
                  <a:pt x="57" y="26"/>
                </a:lnTo>
                <a:lnTo>
                  <a:pt x="54" y="26"/>
                </a:lnTo>
                <a:lnTo>
                  <a:pt x="52" y="26"/>
                </a:lnTo>
                <a:lnTo>
                  <a:pt x="48" y="26"/>
                </a:lnTo>
                <a:lnTo>
                  <a:pt x="48" y="24"/>
                </a:lnTo>
                <a:lnTo>
                  <a:pt x="46" y="22"/>
                </a:lnTo>
                <a:lnTo>
                  <a:pt x="45" y="20"/>
                </a:lnTo>
                <a:lnTo>
                  <a:pt x="45" y="16"/>
                </a:lnTo>
                <a:lnTo>
                  <a:pt x="45" y="13"/>
                </a:lnTo>
                <a:lnTo>
                  <a:pt x="46" y="11"/>
                </a:lnTo>
                <a:lnTo>
                  <a:pt x="48" y="9"/>
                </a:lnTo>
                <a:lnTo>
                  <a:pt x="50" y="7"/>
                </a:lnTo>
                <a:lnTo>
                  <a:pt x="52" y="5"/>
                </a:lnTo>
                <a:lnTo>
                  <a:pt x="54" y="5"/>
                </a:lnTo>
                <a:lnTo>
                  <a:pt x="57" y="5"/>
                </a:lnTo>
                <a:lnTo>
                  <a:pt x="59" y="7"/>
                </a:lnTo>
                <a:lnTo>
                  <a:pt x="61" y="9"/>
                </a:lnTo>
                <a:lnTo>
                  <a:pt x="61" y="11"/>
                </a:lnTo>
                <a:lnTo>
                  <a:pt x="61" y="13"/>
                </a:lnTo>
                <a:lnTo>
                  <a:pt x="59" y="13"/>
                </a:lnTo>
                <a:close/>
                <a:moveTo>
                  <a:pt x="72" y="9"/>
                </a:moveTo>
                <a:lnTo>
                  <a:pt x="72" y="26"/>
                </a:lnTo>
                <a:lnTo>
                  <a:pt x="69" y="26"/>
                </a:lnTo>
                <a:lnTo>
                  <a:pt x="69" y="9"/>
                </a:lnTo>
                <a:lnTo>
                  <a:pt x="63" y="9"/>
                </a:lnTo>
                <a:lnTo>
                  <a:pt x="63" y="5"/>
                </a:lnTo>
                <a:lnTo>
                  <a:pt x="80" y="5"/>
                </a:lnTo>
                <a:lnTo>
                  <a:pt x="80" y="9"/>
                </a:lnTo>
                <a:lnTo>
                  <a:pt x="72" y="9"/>
                </a:lnTo>
                <a:close/>
                <a:moveTo>
                  <a:pt x="82" y="5"/>
                </a:moveTo>
                <a:lnTo>
                  <a:pt x="85" y="5"/>
                </a:lnTo>
                <a:lnTo>
                  <a:pt x="85" y="9"/>
                </a:lnTo>
                <a:lnTo>
                  <a:pt x="85" y="7"/>
                </a:lnTo>
                <a:lnTo>
                  <a:pt x="87" y="7"/>
                </a:lnTo>
                <a:lnTo>
                  <a:pt x="89" y="5"/>
                </a:lnTo>
                <a:lnTo>
                  <a:pt x="91" y="5"/>
                </a:lnTo>
                <a:lnTo>
                  <a:pt x="93" y="5"/>
                </a:lnTo>
                <a:lnTo>
                  <a:pt x="94" y="7"/>
                </a:lnTo>
                <a:lnTo>
                  <a:pt x="96" y="9"/>
                </a:lnTo>
                <a:lnTo>
                  <a:pt x="98" y="11"/>
                </a:lnTo>
                <a:lnTo>
                  <a:pt x="98" y="13"/>
                </a:lnTo>
                <a:lnTo>
                  <a:pt x="98" y="14"/>
                </a:lnTo>
                <a:lnTo>
                  <a:pt x="98" y="18"/>
                </a:lnTo>
                <a:lnTo>
                  <a:pt x="98" y="20"/>
                </a:lnTo>
                <a:lnTo>
                  <a:pt x="96" y="22"/>
                </a:lnTo>
                <a:lnTo>
                  <a:pt x="94" y="24"/>
                </a:lnTo>
                <a:lnTo>
                  <a:pt x="93" y="26"/>
                </a:lnTo>
                <a:lnTo>
                  <a:pt x="91" y="26"/>
                </a:lnTo>
                <a:lnTo>
                  <a:pt x="89" y="26"/>
                </a:lnTo>
                <a:lnTo>
                  <a:pt x="87" y="26"/>
                </a:lnTo>
                <a:lnTo>
                  <a:pt x="85" y="26"/>
                </a:lnTo>
                <a:lnTo>
                  <a:pt x="85" y="24"/>
                </a:lnTo>
                <a:lnTo>
                  <a:pt x="85" y="33"/>
                </a:lnTo>
                <a:lnTo>
                  <a:pt x="82" y="33"/>
                </a:lnTo>
                <a:lnTo>
                  <a:pt x="82" y="5"/>
                </a:lnTo>
                <a:close/>
                <a:moveTo>
                  <a:pt x="91" y="24"/>
                </a:moveTo>
                <a:lnTo>
                  <a:pt x="93" y="24"/>
                </a:lnTo>
                <a:lnTo>
                  <a:pt x="93" y="22"/>
                </a:lnTo>
                <a:lnTo>
                  <a:pt x="94" y="22"/>
                </a:lnTo>
                <a:lnTo>
                  <a:pt x="94" y="20"/>
                </a:lnTo>
                <a:lnTo>
                  <a:pt x="96" y="18"/>
                </a:lnTo>
                <a:lnTo>
                  <a:pt x="96" y="16"/>
                </a:lnTo>
                <a:lnTo>
                  <a:pt x="96" y="14"/>
                </a:lnTo>
                <a:lnTo>
                  <a:pt x="94" y="13"/>
                </a:lnTo>
                <a:lnTo>
                  <a:pt x="94" y="11"/>
                </a:lnTo>
                <a:lnTo>
                  <a:pt x="94" y="9"/>
                </a:lnTo>
                <a:lnTo>
                  <a:pt x="93" y="9"/>
                </a:lnTo>
                <a:lnTo>
                  <a:pt x="91" y="9"/>
                </a:lnTo>
                <a:lnTo>
                  <a:pt x="87" y="9"/>
                </a:lnTo>
                <a:lnTo>
                  <a:pt x="87" y="11"/>
                </a:lnTo>
                <a:lnTo>
                  <a:pt x="85" y="13"/>
                </a:lnTo>
                <a:lnTo>
                  <a:pt x="85" y="16"/>
                </a:lnTo>
                <a:lnTo>
                  <a:pt x="85" y="20"/>
                </a:lnTo>
                <a:lnTo>
                  <a:pt x="87" y="22"/>
                </a:lnTo>
                <a:lnTo>
                  <a:pt x="89" y="24"/>
                </a:lnTo>
                <a:lnTo>
                  <a:pt x="91" y="24"/>
                </a:lnTo>
                <a:close/>
                <a:moveTo>
                  <a:pt x="111" y="5"/>
                </a:moveTo>
                <a:lnTo>
                  <a:pt x="113" y="5"/>
                </a:lnTo>
                <a:lnTo>
                  <a:pt x="115" y="7"/>
                </a:lnTo>
                <a:lnTo>
                  <a:pt x="117" y="9"/>
                </a:lnTo>
                <a:lnTo>
                  <a:pt x="118" y="11"/>
                </a:lnTo>
                <a:lnTo>
                  <a:pt x="118" y="13"/>
                </a:lnTo>
                <a:lnTo>
                  <a:pt x="120" y="16"/>
                </a:lnTo>
                <a:lnTo>
                  <a:pt x="118" y="18"/>
                </a:lnTo>
                <a:lnTo>
                  <a:pt x="118" y="20"/>
                </a:lnTo>
                <a:lnTo>
                  <a:pt x="117" y="24"/>
                </a:lnTo>
                <a:lnTo>
                  <a:pt x="115" y="26"/>
                </a:lnTo>
                <a:lnTo>
                  <a:pt x="113" y="26"/>
                </a:lnTo>
                <a:lnTo>
                  <a:pt x="111" y="26"/>
                </a:lnTo>
                <a:lnTo>
                  <a:pt x="107" y="26"/>
                </a:lnTo>
                <a:lnTo>
                  <a:pt x="106" y="26"/>
                </a:lnTo>
                <a:lnTo>
                  <a:pt x="104" y="24"/>
                </a:lnTo>
                <a:lnTo>
                  <a:pt x="102" y="20"/>
                </a:lnTo>
                <a:lnTo>
                  <a:pt x="102" y="18"/>
                </a:lnTo>
                <a:lnTo>
                  <a:pt x="102" y="16"/>
                </a:lnTo>
                <a:lnTo>
                  <a:pt x="102" y="13"/>
                </a:lnTo>
                <a:lnTo>
                  <a:pt x="102" y="11"/>
                </a:lnTo>
                <a:lnTo>
                  <a:pt x="104" y="9"/>
                </a:lnTo>
                <a:lnTo>
                  <a:pt x="106" y="7"/>
                </a:lnTo>
                <a:lnTo>
                  <a:pt x="107" y="5"/>
                </a:lnTo>
                <a:lnTo>
                  <a:pt x="111" y="5"/>
                </a:lnTo>
                <a:close/>
                <a:moveTo>
                  <a:pt x="111" y="24"/>
                </a:moveTo>
                <a:lnTo>
                  <a:pt x="113" y="24"/>
                </a:lnTo>
                <a:lnTo>
                  <a:pt x="115" y="22"/>
                </a:lnTo>
                <a:lnTo>
                  <a:pt x="115" y="20"/>
                </a:lnTo>
                <a:lnTo>
                  <a:pt x="117" y="20"/>
                </a:lnTo>
                <a:lnTo>
                  <a:pt x="117" y="18"/>
                </a:lnTo>
                <a:lnTo>
                  <a:pt x="117" y="16"/>
                </a:lnTo>
                <a:lnTo>
                  <a:pt x="117" y="14"/>
                </a:lnTo>
                <a:lnTo>
                  <a:pt x="117" y="13"/>
                </a:lnTo>
                <a:lnTo>
                  <a:pt x="115" y="11"/>
                </a:lnTo>
                <a:lnTo>
                  <a:pt x="115" y="9"/>
                </a:lnTo>
                <a:lnTo>
                  <a:pt x="113" y="9"/>
                </a:lnTo>
                <a:lnTo>
                  <a:pt x="111" y="9"/>
                </a:lnTo>
                <a:lnTo>
                  <a:pt x="109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4"/>
                </a:lnTo>
                <a:lnTo>
                  <a:pt x="106" y="16"/>
                </a:lnTo>
                <a:lnTo>
                  <a:pt x="106" y="18"/>
                </a:lnTo>
                <a:lnTo>
                  <a:pt x="106" y="20"/>
                </a:lnTo>
                <a:lnTo>
                  <a:pt x="107" y="22"/>
                </a:lnTo>
                <a:lnTo>
                  <a:pt x="109" y="24"/>
                </a:lnTo>
                <a:lnTo>
                  <a:pt x="111" y="24"/>
                </a:lnTo>
                <a:close/>
                <a:moveTo>
                  <a:pt x="135" y="22"/>
                </a:moveTo>
                <a:lnTo>
                  <a:pt x="141" y="5"/>
                </a:lnTo>
                <a:lnTo>
                  <a:pt x="146" y="5"/>
                </a:lnTo>
                <a:lnTo>
                  <a:pt x="146" y="26"/>
                </a:lnTo>
                <a:lnTo>
                  <a:pt x="142" y="26"/>
                </a:lnTo>
                <a:lnTo>
                  <a:pt x="142" y="14"/>
                </a:lnTo>
                <a:lnTo>
                  <a:pt x="142" y="13"/>
                </a:lnTo>
                <a:lnTo>
                  <a:pt x="142" y="11"/>
                </a:lnTo>
                <a:lnTo>
                  <a:pt x="137" y="26"/>
                </a:lnTo>
                <a:lnTo>
                  <a:pt x="133" y="26"/>
                </a:lnTo>
                <a:lnTo>
                  <a:pt x="126" y="11"/>
                </a:lnTo>
                <a:lnTo>
                  <a:pt x="126" y="13"/>
                </a:lnTo>
                <a:lnTo>
                  <a:pt x="126" y="14"/>
                </a:lnTo>
                <a:lnTo>
                  <a:pt x="126" y="26"/>
                </a:lnTo>
                <a:lnTo>
                  <a:pt x="124" y="26"/>
                </a:lnTo>
                <a:lnTo>
                  <a:pt x="124" y="5"/>
                </a:lnTo>
                <a:lnTo>
                  <a:pt x="128" y="5"/>
                </a:lnTo>
                <a:lnTo>
                  <a:pt x="135" y="22"/>
                </a:lnTo>
                <a:close/>
                <a:moveTo>
                  <a:pt x="150" y="13"/>
                </a:moveTo>
                <a:lnTo>
                  <a:pt x="152" y="9"/>
                </a:lnTo>
                <a:lnTo>
                  <a:pt x="152" y="7"/>
                </a:lnTo>
                <a:lnTo>
                  <a:pt x="155" y="5"/>
                </a:lnTo>
                <a:lnTo>
                  <a:pt x="159" y="5"/>
                </a:lnTo>
                <a:lnTo>
                  <a:pt x="161" y="5"/>
                </a:lnTo>
                <a:lnTo>
                  <a:pt x="163" y="7"/>
                </a:lnTo>
                <a:lnTo>
                  <a:pt x="165" y="7"/>
                </a:lnTo>
                <a:lnTo>
                  <a:pt x="165" y="9"/>
                </a:lnTo>
                <a:lnTo>
                  <a:pt x="166" y="11"/>
                </a:lnTo>
                <a:lnTo>
                  <a:pt x="166" y="22"/>
                </a:lnTo>
                <a:lnTo>
                  <a:pt x="166" y="24"/>
                </a:lnTo>
                <a:lnTo>
                  <a:pt x="168" y="24"/>
                </a:lnTo>
                <a:lnTo>
                  <a:pt x="168" y="26"/>
                </a:lnTo>
                <a:lnTo>
                  <a:pt x="166" y="26"/>
                </a:lnTo>
                <a:lnTo>
                  <a:pt x="165" y="26"/>
                </a:lnTo>
                <a:lnTo>
                  <a:pt x="163" y="26"/>
                </a:lnTo>
                <a:lnTo>
                  <a:pt x="163" y="24"/>
                </a:lnTo>
                <a:lnTo>
                  <a:pt x="161" y="24"/>
                </a:lnTo>
                <a:lnTo>
                  <a:pt x="159" y="26"/>
                </a:lnTo>
                <a:lnTo>
                  <a:pt x="157" y="26"/>
                </a:lnTo>
                <a:lnTo>
                  <a:pt x="155" y="26"/>
                </a:lnTo>
                <a:lnTo>
                  <a:pt x="154" y="26"/>
                </a:lnTo>
                <a:lnTo>
                  <a:pt x="152" y="26"/>
                </a:lnTo>
                <a:lnTo>
                  <a:pt x="150" y="24"/>
                </a:lnTo>
                <a:lnTo>
                  <a:pt x="150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6"/>
                </a:lnTo>
                <a:lnTo>
                  <a:pt x="152" y="14"/>
                </a:lnTo>
                <a:lnTo>
                  <a:pt x="155" y="14"/>
                </a:lnTo>
                <a:lnTo>
                  <a:pt x="161" y="14"/>
                </a:lnTo>
                <a:lnTo>
                  <a:pt x="163" y="13"/>
                </a:lnTo>
                <a:lnTo>
                  <a:pt x="163" y="11"/>
                </a:lnTo>
                <a:lnTo>
                  <a:pt x="161" y="9"/>
                </a:lnTo>
                <a:lnTo>
                  <a:pt x="157" y="9"/>
                </a:lnTo>
                <a:lnTo>
                  <a:pt x="155" y="9"/>
                </a:lnTo>
                <a:lnTo>
                  <a:pt x="154" y="9"/>
                </a:lnTo>
                <a:lnTo>
                  <a:pt x="154" y="11"/>
                </a:lnTo>
                <a:lnTo>
                  <a:pt x="154" y="13"/>
                </a:lnTo>
                <a:lnTo>
                  <a:pt x="150" y="13"/>
                </a:lnTo>
                <a:close/>
                <a:moveTo>
                  <a:pt x="163" y="16"/>
                </a:moveTo>
                <a:lnTo>
                  <a:pt x="161" y="16"/>
                </a:lnTo>
                <a:lnTo>
                  <a:pt x="159" y="16"/>
                </a:lnTo>
                <a:lnTo>
                  <a:pt x="157" y="16"/>
                </a:lnTo>
                <a:lnTo>
                  <a:pt x="155" y="16"/>
                </a:lnTo>
                <a:lnTo>
                  <a:pt x="155" y="18"/>
                </a:lnTo>
                <a:lnTo>
                  <a:pt x="154" y="18"/>
                </a:lnTo>
                <a:lnTo>
                  <a:pt x="154" y="20"/>
                </a:lnTo>
                <a:lnTo>
                  <a:pt x="154" y="22"/>
                </a:lnTo>
                <a:lnTo>
                  <a:pt x="155" y="24"/>
                </a:lnTo>
                <a:lnTo>
                  <a:pt x="157" y="24"/>
                </a:lnTo>
                <a:lnTo>
                  <a:pt x="159" y="24"/>
                </a:lnTo>
                <a:lnTo>
                  <a:pt x="161" y="22"/>
                </a:lnTo>
                <a:lnTo>
                  <a:pt x="163" y="20"/>
                </a:lnTo>
                <a:lnTo>
                  <a:pt x="163" y="18"/>
                </a:lnTo>
                <a:lnTo>
                  <a:pt x="163" y="16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4" name="Freeform 188"/>
          <p:cNvSpPr>
            <a:spLocks noEditPoints="1"/>
          </p:cNvSpPr>
          <p:nvPr/>
        </p:nvSpPr>
        <p:spPr bwMode="auto">
          <a:xfrm>
            <a:off x="1320119" y="1999963"/>
            <a:ext cx="382037" cy="65869"/>
          </a:xfrm>
          <a:custGeom>
            <a:avLst/>
            <a:gdLst>
              <a:gd name="T0" fmla="*/ 5859 w 220"/>
              <a:gd name="T1" fmla="*/ 20638 h 35"/>
              <a:gd name="T2" fmla="*/ 24902 w 220"/>
              <a:gd name="T3" fmla="*/ 44450 h 35"/>
              <a:gd name="T4" fmla="*/ 35156 w 220"/>
              <a:gd name="T5" fmla="*/ 17463 h 35"/>
              <a:gd name="T6" fmla="*/ 51269 w 220"/>
              <a:gd name="T7" fmla="*/ 11113 h 35"/>
              <a:gd name="T8" fmla="*/ 57128 w 220"/>
              <a:gd name="T9" fmla="*/ 38100 h 35"/>
              <a:gd name="T10" fmla="*/ 62988 w 220"/>
              <a:gd name="T11" fmla="*/ 44450 h 35"/>
              <a:gd name="T12" fmla="*/ 60058 w 220"/>
              <a:gd name="T13" fmla="*/ 44450 h 35"/>
              <a:gd name="T14" fmla="*/ 54199 w 220"/>
              <a:gd name="T15" fmla="*/ 38100 h 35"/>
              <a:gd name="T16" fmla="*/ 41015 w 220"/>
              <a:gd name="T17" fmla="*/ 44450 h 35"/>
              <a:gd name="T18" fmla="*/ 35156 w 220"/>
              <a:gd name="T19" fmla="*/ 34925 h 35"/>
              <a:gd name="T20" fmla="*/ 51269 w 220"/>
              <a:gd name="T21" fmla="*/ 23813 h 35"/>
              <a:gd name="T22" fmla="*/ 43945 w 220"/>
              <a:gd name="T23" fmla="*/ 14288 h 35"/>
              <a:gd name="T24" fmla="*/ 54199 w 220"/>
              <a:gd name="T25" fmla="*/ 26988 h 35"/>
              <a:gd name="T26" fmla="*/ 43945 w 220"/>
              <a:gd name="T27" fmla="*/ 30163 h 35"/>
              <a:gd name="T28" fmla="*/ 38086 w 220"/>
              <a:gd name="T29" fmla="*/ 34925 h 35"/>
              <a:gd name="T30" fmla="*/ 51269 w 220"/>
              <a:gd name="T31" fmla="*/ 38100 h 35"/>
              <a:gd name="T32" fmla="*/ 70312 w 220"/>
              <a:gd name="T33" fmla="*/ 14288 h 35"/>
              <a:gd name="T34" fmla="*/ 62988 w 220"/>
              <a:gd name="T35" fmla="*/ 44450 h 35"/>
              <a:gd name="T36" fmla="*/ 67382 w 220"/>
              <a:gd name="T37" fmla="*/ 34925 h 35"/>
              <a:gd name="T38" fmla="*/ 80566 w 220"/>
              <a:gd name="T39" fmla="*/ 14288 h 35"/>
              <a:gd name="T40" fmla="*/ 115721 w 220"/>
              <a:gd name="T41" fmla="*/ 11113 h 35"/>
              <a:gd name="T42" fmla="*/ 99608 w 220"/>
              <a:gd name="T43" fmla="*/ 44450 h 35"/>
              <a:gd name="T44" fmla="*/ 143553 w 220"/>
              <a:gd name="T45" fmla="*/ 11113 h 35"/>
              <a:gd name="T46" fmla="*/ 130370 w 220"/>
              <a:gd name="T47" fmla="*/ 30163 h 35"/>
              <a:gd name="T48" fmla="*/ 130370 w 220"/>
              <a:gd name="T49" fmla="*/ 23813 h 35"/>
              <a:gd name="T50" fmla="*/ 172850 w 220"/>
              <a:gd name="T51" fmla="*/ 11113 h 35"/>
              <a:gd name="T52" fmla="*/ 172850 w 220"/>
              <a:gd name="T53" fmla="*/ 20638 h 35"/>
              <a:gd name="T54" fmla="*/ 159666 w 220"/>
              <a:gd name="T55" fmla="*/ 34925 h 35"/>
              <a:gd name="T56" fmla="*/ 205076 w 220"/>
              <a:gd name="T57" fmla="*/ 30163 h 35"/>
              <a:gd name="T58" fmla="*/ 191892 w 220"/>
              <a:gd name="T59" fmla="*/ 11113 h 35"/>
              <a:gd name="T60" fmla="*/ 222654 w 220"/>
              <a:gd name="T61" fmla="*/ 44450 h 35"/>
              <a:gd name="T62" fmla="*/ 222654 w 220"/>
              <a:gd name="T63" fmla="*/ 14288 h 35"/>
              <a:gd name="T64" fmla="*/ 246091 w 220"/>
              <a:gd name="T65" fmla="*/ 14288 h 35"/>
              <a:gd name="T66" fmla="*/ 257810 w 220"/>
              <a:gd name="T67" fmla="*/ 11113 h 35"/>
              <a:gd name="T68" fmla="*/ 262204 w 220"/>
              <a:gd name="T69" fmla="*/ 30163 h 35"/>
              <a:gd name="T70" fmla="*/ 251950 w 220"/>
              <a:gd name="T71" fmla="*/ 44450 h 35"/>
              <a:gd name="T72" fmla="*/ 243161 w 220"/>
              <a:gd name="T73" fmla="*/ 38100 h 35"/>
              <a:gd name="T74" fmla="*/ 254880 w 220"/>
              <a:gd name="T75" fmla="*/ 38100 h 35"/>
              <a:gd name="T76" fmla="*/ 259274 w 220"/>
              <a:gd name="T77" fmla="*/ 26988 h 35"/>
              <a:gd name="T78" fmla="*/ 254880 w 220"/>
              <a:gd name="T79" fmla="*/ 14288 h 35"/>
              <a:gd name="T80" fmla="*/ 243161 w 220"/>
              <a:gd name="T81" fmla="*/ 30163 h 35"/>
              <a:gd name="T82" fmla="*/ 268063 w 220"/>
              <a:gd name="T83" fmla="*/ 20638 h 35"/>
              <a:gd name="T84" fmla="*/ 284177 w 220"/>
              <a:gd name="T85" fmla="*/ 11113 h 35"/>
              <a:gd name="T86" fmla="*/ 292965 w 220"/>
              <a:gd name="T87" fmla="*/ 20638 h 35"/>
              <a:gd name="T88" fmla="*/ 294430 w 220"/>
              <a:gd name="T89" fmla="*/ 38100 h 35"/>
              <a:gd name="T90" fmla="*/ 292965 w 220"/>
              <a:gd name="T91" fmla="*/ 44450 h 35"/>
              <a:gd name="T92" fmla="*/ 287106 w 220"/>
              <a:gd name="T93" fmla="*/ 41275 h 35"/>
              <a:gd name="T94" fmla="*/ 275388 w 220"/>
              <a:gd name="T95" fmla="*/ 44450 h 35"/>
              <a:gd name="T96" fmla="*/ 268063 w 220"/>
              <a:gd name="T97" fmla="*/ 38100 h 35"/>
              <a:gd name="T98" fmla="*/ 275388 w 220"/>
              <a:gd name="T99" fmla="*/ 26988 h 35"/>
              <a:gd name="T100" fmla="*/ 281247 w 220"/>
              <a:gd name="T101" fmla="*/ 14288 h 35"/>
              <a:gd name="T102" fmla="*/ 268063 w 220"/>
              <a:gd name="T103" fmla="*/ 20638 h 35"/>
              <a:gd name="T104" fmla="*/ 278317 w 220"/>
              <a:gd name="T105" fmla="*/ 30163 h 35"/>
              <a:gd name="T106" fmla="*/ 273923 w 220"/>
              <a:gd name="T107" fmla="*/ 31750 h 35"/>
              <a:gd name="T108" fmla="*/ 281247 w 220"/>
              <a:gd name="T109" fmla="*/ 38100 h 35"/>
              <a:gd name="T110" fmla="*/ 287106 w 220"/>
              <a:gd name="T111" fmla="*/ 26988 h 35"/>
              <a:gd name="T112" fmla="*/ 297360 w 220"/>
              <a:gd name="T113" fmla="*/ 38100 h 35"/>
              <a:gd name="T114" fmla="*/ 300290 w 220"/>
              <a:gd name="T115" fmla="*/ 11113 h 35"/>
              <a:gd name="T116" fmla="*/ 319332 w 220"/>
              <a:gd name="T117" fmla="*/ 49213 h 35"/>
              <a:gd name="T118" fmla="*/ 306149 w 220"/>
              <a:gd name="T119" fmla="*/ 14288 h 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0"/>
              <a:gd name="T181" fmla="*/ 0 h 35"/>
              <a:gd name="T182" fmla="*/ 220 w 220"/>
              <a:gd name="T183" fmla="*/ 35 h 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0" h="35">
                <a:moveTo>
                  <a:pt x="4" y="28"/>
                </a:move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13"/>
                </a:lnTo>
                <a:lnTo>
                  <a:pt x="17" y="0"/>
                </a:lnTo>
                <a:lnTo>
                  <a:pt x="22" y="0"/>
                </a:lnTo>
                <a:lnTo>
                  <a:pt x="11" y="11"/>
                </a:lnTo>
                <a:lnTo>
                  <a:pt x="22" y="28"/>
                </a:lnTo>
                <a:lnTo>
                  <a:pt x="17" y="28"/>
                </a:lnTo>
                <a:lnTo>
                  <a:pt x="7" y="13"/>
                </a:lnTo>
                <a:lnTo>
                  <a:pt x="4" y="17"/>
                </a:lnTo>
                <a:lnTo>
                  <a:pt x="4" y="28"/>
                </a:lnTo>
                <a:close/>
                <a:moveTo>
                  <a:pt x="24" y="13"/>
                </a:moveTo>
                <a:lnTo>
                  <a:pt x="24" y="11"/>
                </a:lnTo>
                <a:lnTo>
                  <a:pt x="26" y="9"/>
                </a:lnTo>
                <a:lnTo>
                  <a:pt x="30" y="7"/>
                </a:lnTo>
                <a:lnTo>
                  <a:pt x="31" y="7"/>
                </a:lnTo>
                <a:lnTo>
                  <a:pt x="33" y="7"/>
                </a:lnTo>
                <a:lnTo>
                  <a:pt x="35" y="7"/>
                </a:lnTo>
                <a:lnTo>
                  <a:pt x="37" y="7"/>
                </a:lnTo>
                <a:lnTo>
                  <a:pt x="39" y="9"/>
                </a:lnTo>
                <a:lnTo>
                  <a:pt x="39" y="11"/>
                </a:lnTo>
                <a:lnTo>
                  <a:pt x="39" y="13"/>
                </a:lnTo>
                <a:lnTo>
                  <a:pt x="39" y="24"/>
                </a:lnTo>
                <a:lnTo>
                  <a:pt x="41" y="24"/>
                </a:lnTo>
                <a:lnTo>
                  <a:pt x="43" y="24"/>
                </a:lnTo>
                <a:lnTo>
                  <a:pt x="43" y="28"/>
                </a:lnTo>
                <a:lnTo>
                  <a:pt x="41" y="28"/>
                </a:lnTo>
                <a:lnTo>
                  <a:pt x="39" y="28"/>
                </a:lnTo>
                <a:lnTo>
                  <a:pt x="37" y="26"/>
                </a:lnTo>
                <a:lnTo>
                  <a:pt x="37" y="24"/>
                </a:lnTo>
                <a:lnTo>
                  <a:pt x="35" y="26"/>
                </a:lnTo>
                <a:lnTo>
                  <a:pt x="33" y="26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6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9"/>
                </a:lnTo>
                <a:lnTo>
                  <a:pt x="26" y="17"/>
                </a:lnTo>
                <a:lnTo>
                  <a:pt x="30" y="17"/>
                </a:lnTo>
                <a:lnTo>
                  <a:pt x="35" y="15"/>
                </a:lnTo>
                <a:lnTo>
                  <a:pt x="37" y="13"/>
                </a:lnTo>
                <a:lnTo>
                  <a:pt x="35" y="11"/>
                </a:lnTo>
                <a:lnTo>
                  <a:pt x="31" y="9"/>
                </a:lnTo>
                <a:lnTo>
                  <a:pt x="30" y="9"/>
                </a:lnTo>
                <a:lnTo>
                  <a:pt x="28" y="11"/>
                </a:lnTo>
                <a:lnTo>
                  <a:pt x="28" y="13"/>
                </a:lnTo>
                <a:lnTo>
                  <a:pt x="24" y="13"/>
                </a:lnTo>
                <a:close/>
                <a:moveTo>
                  <a:pt x="37" y="17"/>
                </a:moveTo>
                <a:lnTo>
                  <a:pt x="35" y="17"/>
                </a:lnTo>
                <a:lnTo>
                  <a:pt x="35" y="19"/>
                </a:lnTo>
                <a:lnTo>
                  <a:pt x="33" y="19"/>
                </a:lnTo>
                <a:lnTo>
                  <a:pt x="31" y="19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6" y="22"/>
                </a:lnTo>
                <a:lnTo>
                  <a:pt x="28" y="24"/>
                </a:lnTo>
                <a:lnTo>
                  <a:pt x="30" y="24"/>
                </a:lnTo>
                <a:lnTo>
                  <a:pt x="31" y="24"/>
                </a:lnTo>
                <a:lnTo>
                  <a:pt x="33" y="24"/>
                </a:lnTo>
                <a:lnTo>
                  <a:pt x="35" y="24"/>
                </a:lnTo>
                <a:lnTo>
                  <a:pt x="35" y="22"/>
                </a:lnTo>
                <a:lnTo>
                  <a:pt x="37" y="22"/>
                </a:lnTo>
                <a:lnTo>
                  <a:pt x="37" y="20"/>
                </a:lnTo>
                <a:lnTo>
                  <a:pt x="37" y="17"/>
                </a:lnTo>
                <a:close/>
                <a:moveTo>
                  <a:pt x="48" y="9"/>
                </a:move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6" y="28"/>
                </a:lnTo>
                <a:lnTo>
                  <a:pt x="43" y="28"/>
                </a:lnTo>
                <a:lnTo>
                  <a:pt x="43" y="24"/>
                </a:lnTo>
                <a:lnTo>
                  <a:pt x="44" y="24"/>
                </a:lnTo>
                <a:lnTo>
                  <a:pt x="46" y="22"/>
                </a:lnTo>
                <a:lnTo>
                  <a:pt x="46" y="7"/>
                </a:lnTo>
                <a:lnTo>
                  <a:pt x="59" y="7"/>
                </a:lnTo>
                <a:lnTo>
                  <a:pt x="59" y="28"/>
                </a:lnTo>
                <a:lnTo>
                  <a:pt x="55" y="28"/>
                </a:lnTo>
                <a:lnTo>
                  <a:pt x="55" y="9"/>
                </a:lnTo>
                <a:lnTo>
                  <a:pt x="48" y="9"/>
                </a:lnTo>
                <a:close/>
                <a:moveTo>
                  <a:pt x="68" y="22"/>
                </a:moveTo>
                <a:lnTo>
                  <a:pt x="68" y="22"/>
                </a:lnTo>
                <a:lnTo>
                  <a:pt x="76" y="7"/>
                </a:lnTo>
                <a:lnTo>
                  <a:pt x="79" y="7"/>
                </a:lnTo>
                <a:lnTo>
                  <a:pt x="79" y="28"/>
                </a:lnTo>
                <a:lnTo>
                  <a:pt x="78" y="28"/>
                </a:lnTo>
                <a:lnTo>
                  <a:pt x="78" y="13"/>
                </a:lnTo>
                <a:lnTo>
                  <a:pt x="68" y="28"/>
                </a:lnTo>
                <a:lnTo>
                  <a:pt x="65" y="28"/>
                </a:lnTo>
                <a:lnTo>
                  <a:pt x="65" y="7"/>
                </a:lnTo>
                <a:lnTo>
                  <a:pt x="68" y="7"/>
                </a:lnTo>
                <a:lnTo>
                  <a:pt x="68" y="22"/>
                </a:lnTo>
                <a:close/>
                <a:moveTo>
                  <a:pt x="98" y="7"/>
                </a:moveTo>
                <a:lnTo>
                  <a:pt x="102" y="7"/>
                </a:lnTo>
                <a:lnTo>
                  <a:pt x="102" y="28"/>
                </a:lnTo>
                <a:lnTo>
                  <a:pt x="98" y="28"/>
                </a:lnTo>
                <a:lnTo>
                  <a:pt x="98" y="19"/>
                </a:lnTo>
                <a:lnTo>
                  <a:pt x="89" y="19"/>
                </a:lnTo>
                <a:lnTo>
                  <a:pt x="89" y="28"/>
                </a:lnTo>
                <a:lnTo>
                  <a:pt x="85" y="28"/>
                </a:lnTo>
                <a:lnTo>
                  <a:pt x="85" y="7"/>
                </a:lnTo>
                <a:lnTo>
                  <a:pt x="89" y="7"/>
                </a:lnTo>
                <a:lnTo>
                  <a:pt x="89" y="15"/>
                </a:lnTo>
                <a:lnTo>
                  <a:pt x="98" y="15"/>
                </a:lnTo>
                <a:lnTo>
                  <a:pt x="98" y="7"/>
                </a:lnTo>
                <a:close/>
                <a:moveTo>
                  <a:pt x="109" y="22"/>
                </a:moveTo>
                <a:lnTo>
                  <a:pt x="109" y="22"/>
                </a:lnTo>
                <a:lnTo>
                  <a:pt x="118" y="7"/>
                </a:lnTo>
                <a:lnTo>
                  <a:pt x="122" y="7"/>
                </a:lnTo>
                <a:lnTo>
                  <a:pt x="122" y="28"/>
                </a:lnTo>
                <a:lnTo>
                  <a:pt x="118" y="28"/>
                </a:lnTo>
                <a:lnTo>
                  <a:pt x="118" y="13"/>
                </a:lnTo>
                <a:lnTo>
                  <a:pt x="111" y="28"/>
                </a:lnTo>
                <a:lnTo>
                  <a:pt x="105" y="28"/>
                </a:lnTo>
                <a:lnTo>
                  <a:pt x="105" y="7"/>
                </a:lnTo>
                <a:lnTo>
                  <a:pt x="109" y="7"/>
                </a:lnTo>
                <a:lnTo>
                  <a:pt x="109" y="22"/>
                </a:lnTo>
                <a:close/>
                <a:moveTo>
                  <a:pt x="140" y="7"/>
                </a:moveTo>
                <a:lnTo>
                  <a:pt x="142" y="7"/>
                </a:lnTo>
                <a:lnTo>
                  <a:pt x="142" y="28"/>
                </a:lnTo>
                <a:lnTo>
                  <a:pt x="140" y="28"/>
                </a:lnTo>
                <a:lnTo>
                  <a:pt x="140" y="19"/>
                </a:lnTo>
                <a:lnTo>
                  <a:pt x="131" y="19"/>
                </a:lnTo>
                <a:lnTo>
                  <a:pt x="131" y="28"/>
                </a:lnTo>
                <a:lnTo>
                  <a:pt x="128" y="28"/>
                </a:lnTo>
                <a:lnTo>
                  <a:pt x="128" y="7"/>
                </a:lnTo>
                <a:lnTo>
                  <a:pt x="131" y="7"/>
                </a:lnTo>
                <a:lnTo>
                  <a:pt x="131" y="15"/>
                </a:lnTo>
                <a:lnTo>
                  <a:pt x="140" y="15"/>
                </a:lnTo>
                <a:lnTo>
                  <a:pt x="140" y="7"/>
                </a:lnTo>
                <a:close/>
                <a:moveTo>
                  <a:pt x="152" y="9"/>
                </a:moveTo>
                <a:lnTo>
                  <a:pt x="152" y="28"/>
                </a:lnTo>
                <a:lnTo>
                  <a:pt x="148" y="28"/>
                </a:lnTo>
                <a:lnTo>
                  <a:pt x="148" y="7"/>
                </a:lnTo>
                <a:lnTo>
                  <a:pt x="161" y="7"/>
                </a:lnTo>
                <a:lnTo>
                  <a:pt x="161" y="9"/>
                </a:lnTo>
                <a:lnTo>
                  <a:pt x="152" y="9"/>
                </a:lnTo>
                <a:close/>
                <a:moveTo>
                  <a:pt x="163" y="7"/>
                </a:moveTo>
                <a:lnTo>
                  <a:pt x="166" y="7"/>
                </a:lnTo>
                <a:lnTo>
                  <a:pt x="166" y="9"/>
                </a:lnTo>
                <a:lnTo>
                  <a:pt x="168" y="9"/>
                </a:lnTo>
                <a:lnTo>
                  <a:pt x="168" y="7"/>
                </a:lnTo>
                <a:lnTo>
                  <a:pt x="170" y="7"/>
                </a:lnTo>
                <a:lnTo>
                  <a:pt x="172" y="7"/>
                </a:lnTo>
                <a:lnTo>
                  <a:pt x="174" y="7"/>
                </a:lnTo>
                <a:lnTo>
                  <a:pt x="176" y="7"/>
                </a:lnTo>
                <a:lnTo>
                  <a:pt x="177" y="9"/>
                </a:lnTo>
                <a:lnTo>
                  <a:pt x="179" y="11"/>
                </a:lnTo>
                <a:lnTo>
                  <a:pt x="179" y="15"/>
                </a:lnTo>
                <a:lnTo>
                  <a:pt x="181" y="17"/>
                </a:lnTo>
                <a:lnTo>
                  <a:pt x="179" y="19"/>
                </a:lnTo>
                <a:lnTo>
                  <a:pt x="179" y="22"/>
                </a:lnTo>
                <a:lnTo>
                  <a:pt x="179" y="24"/>
                </a:lnTo>
                <a:lnTo>
                  <a:pt x="177" y="26"/>
                </a:lnTo>
                <a:lnTo>
                  <a:pt x="174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28"/>
                </a:lnTo>
                <a:lnTo>
                  <a:pt x="168" y="26"/>
                </a:lnTo>
                <a:lnTo>
                  <a:pt x="166" y="24"/>
                </a:lnTo>
                <a:lnTo>
                  <a:pt x="166" y="35"/>
                </a:lnTo>
                <a:lnTo>
                  <a:pt x="163" y="35"/>
                </a:lnTo>
                <a:lnTo>
                  <a:pt x="163" y="7"/>
                </a:lnTo>
                <a:close/>
                <a:moveTo>
                  <a:pt x="172" y="24"/>
                </a:moveTo>
                <a:lnTo>
                  <a:pt x="174" y="24"/>
                </a:lnTo>
                <a:lnTo>
                  <a:pt x="176" y="22"/>
                </a:lnTo>
                <a:lnTo>
                  <a:pt x="176" y="20"/>
                </a:lnTo>
                <a:lnTo>
                  <a:pt x="177" y="19"/>
                </a:lnTo>
                <a:lnTo>
                  <a:pt x="177" y="17"/>
                </a:lnTo>
                <a:lnTo>
                  <a:pt x="177" y="15"/>
                </a:lnTo>
                <a:lnTo>
                  <a:pt x="177" y="13"/>
                </a:lnTo>
                <a:lnTo>
                  <a:pt x="176" y="13"/>
                </a:lnTo>
                <a:lnTo>
                  <a:pt x="176" y="11"/>
                </a:lnTo>
                <a:lnTo>
                  <a:pt x="174" y="9"/>
                </a:lnTo>
                <a:lnTo>
                  <a:pt x="172" y="9"/>
                </a:lnTo>
                <a:lnTo>
                  <a:pt x="170" y="11"/>
                </a:lnTo>
                <a:lnTo>
                  <a:pt x="168" y="11"/>
                </a:lnTo>
                <a:lnTo>
                  <a:pt x="166" y="15"/>
                </a:lnTo>
                <a:lnTo>
                  <a:pt x="166" y="19"/>
                </a:lnTo>
                <a:lnTo>
                  <a:pt x="166" y="20"/>
                </a:lnTo>
                <a:lnTo>
                  <a:pt x="168" y="24"/>
                </a:lnTo>
                <a:lnTo>
                  <a:pt x="170" y="24"/>
                </a:lnTo>
                <a:lnTo>
                  <a:pt x="172" y="24"/>
                </a:lnTo>
                <a:close/>
                <a:moveTo>
                  <a:pt x="183" y="13"/>
                </a:moveTo>
                <a:lnTo>
                  <a:pt x="185" y="11"/>
                </a:lnTo>
                <a:lnTo>
                  <a:pt x="187" y="9"/>
                </a:lnTo>
                <a:lnTo>
                  <a:pt x="188" y="7"/>
                </a:lnTo>
                <a:lnTo>
                  <a:pt x="192" y="7"/>
                </a:lnTo>
                <a:lnTo>
                  <a:pt x="194" y="7"/>
                </a:lnTo>
                <a:lnTo>
                  <a:pt x="196" y="7"/>
                </a:lnTo>
                <a:lnTo>
                  <a:pt x="198" y="9"/>
                </a:lnTo>
                <a:lnTo>
                  <a:pt x="200" y="11"/>
                </a:lnTo>
                <a:lnTo>
                  <a:pt x="200" y="13"/>
                </a:lnTo>
                <a:lnTo>
                  <a:pt x="200" y="24"/>
                </a:lnTo>
                <a:lnTo>
                  <a:pt x="201" y="24"/>
                </a:lnTo>
                <a:lnTo>
                  <a:pt x="201" y="28"/>
                </a:lnTo>
                <a:lnTo>
                  <a:pt x="200" y="28"/>
                </a:lnTo>
                <a:lnTo>
                  <a:pt x="198" y="28"/>
                </a:lnTo>
                <a:lnTo>
                  <a:pt x="198" y="26"/>
                </a:lnTo>
                <a:lnTo>
                  <a:pt x="196" y="26"/>
                </a:lnTo>
                <a:lnTo>
                  <a:pt x="196" y="24"/>
                </a:lnTo>
                <a:lnTo>
                  <a:pt x="194" y="26"/>
                </a:lnTo>
                <a:lnTo>
                  <a:pt x="192" y="26"/>
                </a:lnTo>
                <a:lnTo>
                  <a:pt x="190" y="28"/>
                </a:lnTo>
                <a:lnTo>
                  <a:pt x="188" y="28"/>
                </a:lnTo>
                <a:lnTo>
                  <a:pt x="187" y="28"/>
                </a:lnTo>
                <a:lnTo>
                  <a:pt x="185" y="26"/>
                </a:lnTo>
                <a:lnTo>
                  <a:pt x="183" y="24"/>
                </a:lnTo>
                <a:lnTo>
                  <a:pt x="183" y="22"/>
                </a:lnTo>
                <a:lnTo>
                  <a:pt x="183" y="20"/>
                </a:lnTo>
                <a:lnTo>
                  <a:pt x="185" y="19"/>
                </a:lnTo>
                <a:lnTo>
                  <a:pt x="187" y="17"/>
                </a:lnTo>
                <a:lnTo>
                  <a:pt x="188" y="17"/>
                </a:lnTo>
                <a:lnTo>
                  <a:pt x="194" y="15"/>
                </a:lnTo>
                <a:lnTo>
                  <a:pt x="196" y="15"/>
                </a:lnTo>
                <a:lnTo>
                  <a:pt x="196" y="13"/>
                </a:lnTo>
                <a:lnTo>
                  <a:pt x="194" y="11"/>
                </a:lnTo>
                <a:lnTo>
                  <a:pt x="192" y="9"/>
                </a:lnTo>
                <a:lnTo>
                  <a:pt x="188" y="9"/>
                </a:lnTo>
                <a:lnTo>
                  <a:pt x="188" y="11"/>
                </a:lnTo>
                <a:lnTo>
                  <a:pt x="187" y="11"/>
                </a:lnTo>
                <a:lnTo>
                  <a:pt x="187" y="13"/>
                </a:lnTo>
                <a:lnTo>
                  <a:pt x="183" y="13"/>
                </a:lnTo>
                <a:close/>
                <a:moveTo>
                  <a:pt x="196" y="17"/>
                </a:moveTo>
                <a:lnTo>
                  <a:pt x="196" y="17"/>
                </a:lnTo>
                <a:lnTo>
                  <a:pt x="194" y="19"/>
                </a:lnTo>
                <a:lnTo>
                  <a:pt x="192" y="19"/>
                </a:lnTo>
                <a:lnTo>
                  <a:pt x="190" y="19"/>
                </a:lnTo>
                <a:lnTo>
                  <a:pt x="188" y="19"/>
                </a:lnTo>
                <a:lnTo>
                  <a:pt x="187" y="19"/>
                </a:lnTo>
                <a:lnTo>
                  <a:pt x="187" y="20"/>
                </a:lnTo>
                <a:lnTo>
                  <a:pt x="187" y="22"/>
                </a:lnTo>
                <a:lnTo>
                  <a:pt x="187" y="24"/>
                </a:lnTo>
                <a:lnTo>
                  <a:pt x="190" y="24"/>
                </a:lnTo>
                <a:lnTo>
                  <a:pt x="192" y="24"/>
                </a:lnTo>
                <a:lnTo>
                  <a:pt x="194" y="24"/>
                </a:lnTo>
                <a:lnTo>
                  <a:pt x="194" y="22"/>
                </a:lnTo>
                <a:lnTo>
                  <a:pt x="196" y="22"/>
                </a:lnTo>
                <a:lnTo>
                  <a:pt x="196" y="20"/>
                </a:lnTo>
                <a:lnTo>
                  <a:pt x="196" y="17"/>
                </a:lnTo>
                <a:close/>
                <a:moveTo>
                  <a:pt x="205" y="28"/>
                </a:moveTo>
                <a:lnTo>
                  <a:pt x="205" y="31"/>
                </a:lnTo>
                <a:lnTo>
                  <a:pt x="201" y="31"/>
                </a:lnTo>
                <a:lnTo>
                  <a:pt x="201" y="24"/>
                </a:lnTo>
                <a:lnTo>
                  <a:pt x="203" y="24"/>
                </a:lnTo>
                <a:lnTo>
                  <a:pt x="205" y="22"/>
                </a:lnTo>
                <a:lnTo>
                  <a:pt x="205" y="20"/>
                </a:lnTo>
                <a:lnTo>
                  <a:pt x="205" y="7"/>
                </a:lnTo>
                <a:lnTo>
                  <a:pt x="220" y="7"/>
                </a:lnTo>
                <a:lnTo>
                  <a:pt x="220" y="24"/>
                </a:lnTo>
                <a:lnTo>
                  <a:pt x="220" y="31"/>
                </a:lnTo>
                <a:lnTo>
                  <a:pt x="218" y="31"/>
                </a:lnTo>
                <a:lnTo>
                  <a:pt x="218" y="28"/>
                </a:lnTo>
                <a:lnTo>
                  <a:pt x="205" y="28"/>
                </a:lnTo>
                <a:close/>
                <a:moveTo>
                  <a:pt x="216" y="24"/>
                </a:moveTo>
                <a:lnTo>
                  <a:pt x="216" y="9"/>
                </a:lnTo>
                <a:lnTo>
                  <a:pt x="209" y="9"/>
                </a:lnTo>
                <a:lnTo>
                  <a:pt x="209" y="20"/>
                </a:lnTo>
                <a:lnTo>
                  <a:pt x="207" y="22"/>
                </a:lnTo>
                <a:lnTo>
                  <a:pt x="207" y="24"/>
                </a:lnTo>
                <a:lnTo>
                  <a:pt x="216" y="24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5" name="Freeform 189"/>
          <p:cNvSpPr>
            <a:spLocks noEditPoints="1"/>
          </p:cNvSpPr>
          <p:nvPr/>
        </p:nvSpPr>
        <p:spPr bwMode="auto">
          <a:xfrm>
            <a:off x="10650861" y="3656083"/>
            <a:ext cx="459197" cy="127973"/>
          </a:xfrm>
          <a:custGeom>
            <a:avLst/>
            <a:gdLst>
              <a:gd name="T0" fmla="*/ 61624 w 264"/>
              <a:gd name="T1" fmla="*/ 38100 h 68"/>
              <a:gd name="T2" fmla="*/ 45484 w 264"/>
              <a:gd name="T3" fmla="*/ 11112 h 68"/>
              <a:gd name="T4" fmla="*/ 54288 w 264"/>
              <a:gd name="T5" fmla="*/ 38100 h 68"/>
              <a:gd name="T6" fmla="*/ 51353 w 264"/>
              <a:gd name="T7" fmla="*/ 14287 h 68"/>
              <a:gd name="T8" fmla="*/ 89501 w 264"/>
              <a:gd name="T9" fmla="*/ 11112 h 68"/>
              <a:gd name="T10" fmla="*/ 115912 w 264"/>
              <a:gd name="T11" fmla="*/ 14287 h 68"/>
              <a:gd name="T12" fmla="*/ 99772 w 264"/>
              <a:gd name="T13" fmla="*/ 38100 h 68"/>
              <a:gd name="T14" fmla="*/ 114444 w 264"/>
              <a:gd name="T15" fmla="*/ 20637 h 68"/>
              <a:gd name="T16" fmla="*/ 134986 w 264"/>
              <a:gd name="T17" fmla="*/ 11112 h 68"/>
              <a:gd name="T18" fmla="*/ 132051 w 264"/>
              <a:gd name="T19" fmla="*/ 42862 h 68"/>
              <a:gd name="T20" fmla="*/ 137920 w 264"/>
              <a:gd name="T21" fmla="*/ 38100 h 68"/>
              <a:gd name="T22" fmla="*/ 132051 w 264"/>
              <a:gd name="T23" fmla="*/ 17462 h 68"/>
              <a:gd name="T24" fmla="*/ 173134 w 264"/>
              <a:gd name="T25" fmla="*/ 39687 h 68"/>
              <a:gd name="T26" fmla="*/ 203946 w 264"/>
              <a:gd name="T27" fmla="*/ 11112 h 68"/>
              <a:gd name="T28" fmla="*/ 211282 w 264"/>
              <a:gd name="T29" fmla="*/ 42862 h 68"/>
              <a:gd name="T30" fmla="*/ 189273 w 264"/>
              <a:gd name="T31" fmla="*/ 39687 h 68"/>
              <a:gd name="T32" fmla="*/ 198077 w 264"/>
              <a:gd name="T33" fmla="*/ 14287 h 68"/>
              <a:gd name="T34" fmla="*/ 192208 w 264"/>
              <a:gd name="T35" fmla="*/ 28575 h 68"/>
              <a:gd name="T36" fmla="*/ 217151 w 264"/>
              <a:gd name="T37" fmla="*/ 11112 h 68"/>
              <a:gd name="T38" fmla="*/ 240626 w 264"/>
              <a:gd name="T39" fmla="*/ 31750 h 68"/>
              <a:gd name="T40" fmla="*/ 233290 w 264"/>
              <a:gd name="T41" fmla="*/ 22225 h 68"/>
              <a:gd name="T42" fmla="*/ 236225 w 264"/>
              <a:gd name="T43" fmla="*/ 38100 h 68"/>
              <a:gd name="T44" fmla="*/ 246495 w 264"/>
              <a:gd name="T45" fmla="*/ 39687 h 68"/>
              <a:gd name="T46" fmla="*/ 287578 w 264"/>
              <a:gd name="T47" fmla="*/ 11112 h 68"/>
              <a:gd name="T48" fmla="*/ 281709 w 264"/>
              <a:gd name="T49" fmla="*/ 42862 h 68"/>
              <a:gd name="T50" fmla="*/ 290512 w 264"/>
              <a:gd name="T51" fmla="*/ 38100 h 68"/>
              <a:gd name="T52" fmla="*/ 281709 w 264"/>
              <a:gd name="T53" fmla="*/ 17462 h 68"/>
              <a:gd name="T54" fmla="*/ 325726 w 264"/>
              <a:gd name="T55" fmla="*/ 11112 h 68"/>
              <a:gd name="T56" fmla="*/ 330128 w 264"/>
              <a:gd name="T57" fmla="*/ 38100 h 68"/>
              <a:gd name="T58" fmla="*/ 322792 w 264"/>
              <a:gd name="T59" fmla="*/ 20637 h 68"/>
              <a:gd name="T60" fmla="*/ 325726 w 264"/>
              <a:gd name="T61" fmla="*/ 31750 h 68"/>
              <a:gd name="T62" fmla="*/ 338931 w 264"/>
              <a:gd name="T63" fmla="*/ 25400 h 68"/>
              <a:gd name="T64" fmla="*/ 346267 w 264"/>
              <a:gd name="T65" fmla="*/ 42862 h 68"/>
              <a:gd name="T66" fmla="*/ 352136 w 264"/>
              <a:gd name="T67" fmla="*/ 11112 h 68"/>
              <a:gd name="T68" fmla="*/ 363874 w 264"/>
              <a:gd name="T69" fmla="*/ 11112 h 68"/>
              <a:gd name="T70" fmla="*/ 22009 w 264"/>
              <a:gd name="T71" fmla="*/ 107950 h 68"/>
              <a:gd name="T72" fmla="*/ 57222 w 264"/>
              <a:gd name="T73" fmla="*/ 80962 h 68"/>
              <a:gd name="T74" fmla="*/ 80698 w 264"/>
              <a:gd name="T75" fmla="*/ 104775 h 68"/>
              <a:gd name="T76" fmla="*/ 73362 w 264"/>
              <a:gd name="T77" fmla="*/ 104775 h 68"/>
              <a:gd name="T78" fmla="*/ 64558 w 264"/>
              <a:gd name="T79" fmla="*/ 90487 h 68"/>
              <a:gd name="T80" fmla="*/ 73362 w 264"/>
              <a:gd name="T81" fmla="*/ 93662 h 68"/>
              <a:gd name="T82" fmla="*/ 70427 w 264"/>
              <a:gd name="T83" fmla="*/ 101600 h 68"/>
              <a:gd name="T84" fmla="*/ 115912 w 264"/>
              <a:gd name="T85" fmla="*/ 84137 h 68"/>
              <a:gd name="T86" fmla="*/ 86567 w 264"/>
              <a:gd name="T87" fmla="*/ 79375 h 68"/>
              <a:gd name="T88" fmla="*/ 127649 w 264"/>
              <a:gd name="T89" fmla="*/ 79375 h 68"/>
              <a:gd name="T90" fmla="*/ 156994 w 264"/>
              <a:gd name="T91" fmla="*/ 87312 h 68"/>
              <a:gd name="T92" fmla="*/ 181937 w 264"/>
              <a:gd name="T93" fmla="*/ 104775 h 68"/>
              <a:gd name="T94" fmla="*/ 176068 w 264"/>
              <a:gd name="T95" fmla="*/ 104775 h 68"/>
              <a:gd name="T96" fmla="*/ 159929 w 264"/>
              <a:gd name="T97" fmla="*/ 93662 h 68"/>
              <a:gd name="T98" fmla="*/ 173134 w 264"/>
              <a:gd name="T99" fmla="*/ 93662 h 68"/>
              <a:gd name="T100" fmla="*/ 170199 w 264"/>
              <a:gd name="T101" fmla="*/ 104775 h 68"/>
              <a:gd name="T102" fmla="*/ 208347 w 264"/>
              <a:gd name="T103" fmla="*/ 80962 h 68"/>
              <a:gd name="T104" fmla="*/ 224487 w 264"/>
              <a:gd name="T105" fmla="*/ 104775 h 68"/>
              <a:gd name="T106" fmla="*/ 208347 w 264"/>
              <a:gd name="T107" fmla="*/ 98425 h 68"/>
              <a:gd name="T108" fmla="*/ 233290 w 264"/>
              <a:gd name="T109" fmla="*/ 87312 h 68"/>
              <a:gd name="T110" fmla="*/ 249430 w 264"/>
              <a:gd name="T111" fmla="*/ 90487 h 68"/>
              <a:gd name="T112" fmla="*/ 271438 w 264"/>
              <a:gd name="T113" fmla="*/ 79375 h 68"/>
              <a:gd name="T114" fmla="*/ 300783 w 264"/>
              <a:gd name="T115" fmla="*/ 79375 h 68"/>
              <a:gd name="T116" fmla="*/ 311054 w 264"/>
              <a:gd name="T117" fmla="*/ 69850 h 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"/>
              <a:gd name="T178" fmla="*/ 0 h 68"/>
              <a:gd name="T179" fmla="*/ 264 w 264"/>
              <a:gd name="T180" fmla="*/ 68 h 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" h="68">
                <a:moveTo>
                  <a:pt x="22" y="0"/>
                </a:moveTo>
                <a:lnTo>
                  <a:pt x="22" y="25"/>
                </a:lnTo>
                <a:lnTo>
                  <a:pt x="18" y="25"/>
                </a:lnTo>
                <a:lnTo>
                  <a:pt x="18" y="3"/>
                </a:lnTo>
                <a:lnTo>
                  <a:pt x="6" y="3"/>
                </a:lnTo>
                <a:lnTo>
                  <a:pt x="6" y="25"/>
                </a:lnTo>
                <a:lnTo>
                  <a:pt x="2" y="25"/>
                </a:lnTo>
                <a:lnTo>
                  <a:pt x="2" y="0"/>
                </a:lnTo>
                <a:lnTo>
                  <a:pt x="22" y="0"/>
                </a:lnTo>
                <a:close/>
                <a:moveTo>
                  <a:pt x="44" y="20"/>
                </a:moveTo>
                <a:lnTo>
                  <a:pt x="44" y="22"/>
                </a:lnTo>
                <a:lnTo>
                  <a:pt x="44" y="24"/>
                </a:lnTo>
                <a:lnTo>
                  <a:pt x="42" y="24"/>
                </a:lnTo>
                <a:lnTo>
                  <a:pt x="41" y="25"/>
                </a:lnTo>
                <a:lnTo>
                  <a:pt x="39" y="27"/>
                </a:lnTo>
                <a:lnTo>
                  <a:pt x="37" y="27"/>
                </a:lnTo>
                <a:lnTo>
                  <a:pt x="33" y="27"/>
                </a:lnTo>
                <a:lnTo>
                  <a:pt x="31" y="25"/>
                </a:lnTo>
                <a:lnTo>
                  <a:pt x="30" y="24"/>
                </a:lnTo>
                <a:lnTo>
                  <a:pt x="28" y="22"/>
                </a:lnTo>
                <a:lnTo>
                  <a:pt x="28" y="20"/>
                </a:lnTo>
                <a:lnTo>
                  <a:pt x="28" y="16"/>
                </a:lnTo>
                <a:lnTo>
                  <a:pt x="28" y="14"/>
                </a:lnTo>
                <a:lnTo>
                  <a:pt x="28" y="11"/>
                </a:lnTo>
                <a:lnTo>
                  <a:pt x="30" y="9"/>
                </a:lnTo>
                <a:lnTo>
                  <a:pt x="31" y="7"/>
                </a:lnTo>
                <a:lnTo>
                  <a:pt x="33" y="7"/>
                </a:lnTo>
                <a:lnTo>
                  <a:pt x="37" y="7"/>
                </a:lnTo>
                <a:lnTo>
                  <a:pt x="39" y="7"/>
                </a:lnTo>
                <a:lnTo>
                  <a:pt x="41" y="7"/>
                </a:lnTo>
                <a:lnTo>
                  <a:pt x="42" y="9"/>
                </a:lnTo>
                <a:lnTo>
                  <a:pt x="44" y="11"/>
                </a:lnTo>
                <a:lnTo>
                  <a:pt x="44" y="14"/>
                </a:lnTo>
                <a:lnTo>
                  <a:pt x="44" y="18"/>
                </a:lnTo>
                <a:lnTo>
                  <a:pt x="31" y="18"/>
                </a:lnTo>
                <a:lnTo>
                  <a:pt x="31" y="20"/>
                </a:lnTo>
                <a:lnTo>
                  <a:pt x="33" y="22"/>
                </a:lnTo>
                <a:lnTo>
                  <a:pt x="33" y="24"/>
                </a:lnTo>
                <a:lnTo>
                  <a:pt x="37" y="24"/>
                </a:lnTo>
                <a:lnTo>
                  <a:pt x="39" y="24"/>
                </a:lnTo>
                <a:lnTo>
                  <a:pt x="41" y="22"/>
                </a:lnTo>
                <a:lnTo>
                  <a:pt x="42" y="20"/>
                </a:lnTo>
                <a:lnTo>
                  <a:pt x="44" y="20"/>
                </a:lnTo>
                <a:close/>
                <a:moveTo>
                  <a:pt x="42" y="14"/>
                </a:moveTo>
                <a:lnTo>
                  <a:pt x="41" y="13"/>
                </a:lnTo>
                <a:lnTo>
                  <a:pt x="41" y="11"/>
                </a:lnTo>
                <a:lnTo>
                  <a:pt x="39" y="9"/>
                </a:lnTo>
                <a:lnTo>
                  <a:pt x="37" y="9"/>
                </a:lnTo>
                <a:lnTo>
                  <a:pt x="35" y="9"/>
                </a:lnTo>
                <a:lnTo>
                  <a:pt x="33" y="11"/>
                </a:lnTo>
                <a:lnTo>
                  <a:pt x="31" y="13"/>
                </a:lnTo>
                <a:lnTo>
                  <a:pt x="31" y="14"/>
                </a:lnTo>
                <a:lnTo>
                  <a:pt x="42" y="14"/>
                </a:lnTo>
                <a:close/>
                <a:moveTo>
                  <a:pt x="55" y="9"/>
                </a:moveTo>
                <a:lnTo>
                  <a:pt x="55" y="25"/>
                </a:lnTo>
                <a:lnTo>
                  <a:pt x="52" y="25"/>
                </a:lnTo>
                <a:lnTo>
                  <a:pt x="52" y="9"/>
                </a:lnTo>
                <a:lnTo>
                  <a:pt x="46" y="9"/>
                </a:lnTo>
                <a:lnTo>
                  <a:pt x="46" y="7"/>
                </a:lnTo>
                <a:lnTo>
                  <a:pt x="61" y="7"/>
                </a:lnTo>
                <a:lnTo>
                  <a:pt x="61" y="9"/>
                </a:lnTo>
                <a:lnTo>
                  <a:pt x="55" y="9"/>
                </a:lnTo>
                <a:close/>
                <a:moveTo>
                  <a:pt x="65" y="7"/>
                </a:moveTo>
                <a:lnTo>
                  <a:pt x="68" y="7"/>
                </a:lnTo>
                <a:lnTo>
                  <a:pt x="68" y="9"/>
                </a:lnTo>
                <a:lnTo>
                  <a:pt x="70" y="7"/>
                </a:lnTo>
                <a:lnTo>
                  <a:pt x="72" y="7"/>
                </a:lnTo>
                <a:lnTo>
                  <a:pt x="74" y="7"/>
                </a:lnTo>
                <a:lnTo>
                  <a:pt x="76" y="7"/>
                </a:lnTo>
                <a:lnTo>
                  <a:pt x="78" y="7"/>
                </a:lnTo>
                <a:lnTo>
                  <a:pt x="79" y="9"/>
                </a:lnTo>
                <a:lnTo>
                  <a:pt x="81" y="11"/>
                </a:lnTo>
                <a:lnTo>
                  <a:pt x="81" y="13"/>
                </a:lnTo>
                <a:lnTo>
                  <a:pt x="81" y="16"/>
                </a:lnTo>
                <a:lnTo>
                  <a:pt x="81" y="18"/>
                </a:lnTo>
                <a:lnTo>
                  <a:pt x="81" y="22"/>
                </a:lnTo>
                <a:lnTo>
                  <a:pt x="79" y="24"/>
                </a:lnTo>
                <a:lnTo>
                  <a:pt x="78" y="25"/>
                </a:lnTo>
                <a:lnTo>
                  <a:pt x="76" y="27"/>
                </a:lnTo>
                <a:lnTo>
                  <a:pt x="74" y="27"/>
                </a:lnTo>
                <a:lnTo>
                  <a:pt x="72" y="27"/>
                </a:lnTo>
                <a:lnTo>
                  <a:pt x="70" y="25"/>
                </a:lnTo>
                <a:lnTo>
                  <a:pt x="68" y="25"/>
                </a:lnTo>
                <a:lnTo>
                  <a:pt x="68" y="24"/>
                </a:lnTo>
                <a:lnTo>
                  <a:pt x="68" y="35"/>
                </a:lnTo>
                <a:lnTo>
                  <a:pt x="65" y="35"/>
                </a:lnTo>
                <a:lnTo>
                  <a:pt x="65" y="7"/>
                </a:lnTo>
                <a:close/>
                <a:moveTo>
                  <a:pt x="72" y="24"/>
                </a:moveTo>
                <a:lnTo>
                  <a:pt x="74" y="24"/>
                </a:lnTo>
                <a:lnTo>
                  <a:pt x="76" y="24"/>
                </a:lnTo>
                <a:lnTo>
                  <a:pt x="78" y="22"/>
                </a:lnTo>
                <a:lnTo>
                  <a:pt x="78" y="20"/>
                </a:lnTo>
                <a:lnTo>
                  <a:pt x="78" y="18"/>
                </a:lnTo>
                <a:lnTo>
                  <a:pt x="78" y="16"/>
                </a:lnTo>
                <a:lnTo>
                  <a:pt x="78" y="14"/>
                </a:lnTo>
                <a:lnTo>
                  <a:pt x="78" y="13"/>
                </a:lnTo>
                <a:lnTo>
                  <a:pt x="78" y="11"/>
                </a:lnTo>
                <a:lnTo>
                  <a:pt x="76" y="11"/>
                </a:lnTo>
                <a:lnTo>
                  <a:pt x="76" y="9"/>
                </a:lnTo>
                <a:lnTo>
                  <a:pt x="72" y="9"/>
                </a:lnTo>
                <a:lnTo>
                  <a:pt x="70" y="9"/>
                </a:lnTo>
                <a:lnTo>
                  <a:pt x="68" y="11"/>
                </a:lnTo>
                <a:lnTo>
                  <a:pt x="68" y="14"/>
                </a:lnTo>
                <a:lnTo>
                  <a:pt x="68" y="18"/>
                </a:lnTo>
                <a:lnTo>
                  <a:pt x="68" y="20"/>
                </a:lnTo>
                <a:lnTo>
                  <a:pt x="68" y="22"/>
                </a:lnTo>
                <a:lnTo>
                  <a:pt x="70" y="24"/>
                </a:lnTo>
                <a:lnTo>
                  <a:pt x="72" y="24"/>
                </a:lnTo>
                <a:close/>
                <a:moveTo>
                  <a:pt x="92" y="7"/>
                </a:moveTo>
                <a:lnTo>
                  <a:pt x="96" y="7"/>
                </a:lnTo>
                <a:lnTo>
                  <a:pt x="98" y="7"/>
                </a:lnTo>
                <a:lnTo>
                  <a:pt x="100" y="9"/>
                </a:lnTo>
                <a:lnTo>
                  <a:pt x="102" y="11"/>
                </a:lnTo>
                <a:lnTo>
                  <a:pt x="102" y="14"/>
                </a:lnTo>
                <a:lnTo>
                  <a:pt x="102" y="16"/>
                </a:lnTo>
                <a:lnTo>
                  <a:pt x="102" y="20"/>
                </a:lnTo>
                <a:lnTo>
                  <a:pt x="102" y="22"/>
                </a:lnTo>
                <a:lnTo>
                  <a:pt x="100" y="24"/>
                </a:lnTo>
                <a:lnTo>
                  <a:pt x="98" y="25"/>
                </a:lnTo>
                <a:lnTo>
                  <a:pt x="96" y="27"/>
                </a:lnTo>
                <a:lnTo>
                  <a:pt x="92" y="27"/>
                </a:lnTo>
                <a:lnTo>
                  <a:pt x="90" y="27"/>
                </a:lnTo>
                <a:lnTo>
                  <a:pt x="89" y="25"/>
                </a:lnTo>
                <a:lnTo>
                  <a:pt x="87" y="24"/>
                </a:lnTo>
                <a:lnTo>
                  <a:pt x="85" y="22"/>
                </a:lnTo>
                <a:lnTo>
                  <a:pt x="85" y="20"/>
                </a:lnTo>
                <a:lnTo>
                  <a:pt x="85" y="16"/>
                </a:lnTo>
                <a:lnTo>
                  <a:pt x="85" y="14"/>
                </a:lnTo>
                <a:lnTo>
                  <a:pt x="85" y="11"/>
                </a:lnTo>
                <a:lnTo>
                  <a:pt x="87" y="9"/>
                </a:lnTo>
                <a:lnTo>
                  <a:pt x="89" y="7"/>
                </a:lnTo>
                <a:lnTo>
                  <a:pt x="90" y="7"/>
                </a:lnTo>
                <a:lnTo>
                  <a:pt x="92" y="7"/>
                </a:lnTo>
                <a:close/>
                <a:moveTo>
                  <a:pt x="92" y="24"/>
                </a:moveTo>
                <a:lnTo>
                  <a:pt x="94" y="24"/>
                </a:lnTo>
                <a:lnTo>
                  <a:pt x="96" y="24"/>
                </a:lnTo>
                <a:lnTo>
                  <a:pt x="98" y="22"/>
                </a:lnTo>
                <a:lnTo>
                  <a:pt x="98" y="20"/>
                </a:lnTo>
                <a:lnTo>
                  <a:pt x="98" y="18"/>
                </a:lnTo>
                <a:lnTo>
                  <a:pt x="100" y="16"/>
                </a:lnTo>
                <a:lnTo>
                  <a:pt x="98" y="14"/>
                </a:lnTo>
                <a:lnTo>
                  <a:pt x="98" y="13"/>
                </a:lnTo>
                <a:lnTo>
                  <a:pt x="98" y="11"/>
                </a:lnTo>
                <a:lnTo>
                  <a:pt x="96" y="11"/>
                </a:lnTo>
                <a:lnTo>
                  <a:pt x="94" y="9"/>
                </a:lnTo>
                <a:lnTo>
                  <a:pt x="92" y="9"/>
                </a:lnTo>
                <a:lnTo>
                  <a:pt x="90" y="9"/>
                </a:lnTo>
                <a:lnTo>
                  <a:pt x="90" y="11"/>
                </a:lnTo>
                <a:lnTo>
                  <a:pt x="89" y="11"/>
                </a:lnTo>
                <a:lnTo>
                  <a:pt x="89" y="13"/>
                </a:lnTo>
                <a:lnTo>
                  <a:pt x="87" y="14"/>
                </a:lnTo>
                <a:lnTo>
                  <a:pt x="87" y="16"/>
                </a:lnTo>
                <a:lnTo>
                  <a:pt x="87" y="18"/>
                </a:lnTo>
                <a:lnTo>
                  <a:pt x="89" y="20"/>
                </a:lnTo>
                <a:lnTo>
                  <a:pt x="89" y="22"/>
                </a:lnTo>
                <a:lnTo>
                  <a:pt x="90" y="24"/>
                </a:lnTo>
                <a:lnTo>
                  <a:pt x="92" y="24"/>
                </a:lnTo>
                <a:close/>
                <a:moveTo>
                  <a:pt x="122" y="7"/>
                </a:moveTo>
                <a:lnTo>
                  <a:pt x="122" y="25"/>
                </a:lnTo>
                <a:lnTo>
                  <a:pt x="118" y="25"/>
                </a:lnTo>
                <a:lnTo>
                  <a:pt x="118" y="9"/>
                </a:lnTo>
                <a:lnTo>
                  <a:pt x="109" y="9"/>
                </a:lnTo>
                <a:lnTo>
                  <a:pt x="109" y="25"/>
                </a:lnTo>
                <a:lnTo>
                  <a:pt x="105" y="25"/>
                </a:lnTo>
                <a:lnTo>
                  <a:pt x="105" y="7"/>
                </a:lnTo>
                <a:lnTo>
                  <a:pt x="122" y="7"/>
                </a:lnTo>
                <a:close/>
                <a:moveTo>
                  <a:pt x="127" y="13"/>
                </a:moveTo>
                <a:lnTo>
                  <a:pt x="127" y="9"/>
                </a:lnTo>
                <a:lnTo>
                  <a:pt x="129" y="7"/>
                </a:lnTo>
                <a:lnTo>
                  <a:pt x="131" y="7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0" y="9"/>
                </a:lnTo>
                <a:lnTo>
                  <a:pt x="142" y="9"/>
                </a:lnTo>
                <a:lnTo>
                  <a:pt x="142" y="11"/>
                </a:lnTo>
                <a:lnTo>
                  <a:pt x="142" y="24"/>
                </a:lnTo>
                <a:lnTo>
                  <a:pt x="144" y="24"/>
                </a:lnTo>
                <a:lnTo>
                  <a:pt x="144" y="25"/>
                </a:lnTo>
                <a:lnTo>
                  <a:pt x="144" y="27"/>
                </a:lnTo>
                <a:lnTo>
                  <a:pt x="142" y="27"/>
                </a:lnTo>
                <a:lnTo>
                  <a:pt x="140" y="27"/>
                </a:lnTo>
                <a:lnTo>
                  <a:pt x="140" y="25"/>
                </a:lnTo>
                <a:lnTo>
                  <a:pt x="139" y="25"/>
                </a:lnTo>
                <a:lnTo>
                  <a:pt x="139" y="24"/>
                </a:lnTo>
                <a:lnTo>
                  <a:pt x="139" y="25"/>
                </a:lnTo>
                <a:lnTo>
                  <a:pt x="137" y="25"/>
                </a:lnTo>
                <a:lnTo>
                  <a:pt x="135" y="27"/>
                </a:lnTo>
                <a:lnTo>
                  <a:pt x="131" y="27"/>
                </a:lnTo>
                <a:lnTo>
                  <a:pt x="129" y="27"/>
                </a:lnTo>
                <a:lnTo>
                  <a:pt x="129" y="25"/>
                </a:lnTo>
                <a:lnTo>
                  <a:pt x="127" y="25"/>
                </a:lnTo>
                <a:lnTo>
                  <a:pt x="127" y="24"/>
                </a:lnTo>
                <a:lnTo>
                  <a:pt x="126" y="24"/>
                </a:lnTo>
                <a:lnTo>
                  <a:pt x="126" y="22"/>
                </a:lnTo>
                <a:lnTo>
                  <a:pt x="126" y="20"/>
                </a:lnTo>
                <a:lnTo>
                  <a:pt x="127" y="18"/>
                </a:lnTo>
                <a:lnTo>
                  <a:pt x="129" y="16"/>
                </a:lnTo>
                <a:lnTo>
                  <a:pt x="131" y="14"/>
                </a:lnTo>
                <a:lnTo>
                  <a:pt x="137" y="14"/>
                </a:lnTo>
                <a:lnTo>
                  <a:pt x="139" y="14"/>
                </a:lnTo>
                <a:lnTo>
                  <a:pt x="139" y="13"/>
                </a:lnTo>
                <a:lnTo>
                  <a:pt x="139" y="9"/>
                </a:lnTo>
                <a:lnTo>
                  <a:pt x="135" y="9"/>
                </a:lnTo>
                <a:lnTo>
                  <a:pt x="133" y="9"/>
                </a:lnTo>
                <a:lnTo>
                  <a:pt x="131" y="11"/>
                </a:lnTo>
                <a:lnTo>
                  <a:pt x="129" y="11"/>
                </a:lnTo>
                <a:lnTo>
                  <a:pt x="129" y="13"/>
                </a:lnTo>
                <a:lnTo>
                  <a:pt x="127" y="13"/>
                </a:lnTo>
                <a:close/>
                <a:moveTo>
                  <a:pt x="139" y="16"/>
                </a:moveTo>
                <a:lnTo>
                  <a:pt x="139" y="16"/>
                </a:lnTo>
                <a:lnTo>
                  <a:pt x="137" y="16"/>
                </a:lnTo>
                <a:lnTo>
                  <a:pt x="135" y="18"/>
                </a:lnTo>
                <a:lnTo>
                  <a:pt x="133" y="18"/>
                </a:lnTo>
                <a:lnTo>
                  <a:pt x="131" y="18"/>
                </a:lnTo>
                <a:lnTo>
                  <a:pt x="129" y="18"/>
                </a:lnTo>
                <a:lnTo>
                  <a:pt x="129" y="20"/>
                </a:lnTo>
                <a:lnTo>
                  <a:pt x="129" y="24"/>
                </a:lnTo>
                <a:lnTo>
                  <a:pt x="133" y="24"/>
                </a:lnTo>
                <a:lnTo>
                  <a:pt x="135" y="24"/>
                </a:lnTo>
                <a:lnTo>
                  <a:pt x="137" y="24"/>
                </a:lnTo>
                <a:lnTo>
                  <a:pt x="139" y="22"/>
                </a:lnTo>
                <a:lnTo>
                  <a:pt x="139" y="20"/>
                </a:lnTo>
                <a:lnTo>
                  <a:pt x="139" y="16"/>
                </a:lnTo>
                <a:close/>
                <a:moveTo>
                  <a:pt x="148" y="7"/>
                </a:moveTo>
                <a:lnTo>
                  <a:pt x="157" y="7"/>
                </a:lnTo>
                <a:lnTo>
                  <a:pt x="161" y="7"/>
                </a:lnTo>
                <a:lnTo>
                  <a:pt x="163" y="9"/>
                </a:lnTo>
                <a:lnTo>
                  <a:pt x="163" y="13"/>
                </a:lnTo>
                <a:lnTo>
                  <a:pt x="163" y="14"/>
                </a:lnTo>
                <a:lnTo>
                  <a:pt x="161" y="14"/>
                </a:lnTo>
                <a:lnTo>
                  <a:pt x="161" y="16"/>
                </a:lnTo>
                <a:lnTo>
                  <a:pt x="163" y="16"/>
                </a:lnTo>
                <a:lnTo>
                  <a:pt x="163" y="18"/>
                </a:lnTo>
                <a:lnTo>
                  <a:pt x="164" y="18"/>
                </a:lnTo>
                <a:lnTo>
                  <a:pt x="164" y="20"/>
                </a:lnTo>
                <a:lnTo>
                  <a:pt x="164" y="22"/>
                </a:lnTo>
                <a:lnTo>
                  <a:pt x="164" y="24"/>
                </a:lnTo>
                <a:lnTo>
                  <a:pt x="163" y="25"/>
                </a:lnTo>
                <a:lnTo>
                  <a:pt x="161" y="25"/>
                </a:lnTo>
                <a:lnTo>
                  <a:pt x="159" y="25"/>
                </a:lnTo>
                <a:lnTo>
                  <a:pt x="157" y="25"/>
                </a:lnTo>
                <a:lnTo>
                  <a:pt x="148" y="25"/>
                </a:lnTo>
                <a:lnTo>
                  <a:pt x="148" y="7"/>
                </a:lnTo>
                <a:close/>
                <a:moveTo>
                  <a:pt x="151" y="14"/>
                </a:moveTo>
                <a:lnTo>
                  <a:pt x="155" y="14"/>
                </a:lnTo>
                <a:lnTo>
                  <a:pt x="157" y="14"/>
                </a:lnTo>
                <a:lnTo>
                  <a:pt x="159" y="14"/>
                </a:lnTo>
                <a:lnTo>
                  <a:pt x="161" y="13"/>
                </a:lnTo>
                <a:lnTo>
                  <a:pt x="159" y="11"/>
                </a:lnTo>
                <a:lnTo>
                  <a:pt x="157" y="9"/>
                </a:lnTo>
                <a:lnTo>
                  <a:pt x="155" y="9"/>
                </a:lnTo>
                <a:lnTo>
                  <a:pt x="151" y="9"/>
                </a:lnTo>
                <a:lnTo>
                  <a:pt x="151" y="14"/>
                </a:lnTo>
                <a:close/>
                <a:moveTo>
                  <a:pt x="151" y="24"/>
                </a:moveTo>
                <a:lnTo>
                  <a:pt x="157" y="24"/>
                </a:lnTo>
                <a:lnTo>
                  <a:pt x="159" y="24"/>
                </a:lnTo>
                <a:lnTo>
                  <a:pt x="161" y="24"/>
                </a:lnTo>
                <a:lnTo>
                  <a:pt x="161" y="22"/>
                </a:lnTo>
                <a:lnTo>
                  <a:pt x="161" y="20"/>
                </a:lnTo>
                <a:lnTo>
                  <a:pt x="161" y="18"/>
                </a:lnTo>
                <a:lnTo>
                  <a:pt x="159" y="18"/>
                </a:lnTo>
                <a:lnTo>
                  <a:pt x="157" y="18"/>
                </a:lnTo>
                <a:lnTo>
                  <a:pt x="151" y="18"/>
                </a:lnTo>
                <a:lnTo>
                  <a:pt x="151" y="24"/>
                </a:lnTo>
                <a:close/>
                <a:moveTo>
                  <a:pt x="172" y="9"/>
                </a:moveTo>
                <a:lnTo>
                  <a:pt x="172" y="22"/>
                </a:lnTo>
                <a:lnTo>
                  <a:pt x="172" y="24"/>
                </a:lnTo>
                <a:lnTo>
                  <a:pt x="170" y="25"/>
                </a:lnTo>
                <a:lnTo>
                  <a:pt x="168" y="25"/>
                </a:lnTo>
                <a:lnTo>
                  <a:pt x="166" y="27"/>
                </a:lnTo>
                <a:lnTo>
                  <a:pt x="166" y="24"/>
                </a:lnTo>
                <a:lnTo>
                  <a:pt x="168" y="24"/>
                </a:lnTo>
                <a:lnTo>
                  <a:pt x="168" y="22"/>
                </a:lnTo>
                <a:lnTo>
                  <a:pt x="168" y="7"/>
                </a:lnTo>
                <a:lnTo>
                  <a:pt x="183" y="7"/>
                </a:lnTo>
                <a:lnTo>
                  <a:pt x="183" y="25"/>
                </a:lnTo>
                <a:lnTo>
                  <a:pt x="179" y="25"/>
                </a:lnTo>
                <a:lnTo>
                  <a:pt x="179" y="9"/>
                </a:lnTo>
                <a:lnTo>
                  <a:pt x="172" y="9"/>
                </a:lnTo>
                <a:close/>
                <a:moveTo>
                  <a:pt x="196" y="7"/>
                </a:moveTo>
                <a:lnTo>
                  <a:pt x="198" y="7"/>
                </a:lnTo>
                <a:lnTo>
                  <a:pt x="201" y="7"/>
                </a:lnTo>
                <a:lnTo>
                  <a:pt x="203" y="9"/>
                </a:lnTo>
                <a:lnTo>
                  <a:pt x="203" y="11"/>
                </a:lnTo>
                <a:lnTo>
                  <a:pt x="205" y="14"/>
                </a:lnTo>
                <a:lnTo>
                  <a:pt x="205" y="16"/>
                </a:lnTo>
                <a:lnTo>
                  <a:pt x="205" y="20"/>
                </a:lnTo>
                <a:lnTo>
                  <a:pt x="203" y="22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6" y="27"/>
                </a:lnTo>
                <a:lnTo>
                  <a:pt x="192" y="27"/>
                </a:lnTo>
                <a:lnTo>
                  <a:pt x="190" y="25"/>
                </a:lnTo>
                <a:lnTo>
                  <a:pt x="188" y="24"/>
                </a:lnTo>
                <a:lnTo>
                  <a:pt x="188" y="22"/>
                </a:lnTo>
                <a:lnTo>
                  <a:pt x="187" y="20"/>
                </a:lnTo>
                <a:lnTo>
                  <a:pt x="187" y="16"/>
                </a:lnTo>
                <a:lnTo>
                  <a:pt x="187" y="14"/>
                </a:lnTo>
                <a:lnTo>
                  <a:pt x="188" y="11"/>
                </a:lnTo>
                <a:lnTo>
                  <a:pt x="188" y="9"/>
                </a:lnTo>
                <a:lnTo>
                  <a:pt x="190" y="7"/>
                </a:lnTo>
                <a:lnTo>
                  <a:pt x="192" y="7"/>
                </a:lnTo>
                <a:lnTo>
                  <a:pt x="196" y="7"/>
                </a:lnTo>
                <a:close/>
                <a:moveTo>
                  <a:pt x="196" y="24"/>
                </a:moveTo>
                <a:lnTo>
                  <a:pt x="198" y="24"/>
                </a:lnTo>
                <a:lnTo>
                  <a:pt x="199" y="24"/>
                </a:lnTo>
                <a:lnTo>
                  <a:pt x="199" y="22"/>
                </a:lnTo>
                <a:lnTo>
                  <a:pt x="201" y="20"/>
                </a:lnTo>
                <a:lnTo>
                  <a:pt x="201" y="18"/>
                </a:lnTo>
                <a:lnTo>
                  <a:pt x="201" y="16"/>
                </a:lnTo>
                <a:lnTo>
                  <a:pt x="201" y="14"/>
                </a:lnTo>
                <a:lnTo>
                  <a:pt x="201" y="13"/>
                </a:lnTo>
                <a:lnTo>
                  <a:pt x="199" y="11"/>
                </a:lnTo>
                <a:lnTo>
                  <a:pt x="198" y="9"/>
                </a:lnTo>
                <a:lnTo>
                  <a:pt x="196" y="9"/>
                </a:lnTo>
                <a:lnTo>
                  <a:pt x="194" y="9"/>
                </a:lnTo>
                <a:lnTo>
                  <a:pt x="192" y="11"/>
                </a:lnTo>
                <a:lnTo>
                  <a:pt x="190" y="11"/>
                </a:lnTo>
                <a:lnTo>
                  <a:pt x="190" y="13"/>
                </a:lnTo>
                <a:lnTo>
                  <a:pt x="190" y="14"/>
                </a:lnTo>
                <a:lnTo>
                  <a:pt x="190" y="16"/>
                </a:lnTo>
                <a:lnTo>
                  <a:pt x="190" y="18"/>
                </a:lnTo>
                <a:lnTo>
                  <a:pt x="190" y="20"/>
                </a:lnTo>
                <a:lnTo>
                  <a:pt x="190" y="22"/>
                </a:lnTo>
                <a:lnTo>
                  <a:pt x="192" y="24"/>
                </a:lnTo>
                <a:lnTo>
                  <a:pt x="194" y="24"/>
                </a:lnTo>
                <a:lnTo>
                  <a:pt x="196" y="24"/>
                </a:lnTo>
                <a:close/>
                <a:moveTo>
                  <a:pt x="209" y="7"/>
                </a:moveTo>
                <a:lnTo>
                  <a:pt x="218" y="7"/>
                </a:lnTo>
                <a:lnTo>
                  <a:pt x="222" y="7"/>
                </a:lnTo>
                <a:lnTo>
                  <a:pt x="223" y="9"/>
                </a:lnTo>
                <a:lnTo>
                  <a:pt x="223" y="13"/>
                </a:lnTo>
                <a:lnTo>
                  <a:pt x="223" y="14"/>
                </a:lnTo>
                <a:lnTo>
                  <a:pt x="222" y="14"/>
                </a:lnTo>
                <a:lnTo>
                  <a:pt x="220" y="16"/>
                </a:lnTo>
                <a:lnTo>
                  <a:pt x="222" y="16"/>
                </a:lnTo>
                <a:lnTo>
                  <a:pt x="223" y="18"/>
                </a:lnTo>
                <a:lnTo>
                  <a:pt x="225" y="18"/>
                </a:lnTo>
                <a:lnTo>
                  <a:pt x="225" y="20"/>
                </a:lnTo>
                <a:lnTo>
                  <a:pt x="225" y="22"/>
                </a:lnTo>
                <a:lnTo>
                  <a:pt x="225" y="24"/>
                </a:lnTo>
                <a:lnTo>
                  <a:pt x="223" y="25"/>
                </a:lnTo>
                <a:lnTo>
                  <a:pt x="222" y="25"/>
                </a:lnTo>
                <a:lnTo>
                  <a:pt x="220" y="25"/>
                </a:lnTo>
                <a:lnTo>
                  <a:pt x="218" y="25"/>
                </a:lnTo>
                <a:lnTo>
                  <a:pt x="209" y="25"/>
                </a:lnTo>
                <a:lnTo>
                  <a:pt x="209" y="7"/>
                </a:lnTo>
                <a:close/>
                <a:moveTo>
                  <a:pt x="212" y="14"/>
                </a:moveTo>
                <a:lnTo>
                  <a:pt x="216" y="14"/>
                </a:lnTo>
                <a:lnTo>
                  <a:pt x="218" y="14"/>
                </a:lnTo>
                <a:lnTo>
                  <a:pt x="220" y="14"/>
                </a:lnTo>
                <a:lnTo>
                  <a:pt x="220" y="13"/>
                </a:lnTo>
                <a:lnTo>
                  <a:pt x="220" y="11"/>
                </a:lnTo>
                <a:lnTo>
                  <a:pt x="218" y="9"/>
                </a:lnTo>
                <a:lnTo>
                  <a:pt x="216" y="9"/>
                </a:lnTo>
                <a:lnTo>
                  <a:pt x="212" y="9"/>
                </a:lnTo>
                <a:lnTo>
                  <a:pt x="212" y="14"/>
                </a:lnTo>
                <a:close/>
                <a:moveTo>
                  <a:pt x="212" y="24"/>
                </a:moveTo>
                <a:lnTo>
                  <a:pt x="218" y="24"/>
                </a:lnTo>
                <a:lnTo>
                  <a:pt x="220" y="24"/>
                </a:lnTo>
                <a:lnTo>
                  <a:pt x="222" y="24"/>
                </a:lnTo>
                <a:lnTo>
                  <a:pt x="222" y="22"/>
                </a:lnTo>
                <a:lnTo>
                  <a:pt x="222" y="20"/>
                </a:lnTo>
                <a:lnTo>
                  <a:pt x="222" y="18"/>
                </a:lnTo>
                <a:lnTo>
                  <a:pt x="220" y="18"/>
                </a:lnTo>
                <a:lnTo>
                  <a:pt x="218" y="18"/>
                </a:lnTo>
                <a:lnTo>
                  <a:pt x="212" y="18"/>
                </a:lnTo>
                <a:lnTo>
                  <a:pt x="212" y="24"/>
                </a:lnTo>
                <a:close/>
                <a:moveTo>
                  <a:pt x="242" y="13"/>
                </a:moveTo>
                <a:lnTo>
                  <a:pt x="240" y="11"/>
                </a:lnTo>
                <a:lnTo>
                  <a:pt x="236" y="9"/>
                </a:lnTo>
                <a:lnTo>
                  <a:pt x="235" y="9"/>
                </a:lnTo>
                <a:lnTo>
                  <a:pt x="233" y="11"/>
                </a:lnTo>
                <a:lnTo>
                  <a:pt x="231" y="14"/>
                </a:lnTo>
                <a:lnTo>
                  <a:pt x="231" y="16"/>
                </a:lnTo>
                <a:lnTo>
                  <a:pt x="231" y="20"/>
                </a:lnTo>
                <a:lnTo>
                  <a:pt x="233" y="22"/>
                </a:lnTo>
                <a:lnTo>
                  <a:pt x="235" y="24"/>
                </a:lnTo>
                <a:lnTo>
                  <a:pt x="236" y="24"/>
                </a:lnTo>
                <a:lnTo>
                  <a:pt x="238" y="24"/>
                </a:lnTo>
                <a:lnTo>
                  <a:pt x="240" y="24"/>
                </a:lnTo>
                <a:lnTo>
                  <a:pt x="240" y="22"/>
                </a:lnTo>
                <a:lnTo>
                  <a:pt x="242" y="20"/>
                </a:lnTo>
                <a:lnTo>
                  <a:pt x="244" y="20"/>
                </a:lnTo>
                <a:lnTo>
                  <a:pt x="244" y="22"/>
                </a:lnTo>
                <a:lnTo>
                  <a:pt x="242" y="25"/>
                </a:lnTo>
                <a:lnTo>
                  <a:pt x="240" y="25"/>
                </a:lnTo>
                <a:lnTo>
                  <a:pt x="236" y="27"/>
                </a:lnTo>
                <a:lnTo>
                  <a:pt x="235" y="27"/>
                </a:lnTo>
                <a:lnTo>
                  <a:pt x="233" y="25"/>
                </a:lnTo>
                <a:lnTo>
                  <a:pt x="231" y="24"/>
                </a:lnTo>
                <a:lnTo>
                  <a:pt x="229" y="22"/>
                </a:lnTo>
                <a:lnTo>
                  <a:pt x="227" y="20"/>
                </a:lnTo>
                <a:lnTo>
                  <a:pt x="227" y="16"/>
                </a:lnTo>
                <a:lnTo>
                  <a:pt x="227" y="14"/>
                </a:lnTo>
                <a:lnTo>
                  <a:pt x="229" y="11"/>
                </a:lnTo>
                <a:lnTo>
                  <a:pt x="231" y="9"/>
                </a:lnTo>
                <a:lnTo>
                  <a:pt x="233" y="7"/>
                </a:lnTo>
                <a:lnTo>
                  <a:pt x="235" y="7"/>
                </a:lnTo>
                <a:lnTo>
                  <a:pt x="236" y="7"/>
                </a:lnTo>
                <a:lnTo>
                  <a:pt x="240" y="7"/>
                </a:lnTo>
                <a:lnTo>
                  <a:pt x="242" y="7"/>
                </a:lnTo>
                <a:lnTo>
                  <a:pt x="242" y="9"/>
                </a:lnTo>
                <a:lnTo>
                  <a:pt x="244" y="11"/>
                </a:lnTo>
                <a:lnTo>
                  <a:pt x="244" y="13"/>
                </a:lnTo>
                <a:lnTo>
                  <a:pt x="242" y="13"/>
                </a:lnTo>
                <a:close/>
                <a:moveTo>
                  <a:pt x="264" y="25"/>
                </a:moveTo>
                <a:lnTo>
                  <a:pt x="260" y="25"/>
                </a:lnTo>
                <a:lnTo>
                  <a:pt x="253" y="18"/>
                </a:lnTo>
                <a:lnTo>
                  <a:pt x="251" y="18"/>
                </a:lnTo>
                <a:lnTo>
                  <a:pt x="251" y="25"/>
                </a:lnTo>
                <a:lnTo>
                  <a:pt x="248" y="25"/>
                </a:lnTo>
                <a:lnTo>
                  <a:pt x="248" y="7"/>
                </a:lnTo>
                <a:lnTo>
                  <a:pt x="251" y="7"/>
                </a:lnTo>
                <a:lnTo>
                  <a:pt x="251" y="14"/>
                </a:lnTo>
                <a:lnTo>
                  <a:pt x="260" y="7"/>
                </a:lnTo>
                <a:lnTo>
                  <a:pt x="264" y="7"/>
                </a:lnTo>
                <a:lnTo>
                  <a:pt x="255" y="14"/>
                </a:lnTo>
                <a:lnTo>
                  <a:pt x="264" y="25"/>
                </a:lnTo>
                <a:close/>
                <a:moveTo>
                  <a:pt x="9" y="57"/>
                </a:moveTo>
                <a:lnTo>
                  <a:pt x="9" y="59"/>
                </a:lnTo>
                <a:lnTo>
                  <a:pt x="0" y="59"/>
                </a:lnTo>
                <a:lnTo>
                  <a:pt x="0" y="57"/>
                </a:lnTo>
                <a:lnTo>
                  <a:pt x="9" y="57"/>
                </a:lnTo>
                <a:close/>
                <a:moveTo>
                  <a:pt x="18" y="68"/>
                </a:moveTo>
                <a:lnTo>
                  <a:pt x="15" y="68"/>
                </a:lnTo>
                <a:lnTo>
                  <a:pt x="15" y="42"/>
                </a:lnTo>
                <a:lnTo>
                  <a:pt x="18" y="42"/>
                </a:lnTo>
                <a:lnTo>
                  <a:pt x="18" y="55"/>
                </a:lnTo>
                <a:lnTo>
                  <a:pt x="31" y="42"/>
                </a:lnTo>
                <a:lnTo>
                  <a:pt x="35" y="42"/>
                </a:lnTo>
                <a:lnTo>
                  <a:pt x="24" y="51"/>
                </a:lnTo>
                <a:lnTo>
                  <a:pt x="37" y="68"/>
                </a:lnTo>
                <a:lnTo>
                  <a:pt x="31" y="68"/>
                </a:lnTo>
                <a:lnTo>
                  <a:pt x="22" y="55"/>
                </a:lnTo>
                <a:lnTo>
                  <a:pt x="18" y="59"/>
                </a:lnTo>
                <a:lnTo>
                  <a:pt x="18" y="68"/>
                </a:lnTo>
                <a:close/>
                <a:moveTo>
                  <a:pt x="39" y="55"/>
                </a:moveTo>
                <a:lnTo>
                  <a:pt x="39" y="51"/>
                </a:lnTo>
                <a:lnTo>
                  <a:pt x="41" y="50"/>
                </a:lnTo>
                <a:lnTo>
                  <a:pt x="42" y="48"/>
                </a:lnTo>
                <a:lnTo>
                  <a:pt x="46" y="48"/>
                </a:lnTo>
                <a:lnTo>
                  <a:pt x="48" y="48"/>
                </a:lnTo>
                <a:lnTo>
                  <a:pt x="50" y="48"/>
                </a:lnTo>
                <a:lnTo>
                  <a:pt x="52" y="50"/>
                </a:lnTo>
                <a:lnTo>
                  <a:pt x="54" y="51"/>
                </a:lnTo>
                <a:lnTo>
                  <a:pt x="54" y="53"/>
                </a:lnTo>
                <a:lnTo>
                  <a:pt x="54" y="64"/>
                </a:lnTo>
                <a:lnTo>
                  <a:pt x="54" y="66"/>
                </a:lnTo>
                <a:lnTo>
                  <a:pt x="55" y="66"/>
                </a:lnTo>
                <a:lnTo>
                  <a:pt x="55" y="68"/>
                </a:lnTo>
                <a:lnTo>
                  <a:pt x="54" y="68"/>
                </a:lnTo>
                <a:lnTo>
                  <a:pt x="52" y="68"/>
                </a:lnTo>
                <a:lnTo>
                  <a:pt x="52" y="66"/>
                </a:lnTo>
                <a:lnTo>
                  <a:pt x="50" y="66"/>
                </a:lnTo>
                <a:lnTo>
                  <a:pt x="48" y="68"/>
                </a:lnTo>
                <a:lnTo>
                  <a:pt x="46" y="68"/>
                </a:lnTo>
                <a:lnTo>
                  <a:pt x="44" y="68"/>
                </a:lnTo>
                <a:lnTo>
                  <a:pt x="42" y="68"/>
                </a:lnTo>
                <a:lnTo>
                  <a:pt x="41" y="68"/>
                </a:lnTo>
                <a:lnTo>
                  <a:pt x="39" y="68"/>
                </a:lnTo>
                <a:lnTo>
                  <a:pt x="39" y="66"/>
                </a:lnTo>
                <a:lnTo>
                  <a:pt x="37" y="64"/>
                </a:lnTo>
                <a:lnTo>
                  <a:pt x="37" y="62"/>
                </a:lnTo>
                <a:lnTo>
                  <a:pt x="39" y="61"/>
                </a:lnTo>
                <a:lnTo>
                  <a:pt x="39" y="59"/>
                </a:lnTo>
                <a:lnTo>
                  <a:pt x="41" y="59"/>
                </a:lnTo>
                <a:lnTo>
                  <a:pt x="44" y="57"/>
                </a:lnTo>
                <a:lnTo>
                  <a:pt x="50" y="57"/>
                </a:lnTo>
                <a:lnTo>
                  <a:pt x="50" y="55"/>
                </a:lnTo>
                <a:lnTo>
                  <a:pt x="50" y="53"/>
                </a:lnTo>
                <a:lnTo>
                  <a:pt x="50" y="51"/>
                </a:lnTo>
                <a:lnTo>
                  <a:pt x="46" y="51"/>
                </a:lnTo>
                <a:lnTo>
                  <a:pt x="44" y="51"/>
                </a:lnTo>
                <a:lnTo>
                  <a:pt x="42" y="51"/>
                </a:lnTo>
                <a:lnTo>
                  <a:pt x="42" y="53"/>
                </a:lnTo>
                <a:lnTo>
                  <a:pt x="42" y="55"/>
                </a:lnTo>
                <a:lnTo>
                  <a:pt x="39" y="55"/>
                </a:lnTo>
                <a:close/>
                <a:moveTo>
                  <a:pt x="50" y="59"/>
                </a:moveTo>
                <a:lnTo>
                  <a:pt x="50" y="59"/>
                </a:lnTo>
                <a:lnTo>
                  <a:pt x="48" y="59"/>
                </a:lnTo>
                <a:lnTo>
                  <a:pt x="44" y="59"/>
                </a:lnTo>
                <a:lnTo>
                  <a:pt x="44" y="61"/>
                </a:lnTo>
                <a:lnTo>
                  <a:pt x="42" y="61"/>
                </a:lnTo>
                <a:lnTo>
                  <a:pt x="41" y="62"/>
                </a:lnTo>
                <a:lnTo>
                  <a:pt x="42" y="66"/>
                </a:lnTo>
                <a:lnTo>
                  <a:pt x="44" y="66"/>
                </a:lnTo>
                <a:lnTo>
                  <a:pt x="46" y="66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0" y="62"/>
                </a:lnTo>
                <a:lnTo>
                  <a:pt x="50" y="59"/>
                </a:lnTo>
                <a:close/>
                <a:moveTo>
                  <a:pt x="70" y="64"/>
                </a:moveTo>
                <a:lnTo>
                  <a:pt x="78" y="50"/>
                </a:lnTo>
                <a:lnTo>
                  <a:pt x="81" y="50"/>
                </a:lnTo>
                <a:lnTo>
                  <a:pt x="81" y="68"/>
                </a:lnTo>
                <a:lnTo>
                  <a:pt x="78" y="68"/>
                </a:lnTo>
                <a:lnTo>
                  <a:pt x="78" y="57"/>
                </a:lnTo>
                <a:lnTo>
                  <a:pt x="78" y="55"/>
                </a:lnTo>
                <a:lnTo>
                  <a:pt x="79" y="53"/>
                </a:lnTo>
                <a:lnTo>
                  <a:pt x="78" y="53"/>
                </a:lnTo>
                <a:lnTo>
                  <a:pt x="72" y="68"/>
                </a:lnTo>
                <a:lnTo>
                  <a:pt x="68" y="68"/>
                </a:lnTo>
                <a:lnTo>
                  <a:pt x="63" y="53"/>
                </a:lnTo>
                <a:lnTo>
                  <a:pt x="63" y="55"/>
                </a:lnTo>
                <a:lnTo>
                  <a:pt x="63" y="57"/>
                </a:lnTo>
                <a:lnTo>
                  <a:pt x="63" y="68"/>
                </a:lnTo>
                <a:lnTo>
                  <a:pt x="59" y="68"/>
                </a:lnTo>
                <a:lnTo>
                  <a:pt x="59" y="50"/>
                </a:lnTo>
                <a:lnTo>
                  <a:pt x="65" y="50"/>
                </a:lnTo>
                <a:lnTo>
                  <a:pt x="70" y="64"/>
                </a:lnTo>
                <a:close/>
                <a:moveTo>
                  <a:pt x="100" y="68"/>
                </a:moveTo>
                <a:lnTo>
                  <a:pt x="100" y="59"/>
                </a:lnTo>
                <a:lnTo>
                  <a:pt x="98" y="61"/>
                </a:lnTo>
                <a:lnTo>
                  <a:pt x="96" y="61"/>
                </a:lnTo>
                <a:lnTo>
                  <a:pt x="94" y="61"/>
                </a:lnTo>
                <a:lnTo>
                  <a:pt x="92" y="61"/>
                </a:lnTo>
                <a:lnTo>
                  <a:pt x="90" y="61"/>
                </a:lnTo>
                <a:lnTo>
                  <a:pt x="89" y="59"/>
                </a:lnTo>
                <a:lnTo>
                  <a:pt x="87" y="59"/>
                </a:lnTo>
                <a:lnTo>
                  <a:pt x="87" y="55"/>
                </a:lnTo>
                <a:lnTo>
                  <a:pt x="87" y="50"/>
                </a:lnTo>
                <a:lnTo>
                  <a:pt x="90" y="50"/>
                </a:lnTo>
                <a:lnTo>
                  <a:pt x="90" y="55"/>
                </a:lnTo>
                <a:lnTo>
                  <a:pt x="90" y="57"/>
                </a:lnTo>
                <a:lnTo>
                  <a:pt x="94" y="59"/>
                </a:lnTo>
                <a:lnTo>
                  <a:pt x="96" y="59"/>
                </a:lnTo>
                <a:lnTo>
                  <a:pt x="96" y="57"/>
                </a:lnTo>
                <a:lnTo>
                  <a:pt x="98" y="57"/>
                </a:lnTo>
                <a:lnTo>
                  <a:pt x="100" y="57"/>
                </a:lnTo>
                <a:lnTo>
                  <a:pt x="100" y="50"/>
                </a:lnTo>
                <a:lnTo>
                  <a:pt x="102" y="50"/>
                </a:lnTo>
                <a:lnTo>
                  <a:pt x="102" y="68"/>
                </a:lnTo>
                <a:lnTo>
                  <a:pt x="100" y="68"/>
                </a:lnTo>
                <a:close/>
                <a:moveTo>
                  <a:pt x="107" y="55"/>
                </a:moveTo>
                <a:lnTo>
                  <a:pt x="107" y="51"/>
                </a:lnTo>
                <a:lnTo>
                  <a:pt x="109" y="50"/>
                </a:lnTo>
                <a:lnTo>
                  <a:pt x="113" y="48"/>
                </a:lnTo>
                <a:lnTo>
                  <a:pt x="115" y="48"/>
                </a:lnTo>
                <a:lnTo>
                  <a:pt x="116" y="48"/>
                </a:lnTo>
                <a:lnTo>
                  <a:pt x="118" y="48"/>
                </a:lnTo>
                <a:lnTo>
                  <a:pt x="120" y="50"/>
                </a:lnTo>
                <a:lnTo>
                  <a:pt x="122" y="50"/>
                </a:lnTo>
                <a:lnTo>
                  <a:pt x="122" y="51"/>
                </a:lnTo>
                <a:lnTo>
                  <a:pt x="122" y="53"/>
                </a:lnTo>
                <a:lnTo>
                  <a:pt x="122" y="64"/>
                </a:lnTo>
                <a:lnTo>
                  <a:pt x="124" y="66"/>
                </a:lnTo>
                <a:lnTo>
                  <a:pt x="126" y="66"/>
                </a:lnTo>
                <a:lnTo>
                  <a:pt x="126" y="68"/>
                </a:lnTo>
                <a:lnTo>
                  <a:pt x="124" y="68"/>
                </a:lnTo>
                <a:lnTo>
                  <a:pt x="122" y="68"/>
                </a:lnTo>
                <a:lnTo>
                  <a:pt x="120" y="68"/>
                </a:lnTo>
                <a:lnTo>
                  <a:pt x="120" y="66"/>
                </a:lnTo>
                <a:lnTo>
                  <a:pt x="118" y="66"/>
                </a:lnTo>
                <a:lnTo>
                  <a:pt x="116" y="68"/>
                </a:lnTo>
                <a:lnTo>
                  <a:pt x="115" y="68"/>
                </a:lnTo>
                <a:lnTo>
                  <a:pt x="113" y="68"/>
                </a:lnTo>
                <a:lnTo>
                  <a:pt x="111" y="68"/>
                </a:lnTo>
                <a:lnTo>
                  <a:pt x="109" y="68"/>
                </a:lnTo>
                <a:lnTo>
                  <a:pt x="107" y="68"/>
                </a:lnTo>
                <a:lnTo>
                  <a:pt x="107" y="66"/>
                </a:lnTo>
                <a:lnTo>
                  <a:pt x="107" y="64"/>
                </a:lnTo>
                <a:lnTo>
                  <a:pt x="107" y="62"/>
                </a:lnTo>
                <a:lnTo>
                  <a:pt x="107" y="61"/>
                </a:lnTo>
                <a:lnTo>
                  <a:pt x="107" y="59"/>
                </a:lnTo>
                <a:lnTo>
                  <a:pt x="109" y="59"/>
                </a:lnTo>
                <a:lnTo>
                  <a:pt x="113" y="57"/>
                </a:lnTo>
                <a:lnTo>
                  <a:pt x="118" y="57"/>
                </a:lnTo>
                <a:lnTo>
                  <a:pt x="118" y="55"/>
                </a:lnTo>
                <a:lnTo>
                  <a:pt x="120" y="53"/>
                </a:lnTo>
                <a:lnTo>
                  <a:pt x="118" y="51"/>
                </a:lnTo>
                <a:lnTo>
                  <a:pt x="115" y="51"/>
                </a:lnTo>
                <a:lnTo>
                  <a:pt x="113" y="51"/>
                </a:lnTo>
                <a:lnTo>
                  <a:pt x="111" y="51"/>
                </a:lnTo>
                <a:lnTo>
                  <a:pt x="111" y="53"/>
                </a:lnTo>
                <a:lnTo>
                  <a:pt x="111" y="55"/>
                </a:lnTo>
                <a:lnTo>
                  <a:pt x="107" y="55"/>
                </a:lnTo>
                <a:close/>
                <a:moveTo>
                  <a:pt x="120" y="59"/>
                </a:moveTo>
                <a:lnTo>
                  <a:pt x="118" y="59"/>
                </a:lnTo>
                <a:lnTo>
                  <a:pt x="116" y="59"/>
                </a:lnTo>
                <a:lnTo>
                  <a:pt x="115" y="59"/>
                </a:lnTo>
                <a:lnTo>
                  <a:pt x="113" y="61"/>
                </a:lnTo>
                <a:lnTo>
                  <a:pt x="111" y="61"/>
                </a:lnTo>
                <a:lnTo>
                  <a:pt x="109" y="62"/>
                </a:lnTo>
                <a:lnTo>
                  <a:pt x="111" y="66"/>
                </a:lnTo>
                <a:lnTo>
                  <a:pt x="113" y="66"/>
                </a:lnTo>
                <a:lnTo>
                  <a:pt x="115" y="66"/>
                </a:lnTo>
                <a:lnTo>
                  <a:pt x="116" y="66"/>
                </a:lnTo>
                <a:lnTo>
                  <a:pt x="118" y="64"/>
                </a:lnTo>
                <a:lnTo>
                  <a:pt x="120" y="62"/>
                </a:lnTo>
                <a:lnTo>
                  <a:pt x="120" y="59"/>
                </a:lnTo>
                <a:close/>
                <a:moveTo>
                  <a:pt x="135" y="51"/>
                </a:moveTo>
                <a:lnTo>
                  <a:pt x="135" y="68"/>
                </a:lnTo>
                <a:lnTo>
                  <a:pt x="133" y="68"/>
                </a:lnTo>
                <a:lnTo>
                  <a:pt x="133" y="51"/>
                </a:lnTo>
                <a:lnTo>
                  <a:pt x="126" y="51"/>
                </a:lnTo>
                <a:lnTo>
                  <a:pt x="126" y="50"/>
                </a:lnTo>
                <a:lnTo>
                  <a:pt x="142" y="50"/>
                </a:lnTo>
                <a:lnTo>
                  <a:pt x="142" y="51"/>
                </a:lnTo>
                <a:lnTo>
                  <a:pt x="135" y="51"/>
                </a:lnTo>
                <a:close/>
                <a:moveTo>
                  <a:pt x="157" y="55"/>
                </a:moveTo>
                <a:lnTo>
                  <a:pt x="155" y="51"/>
                </a:lnTo>
                <a:lnTo>
                  <a:pt x="151" y="51"/>
                </a:lnTo>
                <a:lnTo>
                  <a:pt x="150" y="51"/>
                </a:lnTo>
                <a:lnTo>
                  <a:pt x="148" y="53"/>
                </a:lnTo>
                <a:lnTo>
                  <a:pt x="146" y="55"/>
                </a:lnTo>
                <a:lnTo>
                  <a:pt x="146" y="59"/>
                </a:lnTo>
                <a:lnTo>
                  <a:pt x="146" y="62"/>
                </a:lnTo>
                <a:lnTo>
                  <a:pt x="148" y="64"/>
                </a:lnTo>
                <a:lnTo>
                  <a:pt x="150" y="66"/>
                </a:lnTo>
                <a:lnTo>
                  <a:pt x="151" y="66"/>
                </a:lnTo>
                <a:lnTo>
                  <a:pt x="153" y="66"/>
                </a:lnTo>
                <a:lnTo>
                  <a:pt x="155" y="64"/>
                </a:lnTo>
                <a:lnTo>
                  <a:pt x="155" y="62"/>
                </a:lnTo>
                <a:lnTo>
                  <a:pt x="157" y="61"/>
                </a:lnTo>
                <a:lnTo>
                  <a:pt x="159" y="61"/>
                </a:lnTo>
                <a:lnTo>
                  <a:pt x="159" y="64"/>
                </a:lnTo>
                <a:lnTo>
                  <a:pt x="157" y="66"/>
                </a:lnTo>
                <a:lnTo>
                  <a:pt x="155" y="68"/>
                </a:lnTo>
                <a:lnTo>
                  <a:pt x="151" y="68"/>
                </a:lnTo>
                <a:lnTo>
                  <a:pt x="150" y="68"/>
                </a:lnTo>
                <a:lnTo>
                  <a:pt x="148" y="68"/>
                </a:lnTo>
                <a:lnTo>
                  <a:pt x="146" y="66"/>
                </a:lnTo>
                <a:lnTo>
                  <a:pt x="144" y="64"/>
                </a:lnTo>
                <a:lnTo>
                  <a:pt x="142" y="62"/>
                </a:lnTo>
                <a:lnTo>
                  <a:pt x="142" y="59"/>
                </a:lnTo>
                <a:lnTo>
                  <a:pt x="142" y="57"/>
                </a:lnTo>
                <a:lnTo>
                  <a:pt x="144" y="53"/>
                </a:lnTo>
                <a:lnTo>
                  <a:pt x="146" y="51"/>
                </a:lnTo>
                <a:lnTo>
                  <a:pt x="148" y="50"/>
                </a:lnTo>
                <a:lnTo>
                  <a:pt x="150" y="48"/>
                </a:lnTo>
                <a:lnTo>
                  <a:pt x="151" y="48"/>
                </a:lnTo>
                <a:lnTo>
                  <a:pt x="155" y="48"/>
                </a:lnTo>
                <a:lnTo>
                  <a:pt x="157" y="50"/>
                </a:lnTo>
                <a:lnTo>
                  <a:pt x="159" y="51"/>
                </a:lnTo>
                <a:lnTo>
                  <a:pt x="159" y="53"/>
                </a:lnTo>
                <a:lnTo>
                  <a:pt x="159" y="55"/>
                </a:lnTo>
                <a:lnTo>
                  <a:pt x="157" y="55"/>
                </a:lnTo>
                <a:close/>
                <a:moveTo>
                  <a:pt x="179" y="68"/>
                </a:moveTo>
                <a:lnTo>
                  <a:pt x="175" y="68"/>
                </a:lnTo>
                <a:lnTo>
                  <a:pt x="168" y="59"/>
                </a:lnTo>
                <a:lnTo>
                  <a:pt x="166" y="61"/>
                </a:lnTo>
                <a:lnTo>
                  <a:pt x="166" y="68"/>
                </a:lnTo>
                <a:lnTo>
                  <a:pt x="163" y="68"/>
                </a:lnTo>
                <a:lnTo>
                  <a:pt x="163" y="50"/>
                </a:lnTo>
                <a:lnTo>
                  <a:pt x="166" y="50"/>
                </a:lnTo>
                <a:lnTo>
                  <a:pt x="166" y="57"/>
                </a:lnTo>
                <a:lnTo>
                  <a:pt x="175" y="50"/>
                </a:lnTo>
                <a:lnTo>
                  <a:pt x="179" y="50"/>
                </a:lnTo>
                <a:lnTo>
                  <a:pt x="170" y="57"/>
                </a:lnTo>
                <a:lnTo>
                  <a:pt x="179" y="68"/>
                </a:lnTo>
                <a:close/>
                <a:moveTo>
                  <a:pt x="185" y="64"/>
                </a:moveTo>
                <a:lnTo>
                  <a:pt x="185" y="64"/>
                </a:lnTo>
                <a:lnTo>
                  <a:pt x="194" y="50"/>
                </a:lnTo>
                <a:lnTo>
                  <a:pt x="198" y="50"/>
                </a:lnTo>
                <a:lnTo>
                  <a:pt x="198" y="68"/>
                </a:lnTo>
                <a:lnTo>
                  <a:pt x="194" y="68"/>
                </a:lnTo>
                <a:lnTo>
                  <a:pt x="194" y="53"/>
                </a:lnTo>
                <a:lnTo>
                  <a:pt x="185" y="68"/>
                </a:lnTo>
                <a:lnTo>
                  <a:pt x="181" y="68"/>
                </a:lnTo>
                <a:lnTo>
                  <a:pt x="181" y="50"/>
                </a:lnTo>
                <a:lnTo>
                  <a:pt x="185" y="50"/>
                </a:lnTo>
                <a:lnTo>
                  <a:pt x="185" y="64"/>
                </a:lnTo>
                <a:close/>
                <a:moveTo>
                  <a:pt x="205" y="64"/>
                </a:moveTo>
                <a:lnTo>
                  <a:pt x="205" y="64"/>
                </a:lnTo>
                <a:lnTo>
                  <a:pt x="214" y="50"/>
                </a:lnTo>
                <a:lnTo>
                  <a:pt x="218" y="50"/>
                </a:lnTo>
                <a:lnTo>
                  <a:pt x="218" y="68"/>
                </a:lnTo>
                <a:lnTo>
                  <a:pt x="214" y="68"/>
                </a:lnTo>
                <a:lnTo>
                  <a:pt x="214" y="53"/>
                </a:lnTo>
                <a:lnTo>
                  <a:pt x="207" y="68"/>
                </a:lnTo>
                <a:lnTo>
                  <a:pt x="203" y="68"/>
                </a:lnTo>
                <a:lnTo>
                  <a:pt x="203" y="50"/>
                </a:lnTo>
                <a:lnTo>
                  <a:pt x="205" y="50"/>
                </a:lnTo>
                <a:lnTo>
                  <a:pt x="205" y="64"/>
                </a:lnTo>
                <a:close/>
                <a:moveTo>
                  <a:pt x="216" y="40"/>
                </a:moveTo>
                <a:lnTo>
                  <a:pt x="214" y="44"/>
                </a:lnTo>
                <a:lnTo>
                  <a:pt x="211" y="46"/>
                </a:lnTo>
                <a:lnTo>
                  <a:pt x="207" y="44"/>
                </a:lnTo>
                <a:lnTo>
                  <a:pt x="205" y="40"/>
                </a:lnTo>
                <a:lnTo>
                  <a:pt x="207" y="40"/>
                </a:lnTo>
                <a:lnTo>
                  <a:pt x="207" y="42"/>
                </a:lnTo>
                <a:lnTo>
                  <a:pt x="209" y="44"/>
                </a:lnTo>
                <a:lnTo>
                  <a:pt x="211" y="44"/>
                </a:lnTo>
                <a:lnTo>
                  <a:pt x="212" y="44"/>
                </a:lnTo>
                <a:lnTo>
                  <a:pt x="214" y="42"/>
                </a:lnTo>
                <a:lnTo>
                  <a:pt x="214" y="40"/>
                </a:lnTo>
                <a:lnTo>
                  <a:pt x="216" y="40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6" name="Freeform 190"/>
          <p:cNvSpPr>
            <a:spLocks noEditPoints="1"/>
          </p:cNvSpPr>
          <p:nvPr/>
        </p:nvSpPr>
        <p:spPr bwMode="auto">
          <a:xfrm>
            <a:off x="10413734" y="2952231"/>
            <a:ext cx="218307" cy="52695"/>
          </a:xfrm>
          <a:custGeom>
            <a:avLst/>
            <a:gdLst>
              <a:gd name="T0" fmla="*/ 27769 w 126"/>
              <a:gd name="T1" fmla="*/ 6350 h 28"/>
              <a:gd name="T2" fmla="*/ 0 w 126"/>
              <a:gd name="T3" fmla="*/ 0 h 28"/>
              <a:gd name="T4" fmla="*/ 43845 w 126"/>
              <a:gd name="T5" fmla="*/ 15875 h 28"/>
              <a:gd name="T6" fmla="*/ 54076 w 126"/>
              <a:gd name="T7" fmla="*/ 12700 h 28"/>
              <a:gd name="T8" fmla="*/ 62845 w 126"/>
              <a:gd name="T9" fmla="*/ 20638 h 28"/>
              <a:gd name="T10" fmla="*/ 65768 w 126"/>
              <a:gd name="T11" fmla="*/ 41275 h 28"/>
              <a:gd name="T12" fmla="*/ 65768 w 126"/>
              <a:gd name="T13" fmla="*/ 44450 h 28"/>
              <a:gd name="T14" fmla="*/ 62845 w 126"/>
              <a:gd name="T15" fmla="*/ 44450 h 28"/>
              <a:gd name="T16" fmla="*/ 56999 w 126"/>
              <a:gd name="T17" fmla="*/ 38100 h 28"/>
              <a:gd name="T18" fmla="*/ 46768 w 126"/>
              <a:gd name="T19" fmla="*/ 44450 h 28"/>
              <a:gd name="T20" fmla="*/ 37999 w 126"/>
              <a:gd name="T21" fmla="*/ 41275 h 28"/>
              <a:gd name="T22" fmla="*/ 40922 w 126"/>
              <a:gd name="T23" fmla="*/ 30163 h 28"/>
              <a:gd name="T24" fmla="*/ 56999 w 126"/>
              <a:gd name="T25" fmla="*/ 23812 h 28"/>
              <a:gd name="T26" fmla="*/ 46768 w 126"/>
              <a:gd name="T27" fmla="*/ 15875 h 28"/>
              <a:gd name="T28" fmla="*/ 37999 w 126"/>
              <a:gd name="T29" fmla="*/ 20638 h 28"/>
              <a:gd name="T30" fmla="*/ 51153 w 126"/>
              <a:gd name="T31" fmla="*/ 30163 h 28"/>
              <a:gd name="T32" fmla="*/ 46768 w 126"/>
              <a:gd name="T33" fmla="*/ 30163 h 28"/>
              <a:gd name="T34" fmla="*/ 43845 w 126"/>
              <a:gd name="T35" fmla="*/ 38100 h 28"/>
              <a:gd name="T36" fmla="*/ 54076 w 126"/>
              <a:gd name="T37" fmla="*/ 38100 h 28"/>
              <a:gd name="T38" fmla="*/ 56999 w 126"/>
              <a:gd name="T39" fmla="*/ 26988 h 28"/>
              <a:gd name="T40" fmla="*/ 73075 w 126"/>
              <a:gd name="T41" fmla="*/ 41275 h 28"/>
              <a:gd name="T42" fmla="*/ 67229 w 126"/>
              <a:gd name="T43" fmla="*/ 38100 h 28"/>
              <a:gd name="T44" fmla="*/ 70152 w 126"/>
              <a:gd name="T45" fmla="*/ 12700 h 28"/>
              <a:gd name="T46" fmla="*/ 86229 w 126"/>
              <a:gd name="T47" fmla="*/ 17463 h 28"/>
              <a:gd name="T48" fmla="*/ 100844 w 126"/>
              <a:gd name="T49" fmla="*/ 15875 h 28"/>
              <a:gd name="T50" fmla="*/ 113998 w 126"/>
              <a:gd name="T51" fmla="*/ 12700 h 28"/>
              <a:gd name="T52" fmla="*/ 121305 w 126"/>
              <a:gd name="T53" fmla="*/ 20638 h 28"/>
              <a:gd name="T54" fmla="*/ 121305 w 126"/>
              <a:gd name="T55" fmla="*/ 41275 h 28"/>
              <a:gd name="T56" fmla="*/ 121305 w 126"/>
              <a:gd name="T57" fmla="*/ 44450 h 28"/>
              <a:gd name="T58" fmla="*/ 121305 w 126"/>
              <a:gd name="T59" fmla="*/ 44450 h 28"/>
              <a:gd name="T60" fmla="*/ 116921 w 126"/>
              <a:gd name="T61" fmla="*/ 38100 h 28"/>
              <a:gd name="T62" fmla="*/ 105229 w 126"/>
              <a:gd name="T63" fmla="*/ 44450 h 28"/>
              <a:gd name="T64" fmla="*/ 97921 w 126"/>
              <a:gd name="T65" fmla="*/ 41275 h 28"/>
              <a:gd name="T66" fmla="*/ 97921 w 126"/>
              <a:gd name="T67" fmla="*/ 30163 h 28"/>
              <a:gd name="T68" fmla="*/ 116921 w 126"/>
              <a:gd name="T69" fmla="*/ 23812 h 28"/>
              <a:gd name="T70" fmla="*/ 105229 w 126"/>
              <a:gd name="T71" fmla="*/ 15875 h 28"/>
              <a:gd name="T72" fmla="*/ 97921 w 126"/>
              <a:gd name="T73" fmla="*/ 20638 h 28"/>
              <a:gd name="T74" fmla="*/ 111075 w 126"/>
              <a:gd name="T75" fmla="*/ 30163 h 28"/>
              <a:gd name="T76" fmla="*/ 102306 w 126"/>
              <a:gd name="T77" fmla="*/ 30163 h 28"/>
              <a:gd name="T78" fmla="*/ 102306 w 126"/>
              <a:gd name="T79" fmla="*/ 38100 h 28"/>
              <a:gd name="T80" fmla="*/ 113998 w 126"/>
              <a:gd name="T81" fmla="*/ 38100 h 28"/>
              <a:gd name="T82" fmla="*/ 116921 w 126"/>
              <a:gd name="T83" fmla="*/ 26988 h 28"/>
              <a:gd name="T84" fmla="*/ 146151 w 126"/>
              <a:gd name="T85" fmla="*/ 44450 h 28"/>
              <a:gd name="T86" fmla="*/ 130074 w 126"/>
              <a:gd name="T87" fmla="*/ 44450 h 28"/>
              <a:gd name="T88" fmla="*/ 146151 w 126"/>
              <a:gd name="T89" fmla="*/ 26988 h 28"/>
              <a:gd name="T90" fmla="*/ 162227 w 126"/>
              <a:gd name="T91" fmla="*/ 15875 h 28"/>
              <a:gd name="T92" fmla="*/ 175381 w 126"/>
              <a:gd name="T93" fmla="*/ 12700 h 28"/>
              <a:gd name="T94" fmla="*/ 181227 w 126"/>
              <a:gd name="T95" fmla="*/ 20638 h 28"/>
              <a:gd name="T96" fmla="*/ 184150 w 126"/>
              <a:gd name="T97" fmla="*/ 41275 h 28"/>
              <a:gd name="T98" fmla="*/ 184150 w 126"/>
              <a:gd name="T99" fmla="*/ 44450 h 28"/>
              <a:gd name="T100" fmla="*/ 181227 w 126"/>
              <a:gd name="T101" fmla="*/ 44450 h 28"/>
              <a:gd name="T102" fmla="*/ 175381 w 126"/>
              <a:gd name="T103" fmla="*/ 38100 h 28"/>
              <a:gd name="T104" fmla="*/ 168073 w 126"/>
              <a:gd name="T105" fmla="*/ 44450 h 28"/>
              <a:gd name="T106" fmla="*/ 159304 w 126"/>
              <a:gd name="T107" fmla="*/ 41275 h 28"/>
              <a:gd name="T108" fmla="*/ 159304 w 126"/>
              <a:gd name="T109" fmla="*/ 30163 h 28"/>
              <a:gd name="T110" fmla="*/ 175381 w 126"/>
              <a:gd name="T111" fmla="*/ 23812 h 28"/>
              <a:gd name="T112" fmla="*/ 168073 w 126"/>
              <a:gd name="T113" fmla="*/ 15875 h 28"/>
              <a:gd name="T114" fmla="*/ 159304 w 126"/>
              <a:gd name="T115" fmla="*/ 20638 h 28"/>
              <a:gd name="T116" fmla="*/ 172458 w 126"/>
              <a:gd name="T117" fmla="*/ 30163 h 28"/>
              <a:gd name="T118" fmla="*/ 165150 w 126"/>
              <a:gd name="T119" fmla="*/ 30163 h 28"/>
              <a:gd name="T120" fmla="*/ 165150 w 126"/>
              <a:gd name="T121" fmla="*/ 38100 h 28"/>
              <a:gd name="T122" fmla="*/ 172458 w 126"/>
              <a:gd name="T123" fmla="*/ 38100 h 28"/>
              <a:gd name="T124" fmla="*/ 175381 w 126"/>
              <a:gd name="T125" fmla="*/ 26988 h 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28"/>
              <a:gd name="T191" fmla="*/ 126 w 126"/>
              <a:gd name="T192" fmla="*/ 28 h 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28">
                <a:moveTo>
                  <a:pt x="22" y="0"/>
                </a:moveTo>
                <a:lnTo>
                  <a:pt x="22" y="28"/>
                </a:lnTo>
                <a:lnTo>
                  <a:pt x="19" y="28"/>
                </a:lnTo>
                <a:lnTo>
                  <a:pt x="19" y="4"/>
                </a:lnTo>
                <a:lnTo>
                  <a:pt x="4" y="4"/>
                </a:lnTo>
                <a:lnTo>
                  <a:pt x="4" y="28"/>
                </a:lnTo>
                <a:lnTo>
                  <a:pt x="0" y="28"/>
                </a:lnTo>
                <a:lnTo>
                  <a:pt x="0" y="0"/>
                </a:lnTo>
                <a:lnTo>
                  <a:pt x="22" y="0"/>
                </a:lnTo>
                <a:close/>
                <a:moveTo>
                  <a:pt x="26" y="13"/>
                </a:moveTo>
                <a:lnTo>
                  <a:pt x="28" y="11"/>
                </a:lnTo>
                <a:lnTo>
                  <a:pt x="30" y="10"/>
                </a:lnTo>
                <a:lnTo>
                  <a:pt x="32" y="8"/>
                </a:lnTo>
                <a:lnTo>
                  <a:pt x="35" y="8"/>
                </a:lnTo>
                <a:lnTo>
                  <a:pt x="37" y="8"/>
                </a:lnTo>
                <a:lnTo>
                  <a:pt x="39" y="8"/>
                </a:lnTo>
                <a:lnTo>
                  <a:pt x="41" y="10"/>
                </a:lnTo>
                <a:lnTo>
                  <a:pt x="43" y="11"/>
                </a:lnTo>
                <a:lnTo>
                  <a:pt x="43" y="13"/>
                </a:lnTo>
                <a:lnTo>
                  <a:pt x="43" y="24"/>
                </a:lnTo>
                <a:lnTo>
                  <a:pt x="43" y="26"/>
                </a:lnTo>
                <a:lnTo>
                  <a:pt x="45" y="26"/>
                </a:lnTo>
                <a:lnTo>
                  <a:pt x="45" y="24"/>
                </a:lnTo>
                <a:lnTo>
                  <a:pt x="45" y="28"/>
                </a:lnTo>
                <a:lnTo>
                  <a:pt x="43" y="28"/>
                </a:lnTo>
                <a:lnTo>
                  <a:pt x="41" y="28"/>
                </a:lnTo>
                <a:lnTo>
                  <a:pt x="39" y="26"/>
                </a:lnTo>
                <a:lnTo>
                  <a:pt x="39" y="24"/>
                </a:lnTo>
                <a:lnTo>
                  <a:pt x="37" y="26"/>
                </a:lnTo>
                <a:lnTo>
                  <a:pt x="37" y="28"/>
                </a:lnTo>
                <a:lnTo>
                  <a:pt x="35" y="28"/>
                </a:ln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26" y="26"/>
                </a:lnTo>
                <a:lnTo>
                  <a:pt x="26" y="24"/>
                </a:lnTo>
                <a:lnTo>
                  <a:pt x="26" y="23"/>
                </a:lnTo>
                <a:lnTo>
                  <a:pt x="26" y="21"/>
                </a:lnTo>
                <a:lnTo>
                  <a:pt x="28" y="19"/>
                </a:lnTo>
                <a:lnTo>
                  <a:pt x="30" y="17"/>
                </a:lnTo>
                <a:lnTo>
                  <a:pt x="32" y="17"/>
                </a:lnTo>
                <a:lnTo>
                  <a:pt x="37" y="15"/>
                </a:lnTo>
                <a:lnTo>
                  <a:pt x="39" y="15"/>
                </a:lnTo>
                <a:lnTo>
                  <a:pt x="39" y="13"/>
                </a:lnTo>
                <a:lnTo>
                  <a:pt x="37" y="11"/>
                </a:lnTo>
                <a:lnTo>
                  <a:pt x="35" y="10"/>
                </a:lnTo>
                <a:lnTo>
                  <a:pt x="32" y="10"/>
                </a:lnTo>
                <a:lnTo>
                  <a:pt x="32" y="11"/>
                </a:lnTo>
                <a:lnTo>
                  <a:pt x="30" y="13"/>
                </a:lnTo>
                <a:lnTo>
                  <a:pt x="26" y="13"/>
                </a:lnTo>
                <a:close/>
                <a:moveTo>
                  <a:pt x="39" y="17"/>
                </a:moveTo>
                <a:lnTo>
                  <a:pt x="39" y="19"/>
                </a:lnTo>
                <a:lnTo>
                  <a:pt x="37" y="19"/>
                </a:lnTo>
                <a:lnTo>
                  <a:pt x="35" y="19"/>
                </a:lnTo>
                <a:lnTo>
                  <a:pt x="34" y="19"/>
                </a:lnTo>
                <a:lnTo>
                  <a:pt x="32" y="19"/>
                </a:lnTo>
                <a:lnTo>
                  <a:pt x="30" y="21"/>
                </a:lnTo>
                <a:lnTo>
                  <a:pt x="30" y="23"/>
                </a:lnTo>
                <a:lnTo>
                  <a:pt x="30" y="24"/>
                </a:lnTo>
                <a:lnTo>
                  <a:pt x="34" y="26"/>
                </a:lnTo>
                <a:lnTo>
                  <a:pt x="35" y="26"/>
                </a:lnTo>
                <a:lnTo>
                  <a:pt x="35" y="24"/>
                </a:lnTo>
                <a:lnTo>
                  <a:pt x="37" y="24"/>
                </a:lnTo>
                <a:lnTo>
                  <a:pt x="39" y="23"/>
                </a:lnTo>
                <a:lnTo>
                  <a:pt x="39" y="21"/>
                </a:lnTo>
                <a:lnTo>
                  <a:pt x="39" y="17"/>
                </a:lnTo>
                <a:close/>
                <a:moveTo>
                  <a:pt x="52" y="11"/>
                </a:moveTo>
                <a:lnTo>
                  <a:pt x="52" y="23"/>
                </a:lnTo>
                <a:lnTo>
                  <a:pt x="52" y="24"/>
                </a:lnTo>
                <a:lnTo>
                  <a:pt x="50" y="26"/>
                </a:lnTo>
                <a:lnTo>
                  <a:pt x="48" y="28"/>
                </a:lnTo>
                <a:lnTo>
                  <a:pt x="46" y="28"/>
                </a:lnTo>
                <a:lnTo>
                  <a:pt x="46" y="24"/>
                </a:lnTo>
                <a:lnTo>
                  <a:pt x="48" y="24"/>
                </a:lnTo>
                <a:lnTo>
                  <a:pt x="48" y="23"/>
                </a:lnTo>
                <a:lnTo>
                  <a:pt x="48" y="8"/>
                </a:lnTo>
                <a:lnTo>
                  <a:pt x="63" y="8"/>
                </a:lnTo>
                <a:lnTo>
                  <a:pt x="63" y="28"/>
                </a:lnTo>
                <a:lnTo>
                  <a:pt x="59" y="28"/>
                </a:lnTo>
                <a:lnTo>
                  <a:pt x="59" y="11"/>
                </a:lnTo>
                <a:lnTo>
                  <a:pt x="52" y="11"/>
                </a:lnTo>
                <a:close/>
                <a:moveTo>
                  <a:pt x="67" y="13"/>
                </a:moveTo>
                <a:lnTo>
                  <a:pt x="69" y="11"/>
                </a:lnTo>
                <a:lnTo>
                  <a:pt x="69" y="10"/>
                </a:lnTo>
                <a:lnTo>
                  <a:pt x="72" y="8"/>
                </a:lnTo>
                <a:lnTo>
                  <a:pt x="76" y="8"/>
                </a:lnTo>
                <a:lnTo>
                  <a:pt x="78" y="8"/>
                </a:lnTo>
                <a:lnTo>
                  <a:pt x="80" y="8"/>
                </a:lnTo>
                <a:lnTo>
                  <a:pt x="82" y="10"/>
                </a:lnTo>
                <a:lnTo>
                  <a:pt x="82" y="11"/>
                </a:lnTo>
                <a:lnTo>
                  <a:pt x="83" y="13"/>
                </a:lnTo>
                <a:lnTo>
                  <a:pt x="83" y="24"/>
                </a:lnTo>
                <a:lnTo>
                  <a:pt x="83" y="26"/>
                </a:lnTo>
                <a:lnTo>
                  <a:pt x="85" y="24"/>
                </a:lnTo>
                <a:lnTo>
                  <a:pt x="85" y="28"/>
                </a:lnTo>
                <a:lnTo>
                  <a:pt x="83" y="28"/>
                </a:lnTo>
                <a:lnTo>
                  <a:pt x="82" y="28"/>
                </a:lnTo>
                <a:lnTo>
                  <a:pt x="80" y="28"/>
                </a:lnTo>
                <a:lnTo>
                  <a:pt x="80" y="26"/>
                </a:lnTo>
                <a:lnTo>
                  <a:pt x="80" y="24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2" y="28"/>
                </a:lnTo>
                <a:lnTo>
                  <a:pt x="70" y="28"/>
                </a:lnTo>
                <a:lnTo>
                  <a:pt x="69" y="28"/>
                </a:lnTo>
                <a:lnTo>
                  <a:pt x="69" y="26"/>
                </a:lnTo>
                <a:lnTo>
                  <a:pt x="67" y="26"/>
                </a:lnTo>
                <a:lnTo>
                  <a:pt x="67" y="24"/>
                </a:lnTo>
                <a:lnTo>
                  <a:pt x="67" y="23"/>
                </a:lnTo>
                <a:lnTo>
                  <a:pt x="67" y="21"/>
                </a:lnTo>
                <a:lnTo>
                  <a:pt x="67" y="19"/>
                </a:lnTo>
                <a:lnTo>
                  <a:pt x="69" y="17"/>
                </a:lnTo>
                <a:lnTo>
                  <a:pt x="72" y="17"/>
                </a:lnTo>
                <a:lnTo>
                  <a:pt x="78" y="15"/>
                </a:lnTo>
                <a:lnTo>
                  <a:pt x="80" y="15"/>
                </a:lnTo>
                <a:lnTo>
                  <a:pt x="80" y="13"/>
                </a:lnTo>
                <a:lnTo>
                  <a:pt x="78" y="11"/>
                </a:lnTo>
                <a:lnTo>
                  <a:pt x="74" y="10"/>
                </a:lnTo>
                <a:lnTo>
                  <a:pt x="72" y="10"/>
                </a:lnTo>
                <a:lnTo>
                  <a:pt x="70" y="11"/>
                </a:lnTo>
                <a:lnTo>
                  <a:pt x="70" y="13"/>
                </a:lnTo>
                <a:lnTo>
                  <a:pt x="67" y="13"/>
                </a:lnTo>
                <a:close/>
                <a:moveTo>
                  <a:pt x="80" y="17"/>
                </a:moveTo>
                <a:lnTo>
                  <a:pt x="78" y="19"/>
                </a:lnTo>
                <a:lnTo>
                  <a:pt x="76" y="19"/>
                </a:lnTo>
                <a:lnTo>
                  <a:pt x="74" y="19"/>
                </a:lnTo>
                <a:lnTo>
                  <a:pt x="72" y="19"/>
                </a:lnTo>
                <a:lnTo>
                  <a:pt x="70" y="19"/>
                </a:lnTo>
                <a:lnTo>
                  <a:pt x="70" y="21"/>
                </a:lnTo>
                <a:lnTo>
                  <a:pt x="70" y="23"/>
                </a:lnTo>
                <a:lnTo>
                  <a:pt x="70" y="24"/>
                </a:lnTo>
                <a:lnTo>
                  <a:pt x="72" y="26"/>
                </a:lnTo>
                <a:lnTo>
                  <a:pt x="74" y="26"/>
                </a:lnTo>
                <a:lnTo>
                  <a:pt x="76" y="24"/>
                </a:lnTo>
                <a:lnTo>
                  <a:pt x="78" y="24"/>
                </a:lnTo>
                <a:lnTo>
                  <a:pt x="78" y="23"/>
                </a:lnTo>
                <a:lnTo>
                  <a:pt x="80" y="23"/>
                </a:lnTo>
                <a:lnTo>
                  <a:pt x="80" y="21"/>
                </a:lnTo>
                <a:lnTo>
                  <a:pt x="80" y="17"/>
                </a:lnTo>
                <a:close/>
                <a:moveTo>
                  <a:pt x="100" y="8"/>
                </a:moveTo>
                <a:lnTo>
                  <a:pt x="104" y="8"/>
                </a:lnTo>
                <a:lnTo>
                  <a:pt x="104" y="28"/>
                </a:lnTo>
                <a:lnTo>
                  <a:pt x="100" y="28"/>
                </a:lnTo>
                <a:lnTo>
                  <a:pt x="100" y="19"/>
                </a:lnTo>
                <a:lnTo>
                  <a:pt x="91" y="19"/>
                </a:lnTo>
                <a:lnTo>
                  <a:pt x="91" y="28"/>
                </a:lnTo>
                <a:lnTo>
                  <a:pt x="89" y="28"/>
                </a:lnTo>
                <a:lnTo>
                  <a:pt x="89" y="8"/>
                </a:lnTo>
                <a:lnTo>
                  <a:pt x="91" y="8"/>
                </a:lnTo>
                <a:lnTo>
                  <a:pt x="91" y="17"/>
                </a:lnTo>
                <a:lnTo>
                  <a:pt x="100" y="17"/>
                </a:lnTo>
                <a:lnTo>
                  <a:pt x="100" y="8"/>
                </a:lnTo>
                <a:close/>
                <a:moveTo>
                  <a:pt x="109" y="13"/>
                </a:moveTo>
                <a:lnTo>
                  <a:pt x="109" y="11"/>
                </a:lnTo>
                <a:lnTo>
                  <a:pt x="111" y="10"/>
                </a:lnTo>
                <a:lnTo>
                  <a:pt x="113" y="8"/>
                </a:lnTo>
                <a:lnTo>
                  <a:pt x="117" y="8"/>
                </a:lnTo>
                <a:lnTo>
                  <a:pt x="118" y="8"/>
                </a:lnTo>
                <a:lnTo>
                  <a:pt x="120" y="8"/>
                </a:lnTo>
                <a:lnTo>
                  <a:pt x="122" y="8"/>
                </a:lnTo>
                <a:lnTo>
                  <a:pt x="122" y="10"/>
                </a:lnTo>
                <a:lnTo>
                  <a:pt x="124" y="11"/>
                </a:lnTo>
                <a:lnTo>
                  <a:pt x="124" y="13"/>
                </a:lnTo>
                <a:lnTo>
                  <a:pt x="124" y="24"/>
                </a:lnTo>
                <a:lnTo>
                  <a:pt x="126" y="26"/>
                </a:lnTo>
                <a:lnTo>
                  <a:pt x="126" y="24"/>
                </a:lnTo>
                <a:lnTo>
                  <a:pt x="126" y="28"/>
                </a:lnTo>
                <a:lnTo>
                  <a:pt x="124" y="28"/>
                </a:lnTo>
                <a:lnTo>
                  <a:pt x="122" y="28"/>
                </a:lnTo>
                <a:lnTo>
                  <a:pt x="122" y="26"/>
                </a:lnTo>
                <a:lnTo>
                  <a:pt x="120" y="24"/>
                </a:lnTo>
                <a:lnTo>
                  <a:pt x="120" y="26"/>
                </a:lnTo>
                <a:lnTo>
                  <a:pt x="118" y="28"/>
                </a:lnTo>
                <a:lnTo>
                  <a:pt x="117" y="28"/>
                </a:lnTo>
                <a:lnTo>
                  <a:pt x="115" y="28"/>
                </a:lnTo>
                <a:lnTo>
                  <a:pt x="113" y="28"/>
                </a:lnTo>
                <a:lnTo>
                  <a:pt x="111" y="28"/>
                </a:lnTo>
                <a:lnTo>
                  <a:pt x="109" y="26"/>
                </a:lnTo>
                <a:lnTo>
                  <a:pt x="107" y="24"/>
                </a:lnTo>
                <a:lnTo>
                  <a:pt x="107" y="23"/>
                </a:lnTo>
                <a:lnTo>
                  <a:pt x="107" y="21"/>
                </a:lnTo>
                <a:lnTo>
                  <a:pt x="109" y="19"/>
                </a:lnTo>
                <a:lnTo>
                  <a:pt x="111" y="17"/>
                </a:lnTo>
                <a:lnTo>
                  <a:pt x="113" y="17"/>
                </a:lnTo>
                <a:lnTo>
                  <a:pt x="118" y="15"/>
                </a:lnTo>
                <a:lnTo>
                  <a:pt x="120" y="15"/>
                </a:lnTo>
                <a:lnTo>
                  <a:pt x="120" y="13"/>
                </a:lnTo>
                <a:lnTo>
                  <a:pt x="120" y="11"/>
                </a:lnTo>
                <a:lnTo>
                  <a:pt x="117" y="10"/>
                </a:lnTo>
                <a:lnTo>
                  <a:pt x="115" y="10"/>
                </a:lnTo>
                <a:lnTo>
                  <a:pt x="113" y="11"/>
                </a:lnTo>
                <a:lnTo>
                  <a:pt x="113" y="13"/>
                </a:lnTo>
                <a:lnTo>
                  <a:pt x="111" y="13"/>
                </a:lnTo>
                <a:lnTo>
                  <a:pt x="109" y="13"/>
                </a:lnTo>
                <a:close/>
                <a:moveTo>
                  <a:pt x="120" y="17"/>
                </a:moveTo>
                <a:lnTo>
                  <a:pt x="120" y="19"/>
                </a:lnTo>
                <a:lnTo>
                  <a:pt x="118" y="19"/>
                </a:lnTo>
                <a:lnTo>
                  <a:pt x="115" y="19"/>
                </a:lnTo>
                <a:lnTo>
                  <a:pt x="113" y="19"/>
                </a:lnTo>
                <a:lnTo>
                  <a:pt x="111" y="21"/>
                </a:lnTo>
                <a:lnTo>
                  <a:pt x="111" y="23"/>
                </a:lnTo>
                <a:lnTo>
                  <a:pt x="113" y="24"/>
                </a:lnTo>
                <a:lnTo>
                  <a:pt x="115" y="26"/>
                </a:lnTo>
                <a:lnTo>
                  <a:pt x="117" y="26"/>
                </a:lnTo>
                <a:lnTo>
                  <a:pt x="118" y="24"/>
                </a:lnTo>
                <a:lnTo>
                  <a:pt x="120" y="23"/>
                </a:lnTo>
                <a:lnTo>
                  <a:pt x="120" y="21"/>
                </a:lnTo>
                <a:lnTo>
                  <a:pt x="120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7" name="Freeform 191"/>
          <p:cNvSpPr>
            <a:spLocks noEditPoints="1"/>
          </p:cNvSpPr>
          <p:nvPr/>
        </p:nvSpPr>
        <p:spPr bwMode="auto">
          <a:xfrm>
            <a:off x="2697713" y="2910830"/>
            <a:ext cx="229599" cy="56459"/>
          </a:xfrm>
          <a:custGeom>
            <a:avLst/>
            <a:gdLst>
              <a:gd name="T0" fmla="*/ 26212 w 133"/>
              <a:gd name="T1" fmla="*/ 3175 h 30"/>
              <a:gd name="T2" fmla="*/ 23299 w 133"/>
              <a:gd name="T3" fmla="*/ 17463 h 30"/>
              <a:gd name="T4" fmla="*/ 29124 w 133"/>
              <a:gd name="T5" fmla="*/ 33338 h 30"/>
              <a:gd name="T6" fmla="*/ 16018 w 133"/>
              <a:gd name="T7" fmla="*/ 41275 h 30"/>
              <a:gd name="T8" fmla="*/ 17474 w 133"/>
              <a:gd name="T9" fmla="*/ 17463 h 30"/>
              <a:gd name="T10" fmla="*/ 20387 w 133"/>
              <a:gd name="T11" fmla="*/ 6350 h 30"/>
              <a:gd name="T12" fmla="*/ 4369 w 133"/>
              <a:gd name="T13" fmla="*/ 34925 h 30"/>
              <a:gd name="T14" fmla="*/ 23299 w 133"/>
              <a:gd name="T15" fmla="*/ 30163 h 30"/>
              <a:gd name="T16" fmla="*/ 45142 w 133"/>
              <a:gd name="T17" fmla="*/ 9525 h 30"/>
              <a:gd name="T18" fmla="*/ 58248 w 133"/>
              <a:gd name="T19" fmla="*/ 20638 h 30"/>
              <a:gd name="T20" fmla="*/ 52423 w 133"/>
              <a:gd name="T21" fmla="*/ 38100 h 30"/>
              <a:gd name="T22" fmla="*/ 36405 w 133"/>
              <a:gd name="T23" fmla="*/ 34925 h 30"/>
              <a:gd name="T24" fmla="*/ 34949 w 133"/>
              <a:gd name="T25" fmla="*/ 17463 h 30"/>
              <a:gd name="T26" fmla="*/ 45142 w 133"/>
              <a:gd name="T27" fmla="*/ 38100 h 30"/>
              <a:gd name="T28" fmla="*/ 52423 w 133"/>
              <a:gd name="T29" fmla="*/ 26988 h 30"/>
              <a:gd name="T30" fmla="*/ 50967 w 133"/>
              <a:gd name="T31" fmla="*/ 14288 h 30"/>
              <a:gd name="T32" fmla="*/ 39317 w 133"/>
              <a:gd name="T33" fmla="*/ 17463 h 30"/>
              <a:gd name="T34" fmla="*/ 39317 w 133"/>
              <a:gd name="T35" fmla="*/ 30163 h 30"/>
              <a:gd name="T36" fmla="*/ 69898 w 133"/>
              <a:gd name="T37" fmla="*/ 14288 h 30"/>
              <a:gd name="T38" fmla="*/ 61161 w 133"/>
              <a:gd name="T39" fmla="*/ 41275 h 30"/>
              <a:gd name="T40" fmla="*/ 64073 w 133"/>
              <a:gd name="T41" fmla="*/ 33338 h 30"/>
              <a:gd name="T42" fmla="*/ 80091 w 133"/>
              <a:gd name="T43" fmla="*/ 14288 h 30"/>
              <a:gd name="T44" fmla="*/ 112128 w 133"/>
              <a:gd name="T45" fmla="*/ 14288 h 30"/>
              <a:gd name="T46" fmla="*/ 112128 w 133"/>
              <a:gd name="T47" fmla="*/ 33338 h 30"/>
              <a:gd name="T48" fmla="*/ 99022 w 133"/>
              <a:gd name="T49" fmla="*/ 41275 h 30"/>
              <a:gd name="T50" fmla="*/ 90285 w 133"/>
              <a:gd name="T51" fmla="*/ 26988 h 30"/>
              <a:gd name="T52" fmla="*/ 99022 w 133"/>
              <a:gd name="T53" fmla="*/ 9525 h 30"/>
              <a:gd name="T54" fmla="*/ 109215 w 133"/>
              <a:gd name="T55" fmla="*/ 33338 h 30"/>
              <a:gd name="T56" fmla="*/ 109215 w 133"/>
              <a:gd name="T57" fmla="*/ 20638 h 30"/>
              <a:gd name="T58" fmla="*/ 99022 w 133"/>
              <a:gd name="T59" fmla="*/ 14288 h 30"/>
              <a:gd name="T60" fmla="*/ 93197 w 133"/>
              <a:gd name="T61" fmla="*/ 26988 h 30"/>
              <a:gd name="T62" fmla="*/ 99022 w 133"/>
              <a:gd name="T63" fmla="*/ 34925 h 30"/>
              <a:gd name="T64" fmla="*/ 120865 w 133"/>
              <a:gd name="T65" fmla="*/ 12700 h 30"/>
              <a:gd name="T66" fmla="*/ 141252 w 133"/>
              <a:gd name="T67" fmla="*/ 47625 h 30"/>
              <a:gd name="T68" fmla="*/ 141252 w 133"/>
              <a:gd name="T69" fmla="*/ 34925 h 30"/>
              <a:gd name="T70" fmla="*/ 160182 w 133"/>
              <a:gd name="T71" fmla="*/ 34925 h 30"/>
              <a:gd name="T72" fmla="*/ 141252 w 133"/>
              <a:gd name="T73" fmla="*/ 41275 h 30"/>
              <a:gd name="T74" fmla="*/ 147076 w 133"/>
              <a:gd name="T75" fmla="*/ 33338 h 30"/>
              <a:gd name="T76" fmla="*/ 171832 w 133"/>
              <a:gd name="T77" fmla="*/ 12700 h 30"/>
              <a:gd name="T78" fmla="*/ 184938 w 133"/>
              <a:gd name="T79" fmla="*/ 12700 h 30"/>
              <a:gd name="T80" fmla="*/ 190763 w 133"/>
              <a:gd name="T81" fmla="*/ 34925 h 30"/>
              <a:gd name="T82" fmla="*/ 193675 w 133"/>
              <a:gd name="T83" fmla="*/ 41275 h 30"/>
              <a:gd name="T84" fmla="*/ 190763 w 133"/>
              <a:gd name="T85" fmla="*/ 41275 h 30"/>
              <a:gd name="T86" fmla="*/ 184938 w 133"/>
              <a:gd name="T87" fmla="*/ 38100 h 30"/>
              <a:gd name="T88" fmla="*/ 171832 w 133"/>
              <a:gd name="T89" fmla="*/ 41275 h 30"/>
              <a:gd name="T90" fmla="*/ 168920 w 133"/>
              <a:gd name="T91" fmla="*/ 30163 h 30"/>
              <a:gd name="T92" fmla="*/ 184938 w 133"/>
              <a:gd name="T93" fmla="*/ 20638 h 30"/>
              <a:gd name="T94" fmla="*/ 174744 w 133"/>
              <a:gd name="T95" fmla="*/ 14288 h 30"/>
              <a:gd name="T96" fmla="*/ 184938 w 133"/>
              <a:gd name="T97" fmla="*/ 26988 h 30"/>
              <a:gd name="T98" fmla="*/ 174744 w 133"/>
              <a:gd name="T99" fmla="*/ 26988 h 30"/>
              <a:gd name="T100" fmla="*/ 174744 w 133"/>
              <a:gd name="T101" fmla="*/ 34925 h 30"/>
              <a:gd name="T102" fmla="*/ 184938 w 133"/>
              <a:gd name="T103" fmla="*/ 33338 h 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30"/>
              <a:gd name="T158" fmla="*/ 133 w 133"/>
              <a:gd name="T159" fmla="*/ 30 h 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30">
                <a:moveTo>
                  <a:pt x="0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18" y="9"/>
                </a:lnTo>
                <a:lnTo>
                  <a:pt x="16" y="11"/>
                </a:lnTo>
                <a:lnTo>
                  <a:pt x="18" y="13"/>
                </a:lnTo>
                <a:lnTo>
                  <a:pt x="20" y="15"/>
                </a:lnTo>
                <a:lnTo>
                  <a:pt x="20" y="19"/>
                </a:lnTo>
                <a:lnTo>
                  <a:pt x="20" y="21"/>
                </a:lnTo>
                <a:lnTo>
                  <a:pt x="20" y="22"/>
                </a:lnTo>
                <a:lnTo>
                  <a:pt x="18" y="24"/>
                </a:lnTo>
                <a:lnTo>
                  <a:pt x="16" y="24"/>
                </a:lnTo>
                <a:lnTo>
                  <a:pt x="14" y="26"/>
                </a:lnTo>
                <a:lnTo>
                  <a:pt x="11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3" y="11"/>
                </a:moveTo>
                <a:lnTo>
                  <a:pt x="11" y="11"/>
                </a:lnTo>
                <a:lnTo>
                  <a:pt x="12" y="11"/>
                </a:lnTo>
                <a:lnTo>
                  <a:pt x="14" y="9"/>
                </a:lnTo>
                <a:lnTo>
                  <a:pt x="14" y="8"/>
                </a:lnTo>
                <a:lnTo>
                  <a:pt x="16" y="6"/>
                </a:lnTo>
                <a:lnTo>
                  <a:pt x="14" y="4"/>
                </a:lnTo>
                <a:lnTo>
                  <a:pt x="12" y="2"/>
                </a:lnTo>
                <a:lnTo>
                  <a:pt x="11" y="2"/>
                </a:lnTo>
                <a:lnTo>
                  <a:pt x="3" y="2"/>
                </a:lnTo>
                <a:lnTo>
                  <a:pt x="3" y="11"/>
                </a:lnTo>
                <a:close/>
                <a:moveTo>
                  <a:pt x="3" y="22"/>
                </a:moveTo>
                <a:lnTo>
                  <a:pt x="11" y="22"/>
                </a:lnTo>
                <a:lnTo>
                  <a:pt x="14" y="22"/>
                </a:lnTo>
                <a:lnTo>
                  <a:pt x="16" y="21"/>
                </a:lnTo>
                <a:lnTo>
                  <a:pt x="16" y="19"/>
                </a:lnTo>
                <a:lnTo>
                  <a:pt x="14" y="15"/>
                </a:lnTo>
                <a:lnTo>
                  <a:pt x="11" y="13"/>
                </a:lnTo>
                <a:lnTo>
                  <a:pt x="3" y="13"/>
                </a:lnTo>
                <a:lnTo>
                  <a:pt x="3" y="22"/>
                </a:lnTo>
                <a:close/>
                <a:moveTo>
                  <a:pt x="31" y="6"/>
                </a:moveTo>
                <a:lnTo>
                  <a:pt x="35" y="6"/>
                </a:lnTo>
                <a:lnTo>
                  <a:pt x="36" y="8"/>
                </a:lnTo>
                <a:lnTo>
                  <a:pt x="38" y="9"/>
                </a:lnTo>
                <a:lnTo>
                  <a:pt x="40" y="11"/>
                </a:lnTo>
                <a:lnTo>
                  <a:pt x="40" y="13"/>
                </a:lnTo>
                <a:lnTo>
                  <a:pt x="40" y="17"/>
                </a:lnTo>
                <a:lnTo>
                  <a:pt x="40" y="19"/>
                </a:lnTo>
                <a:lnTo>
                  <a:pt x="40" y="21"/>
                </a:lnTo>
                <a:lnTo>
                  <a:pt x="38" y="22"/>
                </a:lnTo>
                <a:lnTo>
                  <a:pt x="36" y="24"/>
                </a:lnTo>
                <a:lnTo>
                  <a:pt x="35" y="26"/>
                </a:lnTo>
                <a:lnTo>
                  <a:pt x="31" y="26"/>
                </a:lnTo>
                <a:lnTo>
                  <a:pt x="29" y="26"/>
                </a:lnTo>
                <a:lnTo>
                  <a:pt x="27" y="24"/>
                </a:lnTo>
                <a:lnTo>
                  <a:pt x="25" y="22"/>
                </a:lnTo>
                <a:lnTo>
                  <a:pt x="24" y="21"/>
                </a:lnTo>
                <a:lnTo>
                  <a:pt x="24" y="19"/>
                </a:lnTo>
                <a:lnTo>
                  <a:pt x="24" y="17"/>
                </a:lnTo>
                <a:lnTo>
                  <a:pt x="24" y="13"/>
                </a:lnTo>
                <a:lnTo>
                  <a:pt x="24" y="11"/>
                </a:lnTo>
                <a:lnTo>
                  <a:pt x="25" y="9"/>
                </a:lnTo>
                <a:lnTo>
                  <a:pt x="27" y="8"/>
                </a:lnTo>
                <a:lnTo>
                  <a:pt x="29" y="6"/>
                </a:lnTo>
                <a:lnTo>
                  <a:pt x="31" y="6"/>
                </a:lnTo>
                <a:close/>
                <a:moveTo>
                  <a:pt x="31" y="24"/>
                </a:moveTo>
                <a:lnTo>
                  <a:pt x="33" y="22"/>
                </a:lnTo>
                <a:lnTo>
                  <a:pt x="35" y="22"/>
                </a:lnTo>
                <a:lnTo>
                  <a:pt x="36" y="21"/>
                </a:lnTo>
                <a:lnTo>
                  <a:pt x="36" y="19"/>
                </a:lnTo>
                <a:lnTo>
                  <a:pt x="36" y="17"/>
                </a:lnTo>
                <a:lnTo>
                  <a:pt x="36" y="15"/>
                </a:lnTo>
                <a:lnTo>
                  <a:pt x="36" y="13"/>
                </a:lnTo>
                <a:lnTo>
                  <a:pt x="36" y="11"/>
                </a:lnTo>
                <a:lnTo>
                  <a:pt x="35" y="9"/>
                </a:lnTo>
                <a:lnTo>
                  <a:pt x="33" y="9"/>
                </a:lnTo>
                <a:lnTo>
                  <a:pt x="31" y="9"/>
                </a:lnTo>
                <a:lnTo>
                  <a:pt x="29" y="9"/>
                </a:lnTo>
                <a:lnTo>
                  <a:pt x="27" y="11"/>
                </a:lnTo>
                <a:lnTo>
                  <a:pt x="27" y="13"/>
                </a:lnTo>
                <a:lnTo>
                  <a:pt x="25" y="15"/>
                </a:lnTo>
                <a:lnTo>
                  <a:pt x="25" y="17"/>
                </a:lnTo>
                <a:lnTo>
                  <a:pt x="27" y="19"/>
                </a:lnTo>
                <a:lnTo>
                  <a:pt x="27" y="21"/>
                </a:lnTo>
                <a:lnTo>
                  <a:pt x="29" y="22"/>
                </a:lnTo>
                <a:lnTo>
                  <a:pt x="31" y="24"/>
                </a:lnTo>
                <a:close/>
                <a:moveTo>
                  <a:pt x="48" y="9"/>
                </a:moveTo>
                <a:lnTo>
                  <a:pt x="48" y="21"/>
                </a:lnTo>
                <a:lnTo>
                  <a:pt x="48" y="22"/>
                </a:lnTo>
                <a:lnTo>
                  <a:pt x="46" y="24"/>
                </a:lnTo>
                <a:lnTo>
                  <a:pt x="44" y="26"/>
                </a:lnTo>
                <a:lnTo>
                  <a:pt x="42" y="26"/>
                </a:lnTo>
                <a:lnTo>
                  <a:pt x="42" y="22"/>
                </a:lnTo>
                <a:lnTo>
                  <a:pt x="44" y="22"/>
                </a:lnTo>
                <a:lnTo>
                  <a:pt x="44" y="21"/>
                </a:lnTo>
                <a:lnTo>
                  <a:pt x="44" y="8"/>
                </a:lnTo>
                <a:lnTo>
                  <a:pt x="59" y="8"/>
                </a:lnTo>
                <a:lnTo>
                  <a:pt x="59" y="26"/>
                </a:lnTo>
                <a:lnTo>
                  <a:pt x="55" y="26"/>
                </a:lnTo>
                <a:lnTo>
                  <a:pt x="55" y="9"/>
                </a:lnTo>
                <a:lnTo>
                  <a:pt x="48" y="9"/>
                </a:lnTo>
                <a:close/>
                <a:moveTo>
                  <a:pt x="70" y="6"/>
                </a:moveTo>
                <a:lnTo>
                  <a:pt x="73" y="6"/>
                </a:lnTo>
                <a:lnTo>
                  <a:pt x="75" y="8"/>
                </a:lnTo>
                <a:lnTo>
                  <a:pt x="77" y="9"/>
                </a:lnTo>
                <a:lnTo>
                  <a:pt x="77" y="11"/>
                </a:lnTo>
                <a:lnTo>
                  <a:pt x="79" y="13"/>
                </a:lnTo>
                <a:lnTo>
                  <a:pt x="79" y="17"/>
                </a:lnTo>
                <a:lnTo>
                  <a:pt x="79" y="19"/>
                </a:lnTo>
                <a:lnTo>
                  <a:pt x="77" y="21"/>
                </a:lnTo>
                <a:lnTo>
                  <a:pt x="77" y="22"/>
                </a:lnTo>
                <a:lnTo>
                  <a:pt x="75" y="24"/>
                </a:lnTo>
                <a:lnTo>
                  <a:pt x="73" y="26"/>
                </a:lnTo>
                <a:lnTo>
                  <a:pt x="70" y="26"/>
                </a:lnTo>
                <a:lnTo>
                  <a:pt x="68" y="26"/>
                </a:lnTo>
                <a:lnTo>
                  <a:pt x="66" y="24"/>
                </a:lnTo>
                <a:lnTo>
                  <a:pt x="64" y="22"/>
                </a:lnTo>
                <a:lnTo>
                  <a:pt x="62" y="21"/>
                </a:lnTo>
                <a:lnTo>
                  <a:pt x="62" y="19"/>
                </a:lnTo>
                <a:lnTo>
                  <a:pt x="62" y="17"/>
                </a:lnTo>
                <a:lnTo>
                  <a:pt x="62" y="13"/>
                </a:lnTo>
                <a:lnTo>
                  <a:pt x="62" y="11"/>
                </a:lnTo>
                <a:lnTo>
                  <a:pt x="64" y="9"/>
                </a:lnTo>
                <a:lnTo>
                  <a:pt x="66" y="8"/>
                </a:lnTo>
                <a:lnTo>
                  <a:pt x="68" y="6"/>
                </a:lnTo>
                <a:lnTo>
                  <a:pt x="70" y="6"/>
                </a:lnTo>
                <a:close/>
                <a:moveTo>
                  <a:pt x="70" y="24"/>
                </a:moveTo>
                <a:lnTo>
                  <a:pt x="72" y="22"/>
                </a:lnTo>
                <a:lnTo>
                  <a:pt x="73" y="22"/>
                </a:lnTo>
                <a:lnTo>
                  <a:pt x="75" y="21"/>
                </a:lnTo>
                <a:lnTo>
                  <a:pt x="75" y="19"/>
                </a:lnTo>
                <a:lnTo>
                  <a:pt x="75" y="17"/>
                </a:lnTo>
                <a:lnTo>
                  <a:pt x="75" y="15"/>
                </a:lnTo>
                <a:lnTo>
                  <a:pt x="75" y="13"/>
                </a:lnTo>
                <a:lnTo>
                  <a:pt x="75" y="11"/>
                </a:lnTo>
                <a:lnTo>
                  <a:pt x="73" y="9"/>
                </a:lnTo>
                <a:lnTo>
                  <a:pt x="72" y="9"/>
                </a:lnTo>
                <a:lnTo>
                  <a:pt x="70" y="9"/>
                </a:lnTo>
                <a:lnTo>
                  <a:pt x="68" y="9"/>
                </a:lnTo>
                <a:lnTo>
                  <a:pt x="66" y="9"/>
                </a:lnTo>
                <a:lnTo>
                  <a:pt x="66" y="11"/>
                </a:lnTo>
                <a:lnTo>
                  <a:pt x="66" y="13"/>
                </a:lnTo>
                <a:lnTo>
                  <a:pt x="64" y="15"/>
                </a:lnTo>
                <a:lnTo>
                  <a:pt x="64" y="17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8" y="22"/>
                </a:lnTo>
                <a:lnTo>
                  <a:pt x="70" y="24"/>
                </a:lnTo>
                <a:close/>
                <a:moveTo>
                  <a:pt x="86" y="9"/>
                </a:moveTo>
                <a:lnTo>
                  <a:pt x="86" y="26"/>
                </a:lnTo>
                <a:lnTo>
                  <a:pt x="83" y="26"/>
                </a:lnTo>
                <a:lnTo>
                  <a:pt x="83" y="8"/>
                </a:lnTo>
                <a:lnTo>
                  <a:pt x="96" y="8"/>
                </a:lnTo>
                <a:lnTo>
                  <a:pt x="96" y="9"/>
                </a:lnTo>
                <a:lnTo>
                  <a:pt x="86" y="9"/>
                </a:lnTo>
                <a:close/>
                <a:moveTo>
                  <a:pt x="97" y="26"/>
                </a:moveTo>
                <a:lnTo>
                  <a:pt x="97" y="30"/>
                </a:lnTo>
                <a:lnTo>
                  <a:pt x="96" y="30"/>
                </a:lnTo>
                <a:lnTo>
                  <a:pt x="96" y="22"/>
                </a:lnTo>
                <a:lnTo>
                  <a:pt x="97" y="22"/>
                </a:lnTo>
                <a:lnTo>
                  <a:pt x="97" y="21"/>
                </a:lnTo>
                <a:lnTo>
                  <a:pt x="97" y="19"/>
                </a:lnTo>
                <a:lnTo>
                  <a:pt x="97" y="8"/>
                </a:lnTo>
                <a:lnTo>
                  <a:pt x="110" y="8"/>
                </a:lnTo>
                <a:lnTo>
                  <a:pt x="110" y="22"/>
                </a:lnTo>
                <a:lnTo>
                  <a:pt x="112" y="22"/>
                </a:lnTo>
                <a:lnTo>
                  <a:pt x="112" y="30"/>
                </a:lnTo>
                <a:lnTo>
                  <a:pt x="110" y="30"/>
                </a:lnTo>
                <a:lnTo>
                  <a:pt x="110" y="26"/>
                </a:lnTo>
                <a:lnTo>
                  <a:pt x="97" y="26"/>
                </a:lnTo>
                <a:close/>
                <a:moveTo>
                  <a:pt x="109" y="22"/>
                </a:moveTo>
                <a:lnTo>
                  <a:pt x="109" y="9"/>
                </a:lnTo>
                <a:lnTo>
                  <a:pt x="101" y="9"/>
                </a:lnTo>
                <a:lnTo>
                  <a:pt x="101" y="19"/>
                </a:lnTo>
                <a:lnTo>
                  <a:pt x="101" y="21"/>
                </a:lnTo>
                <a:lnTo>
                  <a:pt x="99" y="22"/>
                </a:lnTo>
                <a:lnTo>
                  <a:pt x="109" y="22"/>
                </a:lnTo>
                <a:close/>
                <a:moveTo>
                  <a:pt x="116" y="13"/>
                </a:moveTo>
                <a:lnTo>
                  <a:pt x="116" y="9"/>
                </a:lnTo>
                <a:lnTo>
                  <a:pt x="118" y="8"/>
                </a:lnTo>
                <a:lnTo>
                  <a:pt x="120" y="6"/>
                </a:lnTo>
                <a:lnTo>
                  <a:pt x="123" y="6"/>
                </a:lnTo>
                <a:lnTo>
                  <a:pt x="125" y="6"/>
                </a:lnTo>
                <a:lnTo>
                  <a:pt x="127" y="6"/>
                </a:lnTo>
                <a:lnTo>
                  <a:pt x="127" y="8"/>
                </a:lnTo>
                <a:lnTo>
                  <a:pt x="129" y="8"/>
                </a:lnTo>
                <a:lnTo>
                  <a:pt x="131" y="9"/>
                </a:lnTo>
                <a:lnTo>
                  <a:pt x="131" y="11"/>
                </a:lnTo>
                <a:lnTo>
                  <a:pt x="131" y="22"/>
                </a:lnTo>
                <a:lnTo>
                  <a:pt x="131" y="24"/>
                </a:lnTo>
                <a:lnTo>
                  <a:pt x="133" y="24"/>
                </a:lnTo>
                <a:lnTo>
                  <a:pt x="133" y="22"/>
                </a:lnTo>
                <a:lnTo>
                  <a:pt x="133" y="26"/>
                </a:lnTo>
                <a:lnTo>
                  <a:pt x="131" y="26"/>
                </a:lnTo>
                <a:lnTo>
                  <a:pt x="129" y="26"/>
                </a:lnTo>
                <a:lnTo>
                  <a:pt x="127" y="24"/>
                </a:lnTo>
                <a:lnTo>
                  <a:pt x="127" y="22"/>
                </a:lnTo>
                <a:lnTo>
                  <a:pt x="127" y="24"/>
                </a:lnTo>
                <a:lnTo>
                  <a:pt x="125" y="26"/>
                </a:lnTo>
                <a:lnTo>
                  <a:pt x="123" y="26"/>
                </a:lnTo>
                <a:lnTo>
                  <a:pt x="121" y="26"/>
                </a:lnTo>
                <a:lnTo>
                  <a:pt x="120" y="26"/>
                </a:lnTo>
                <a:lnTo>
                  <a:pt x="118" y="26"/>
                </a:lnTo>
                <a:lnTo>
                  <a:pt x="116" y="24"/>
                </a:lnTo>
                <a:lnTo>
                  <a:pt x="114" y="22"/>
                </a:lnTo>
                <a:lnTo>
                  <a:pt x="114" y="21"/>
                </a:lnTo>
                <a:lnTo>
                  <a:pt x="116" y="19"/>
                </a:lnTo>
                <a:lnTo>
                  <a:pt x="116" y="17"/>
                </a:lnTo>
                <a:lnTo>
                  <a:pt x="118" y="15"/>
                </a:lnTo>
                <a:lnTo>
                  <a:pt x="121" y="15"/>
                </a:lnTo>
                <a:lnTo>
                  <a:pt x="125" y="15"/>
                </a:lnTo>
                <a:lnTo>
                  <a:pt x="127" y="13"/>
                </a:lnTo>
                <a:lnTo>
                  <a:pt x="127" y="11"/>
                </a:lnTo>
                <a:lnTo>
                  <a:pt x="127" y="9"/>
                </a:lnTo>
                <a:lnTo>
                  <a:pt x="123" y="9"/>
                </a:lnTo>
                <a:lnTo>
                  <a:pt x="121" y="9"/>
                </a:lnTo>
                <a:lnTo>
                  <a:pt x="120" y="9"/>
                </a:lnTo>
                <a:lnTo>
                  <a:pt x="120" y="11"/>
                </a:lnTo>
                <a:lnTo>
                  <a:pt x="118" y="13"/>
                </a:lnTo>
                <a:lnTo>
                  <a:pt x="116" y="13"/>
                </a:lnTo>
                <a:close/>
                <a:moveTo>
                  <a:pt x="127" y="17"/>
                </a:moveTo>
                <a:lnTo>
                  <a:pt x="127" y="17"/>
                </a:lnTo>
                <a:lnTo>
                  <a:pt x="125" y="17"/>
                </a:lnTo>
                <a:lnTo>
                  <a:pt x="121" y="17"/>
                </a:lnTo>
                <a:lnTo>
                  <a:pt x="120" y="17"/>
                </a:lnTo>
                <a:lnTo>
                  <a:pt x="120" y="19"/>
                </a:lnTo>
                <a:lnTo>
                  <a:pt x="118" y="19"/>
                </a:lnTo>
                <a:lnTo>
                  <a:pt x="118" y="21"/>
                </a:lnTo>
                <a:lnTo>
                  <a:pt x="120" y="22"/>
                </a:lnTo>
                <a:lnTo>
                  <a:pt x="121" y="24"/>
                </a:lnTo>
                <a:lnTo>
                  <a:pt x="123" y="24"/>
                </a:lnTo>
                <a:lnTo>
                  <a:pt x="125" y="22"/>
                </a:lnTo>
                <a:lnTo>
                  <a:pt x="127" y="21"/>
                </a:lnTo>
                <a:lnTo>
                  <a:pt x="127" y="19"/>
                </a:lnTo>
                <a:lnTo>
                  <a:pt x="127" y="17"/>
                </a:lnTo>
                <a:close/>
              </a:path>
            </a:pathLst>
          </a:custGeom>
          <a:solidFill>
            <a:srgbClr val="1F1A17"/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58" name="Freeform 192"/>
          <p:cNvSpPr>
            <a:spLocks noEditPoints="1"/>
          </p:cNvSpPr>
          <p:nvPr/>
        </p:nvSpPr>
        <p:spPr bwMode="auto">
          <a:xfrm>
            <a:off x="5684376" y="1040163"/>
            <a:ext cx="543886" cy="378274"/>
          </a:xfrm>
          <a:custGeom>
            <a:avLst/>
            <a:gdLst>
              <a:gd name="T0" fmla="*/ 161925 w 289"/>
              <a:gd name="T1" fmla="*/ 44450 h 201"/>
              <a:gd name="T2" fmla="*/ 334963 w 289"/>
              <a:gd name="T3" fmla="*/ 131763 h 201"/>
              <a:gd name="T4" fmla="*/ 358775 w 289"/>
              <a:gd name="T5" fmla="*/ 106363 h 201"/>
              <a:gd name="T6" fmla="*/ 352425 w 289"/>
              <a:gd name="T7" fmla="*/ 87313 h 201"/>
              <a:gd name="T8" fmla="*/ 438150 w 289"/>
              <a:gd name="T9" fmla="*/ 182563 h 201"/>
              <a:gd name="T10" fmla="*/ 331788 w 289"/>
              <a:gd name="T11" fmla="*/ 144463 h 201"/>
              <a:gd name="T12" fmla="*/ 338138 w 289"/>
              <a:gd name="T13" fmla="*/ 141288 h 201"/>
              <a:gd name="T14" fmla="*/ 303213 w 289"/>
              <a:gd name="T15" fmla="*/ 152400 h 201"/>
              <a:gd name="T16" fmla="*/ 247650 w 289"/>
              <a:gd name="T17" fmla="*/ 120650 h 201"/>
              <a:gd name="T18" fmla="*/ 234950 w 289"/>
              <a:gd name="T19" fmla="*/ 155575 h 201"/>
              <a:gd name="T20" fmla="*/ 265113 w 289"/>
              <a:gd name="T21" fmla="*/ 161925 h 201"/>
              <a:gd name="T22" fmla="*/ 300038 w 289"/>
              <a:gd name="T23" fmla="*/ 173038 h 201"/>
              <a:gd name="T24" fmla="*/ 279400 w 289"/>
              <a:gd name="T25" fmla="*/ 146050 h 201"/>
              <a:gd name="T26" fmla="*/ 231775 w 289"/>
              <a:gd name="T27" fmla="*/ 161925 h 201"/>
              <a:gd name="T28" fmla="*/ 200025 w 289"/>
              <a:gd name="T29" fmla="*/ 149225 h 201"/>
              <a:gd name="T30" fmla="*/ 241300 w 289"/>
              <a:gd name="T31" fmla="*/ 187325 h 201"/>
              <a:gd name="T32" fmla="*/ 403225 w 289"/>
              <a:gd name="T33" fmla="*/ 161925 h 201"/>
              <a:gd name="T34" fmla="*/ 285750 w 289"/>
              <a:gd name="T35" fmla="*/ 200025 h 201"/>
              <a:gd name="T36" fmla="*/ 300038 w 289"/>
              <a:gd name="T37" fmla="*/ 211138 h 201"/>
              <a:gd name="T38" fmla="*/ 252413 w 289"/>
              <a:gd name="T39" fmla="*/ 204788 h 201"/>
              <a:gd name="T40" fmla="*/ 268288 w 289"/>
              <a:gd name="T41" fmla="*/ 238125 h 201"/>
              <a:gd name="T42" fmla="*/ 268288 w 289"/>
              <a:gd name="T43" fmla="*/ 217488 h 201"/>
              <a:gd name="T44" fmla="*/ 244475 w 289"/>
              <a:gd name="T45" fmla="*/ 279400 h 201"/>
              <a:gd name="T46" fmla="*/ 255588 w 289"/>
              <a:gd name="T47" fmla="*/ 276225 h 201"/>
              <a:gd name="T48" fmla="*/ 258763 w 289"/>
              <a:gd name="T49" fmla="*/ 307975 h 201"/>
              <a:gd name="T50" fmla="*/ 211138 w 289"/>
              <a:gd name="T51" fmla="*/ 307975 h 201"/>
              <a:gd name="T52" fmla="*/ 161925 w 289"/>
              <a:gd name="T53" fmla="*/ 134938 h 201"/>
              <a:gd name="T54" fmla="*/ 168275 w 289"/>
              <a:gd name="T55" fmla="*/ 134938 h 201"/>
              <a:gd name="T56" fmla="*/ 296863 w 289"/>
              <a:gd name="T57" fmla="*/ 138113 h 201"/>
              <a:gd name="T58" fmla="*/ 282575 w 289"/>
              <a:gd name="T59" fmla="*/ 107950 h 201"/>
              <a:gd name="T60" fmla="*/ 373063 w 289"/>
              <a:gd name="T61" fmla="*/ 287338 h 201"/>
              <a:gd name="T62" fmla="*/ 441325 w 289"/>
              <a:gd name="T63" fmla="*/ 280988 h 201"/>
              <a:gd name="T64" fmla="*/ 446088 w 289"/>
              <a:gd name="T65" fmla="*/ 246063 h 201"/>
              <a:gd name="T66" fmla="*/ 422275 w 289"/>
              <a:gd name="T67" fmla="*/ 249238 h 201"/>
              <a:gd name="T68" fmla="*/ 366713 w 289"/>
              <a:gd name="T69" fmla="*/ 276225 h 201"/>
              <a:gd name="T70" fmla="*/ 349250 w 289"/>
              <a:gd name="T71" fmla="*/ 234950 h 201"/>
              <a:gd name="T72" fmla="*/ 376238 w 289"/>
              <a:gd name="T73" fmla="*/ 211138 h 201"/>
              <a:gd name="T74" fmla="*/ 273050 w 289"/>
              <a:gd name="T75" fmla="*/ 261938 h 201"/>
              <a:gd name="T76" fmla="*/ 314325 w 289"/>
              <a:gd name="T77" fmla="*/ 287338 h 201"/>
              <a:gd name="T78" fmla="*/ 361950 w 289"/>
              <a:gd name="T79" fmla="*/ 252413 h 201"/>
              <a:gd name="T80" fmla="*/ 300038 w 289"/>
              <a:gd name="T81" fmla="*/ 228600 h 201"/>
              <a:gd name="T82" fmla="*/ 214313 w 289"/>
              <a:gd name="T83" fmla="*/ 266700 h 201"/>
              <a:gd name="T84" fmla="*/ 249238 w 289"/>
              <a:gd name="T85" fmla="*/ 269875 h 201"/>
              <a:gd name="T86" fmla="*/ 249238 w 289"/>
              <a:gd name="T87" fmla="*/ 228600 h 201"/>
              <a:gd name="T88" fmla="*/ 206375 w 289"/>
              <a:gd name="T89" fmla="*/ 220663 h 201"/>
              <a:gd name="T90" fmla="*/ 179388 w 289"/>
              <a:gd name="T91" fmla="*/ 252413 h 201"/>
              <a:gd name="T92" fmla="*/ 106363 w 289"/>
              <a:gd name="T93" fmla="*/ 173038 h 201"/>
              <a:gd name="T94" fmla="*/ 134938 w 289"/>
              <a:gd name="T95" fmla="*/ 200025 h 201"/>
              <a:gd name="T96" fmla="*/ 133350 w 289"/>
              <a:gd name="T97" fmla="*/ 165100 h 201"/>
              <a:gd name="T98" fmla="*/ 76200 w 289"/>
              <a:gd name="T99" fmla="*/ 158750 h 201"/>
              <a:gd name="T100" fmla="*/ 50800 w 289"/>
              <a:gd name="T101" fmla="*/ 169863 h 201"/>
              <a:gd name="T102" fmla="*/ 9525 w 289"/>
              <a:gd name="T103" fmla="*/ 100013 h 201"/>
              <a:gd name="T104" fmla="*/ 47625 w 289"/>
              <a:gd name="T105" fmla="*/ 107950 h 201"/>
              <a:gd name="T106" fmla="*/ 112713 w 289"/>
              <a:gd name="T107" fmla="*/ 123825 h 201"/>
              <a:gd name="T108" fmla="*/ 138113 w 289"/>
              <a:gd name="T109" fmla="*/ 87313 h 201"/>
              <a:gd name="T110" fmla="*/ 106363 w 289"/>
              <a:gd name="T111" fmla="*/ 61913 h 201"/>
              <a:gd name="T112" fmla="*/ 41275 w 289"/>
              <a:gd name="T113" fmla="*/ 73025 h 201"/>
              <a:gd name="T114" fmla="*/ 9525 w 289"/>
              <a:gd name="T115" fmla="*/ 100013 h 201"/>
              <a:gd name="T116" fmla="*/ 76200 w 289"/>
              <a:gd name="T117" fmla="*/ 55563 h 201"/>
              <a:gd name="T118" fmla="*/ 100013 w 289"/>
              <a:gd name="T119" fmla="*/ 47625 h 201"/>
              <a:gd name="T120" fmla="*/ 30163 w 289"/>
              <a:gd name="T121" fmla="*/ 6350 h 201"/>
              <a:gd name="T122" fmla="*/ 6350 w 289"/>
              <a:gd name="T123" fmla="*/ 20638 h 2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9"/>
              <a:gd name="T187" fmla="*/ 0 h 201"/>
              <a:gd name="T188" fmla="*/ 289 w 289"/>
              <a:gd name="T189" fmla="*/ 201 h 2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9" h="201">
                <a:moveTo>
                  <a:pt x="100" y="28"/>
                </a:moveTo>
                <a:lnTo>
                  <a:pt x="100" y="28"/>
                </a:lnTo>
                <a:lnTo>
                  <a:pt x="97" y="28"/>
                </a:lnTo>
                <a:lnTo>
                  <a:pt x="97" y="31"/>
                </a:lnTo>
                <a:lnTo>
                  <a:pt x="97" y="35"/>
                </a:lnTo>
                <a:lnTo>
                  <a:pt x="98" y="37"/>
                </a:lnTo>
                <a:lnTo>
                  <a:pt x="100" y="37"/>
                </a:lnTo>
                <a:lnTo>
                  <a:pt x="104" y="37"/>
                </a:lnTo>
                <a:lnTo>
                  <a:pt x="106" y="33"/>
                </a:lnTo>
                <a:lnTo>
                  <a:pt x="106" y="31"/>
                </a:lnTo>
                <a:lnTo>
                  <a:pt x="106" y="30"/>
                </a:lnTo>
                <a:lnTo>
                  <a:pt x="104" y="28"/>
                </a:lnTo>
                <a:lnTo>
                  <a:pt x="102" y="28"/>
                </a:lnTo>
                <a:lnTo>
                  <a:pt x="100" y="28"/>
                </a:lnTo>
                <a:close/>
                <a:moveTo>
                  <a:pt x="198" y="65"/>
                </a:moveTo>
                <a:lnTo>
                  <a:pt x="196" y="67"/>
                </a:lnTo>
                <a:lnTo>
                  <a:pt x="196" y="68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4"/>
                </a:lnTo>
                <a:lnTo>
                  <a:pt x="196" y="74"/>
                </a:lnTo>
                <a:lnTo>
                  <a:pt x="196" y="76"/>
                </a:lnTo>
                <a:lnTo>
                  <a:pt x="200" y="78"/>
                </a:lnTo>
                <a:lnTo>
                  <a:pt x="206" y="81"/>
                </a:lnTo>
                <a:lnTo>
                  <a:pt x="207" y="81"/>
                </a:lnTo>
                <a:lnTo>
                  <a:pt x="211" y="83"/>
                </a:lnTo>
                <a:lnTo>
                  <a:pt x="211" y="78"/>
                </a:lnTo>
                <a:lnTo>
                  <a:pt x="211" y="74"/>
                </a:lnTo>
                <a:lnTo>
                  <a:pt x="211" y="72"/>
                </a:lnTo>
                <a:lnTo>
                  <a:pt x="209" y="70"/>
                </a:lnTo>
                <a:lnTo>
                  <a:pt x="209" y="68"/>
                </a:lnTo>
                <a:lnTo>
                  <a:pt x="207" y="68"/>
                </a:lnTo>
                <a:lnTo>
                  <a:pt x="204" y="67"/>
                </a:lnTo>
                <a:lnTo>
                  <a:pt x="200" y="65"/>
                </a:lnTo>
                <a:lnTo>
                  <a:pt x="198" y="65"/>
                </a:lnTo>
                <a:close/>
                <a:moveTo>
                  <a:pt x="215" y="59"/>
                </a:moveTo>
                <a:lnTo>
                  <a:pt x="217" y="61"/>
                </a:lnTo>
                <a:lnTo>
                  <a:pt x="218" y="65"/>
                </a:lnTo>
                <a:lnTo>
                  <a:pt x="222" y="65"/>
                </a:lnTo>
                <a:lnTo>
                  <a:pt x="224" y="67"/>
                </a:lnTo>
                <a:lnTo>
                  <a:pt x="226" y="67"/>
                </a:lnTo>
                <a:lnTo>
                  <a:pt x="228" y="68"/>
                </a:lnTo>
                <a:lnTo>
                  <a:pt x="230" y="68"/>
                </a:lnTo>
                <a:lnTo>
                  <a:pt x="231" y="68"/>
                </a:lnTo>
                <a:lnTo>
                  <a:pt x="235" y="67"/>
                </a:lnTo>
                <a:lnTo>
                  <a:pt x="239" y="67"/>
                </a:lnTo>
                <a:lnTo>
                  <a:pt x="244" y="65"/>
                </a:lnTo>
                <a:lnTo>
                  <a:pt x="248" y="63"/>
                </a:lnTo>
                <a:lnTo>
                  <a:pt x="244" y="61"/>
                </a:lnTo>
                <a:lnTo>
                  <a:pt x="239" y="57"/>
                </a:lnTo>
                <a:lnTo>
                  <a:pt x="235" y="55"/>
                </a:lnTo>
                <a:lnTo>
                  <a:pt x="231" y="55"/>
                </a:lnTo>
                <a:lnTo>
                  <a:pt x="230" y="55"/>
                </a:lnTo>
                <a:lnTo>
                  <a:pt x="228" y="55"/>
                </a:lnTo>
                <a:lnTo>
                  <a:pt x="224" y="55"/>
                </a:lnTo>
                <a:lnTo>
                  <a:pt x="222" y="55"/>
                </a:lnTo>
                <a:lnTo>
                  <a:pt x="220" y="55"/>
                </a:lnTo>
                <a:lnTo>
                  <a:pt x="218" y="57"/>
                </a:lnTo>
                <a:lnTo>
                  <a:pt x="215" y="59"/>
                </a:lnTo>
                <a:close/>
                <a:moveTo>
                  <a:pt x="276" y="92"/>
                </a:moveTo>
                <a:lnTo>
                  <a:pt x="272" y="96"/>
                </a:lnTo>
                <a:lnTo>
                  <a:pt x="272" y="98"/>
                </a:lnTo>
                <a:lnTo>
                  <a:pt x="270" y="100"/>
                </a:lnTo>
                <a:lnTo>
                  <a:pt x="270" y="102"/>
                </a:lnTo>
                <a:lnTo>
                  <a:pt x="270" y="104"/>
                </a:lnTo>
                <a:lnTo>
                  <a:pt x="272" y="107"/>
                </a:lnTo>
                <a:lnTo>
                  <a:pt x="272" y="109"/>
                </a:lnTo>
                <a:lnTo>
                  <a:pt x="274" y="113"/>
                </a:lnTo>
                <a:lnTo>
                  <a:pt x="276" y="115"/>
                </a:lnTo>
                <a:lnTo>
                  <a:pt x="278" y="115"/>
                </a:lnTo>
                <a:lnTo>
                  <a:pt x="278" y="116"/>
                </a:lnTo>
                <a:lnTo>
                  <a:pt x="279" y="116"/>
                </a:lnTo>
                <a:lnTo>
                  <a:pt x="281" y="118"/>
                </a:lnTo>
                <a:lnTo>
                  <a:pt x="283" y="118"/>
                </a:lnTo>
                <a:lnTo>
                  <a:pt x="289" y="118"/>
                </a:lnTo>
                <a:lnTo>
                  <a:pt x="283" y="105"/>
                </a:lnTo>
                <a:lnTo>
                  <a:pt x="276" y="92"/>
                </a:lnTo>
                <a:close/>
                <a:moveTo>
                  <a:pt x="213" y="89"/>
                </a:moveTo>
                <a:lnTo>
                  <a:pt x="213" y="89"/>
                </a:lnTo>
                <a:lnTo>
                  <a:pt x="211" y="89"/>
                </a:lnTo>
                <a:lnTo>
                  <a:pt x="209" y="89"/>
                </a:lnTo>
                <a:lnTo>
                  <a:pt x="209" y="91"/>
                </a:lnTo>
                <a:lnTo>
                  <a:pt x="207" y="92"/>
                </a:lnTo>
                <a:lnTo>
                  <a:pt x="207" y="94"/>
                </a:lnTo>
                <a:lnTo>
                  <a:pt x="209" y="96"/>
                </a:lnTo>
                <a:lnTo>
                  <a:pt x="209" y="98"/>
                </a:lnTo>
                <a:lnTo>
                  <a:pt x="211" y="100"/>
                </a:lnTo>
                <a:lnTo>
                  <a:pt x="211" y="102"/>
                </a:lnTo>
                <a:lnTo>
                  <a:pt x="213" y="104"/>
                </a:lnTo>
                <a:lnTo>
                  <a:pt x="215" y="105"/>
                </a:lnTo>
                <a:lnTo>
                  <a:pt x="218" y="107"/>
                </a:lnTo>
                <a:lnTo>
                  <a:pt x="220" y="102"/>
                </a:lnTo>
                <a:lnTo>
                  <a:pt x="220" y="98"/>
                </a:lnTo>
                <a:lnTo>
                  <a:pt x="220" y="94"/>
                </a:lnTo>
                <a:lnTo>
                  <a:pt x="218" y="92"/>
                </a:lnTo>
                <a:lnTo>
                  <a:pt x="217" y="91"/>
                </a:lnTo>
                <a:lnTo>
                  <a:pt x="213" y="89"/>
                </a:lnTo>
                <a:close/>
                <a:moveTo>
                  <a:pt x="185" y="92"/>
                </a:moveTo>
                <a:lnTo>
                  <a:pt x="183" y="92"/>
                </a:lnTo>
                <a:lnTo>
                  <a:pt x="183" y="94"/>
                </a:lnTo>
                <a:lnTo>
                  <a:pt x="181" y="94"/>
                </a:lnTo>
                <a:lnTo>
                  <a:pt x="181" y="96"/>
                </a:lnTo>
                <a:lnTo>
                  <a:pt x="180" y="98"/>
                </a:lnTo>
                <a:lnTo>
                  <a:pt x="181" y="100"/>
                </a:lnTo>
                <a:lnTo>
                  <a:pt x="183" y="102"/>
                </a:lnTo>
                <a:lnTo>
                  <a:pt x="187" y="104"/>
                </a:lnTo>
                <a:lnTo>
                  <a:pt x="189" y="102"/>
                </a:lnTo>
                <a:lnTo>
                  <a:pt x="191" y="102"/>
                </a:lnTo>
                <a:lnTo>
                  <a:pt x="191" y="100"/>
                </a:lnTo>
                <a:lnTo>
                  <a:pt x="191" y="96"/>
                </a:lnTo>
                <a:lnTo>
                  <a:pt x="189" y="94"/>
                </a:lnTo>
                <a:lnTo>
                  <a:pt x="187" y="92"/>
                </a:lnTo>
                <a:lnTo>
                  <a:pt x="185" y="92"/>
                </a:lnTo>
                <a:close/>
                <a:moveTo>
                  <a:pt x="167" y="92"/>
                </a:moveTo>
                <a:lnTo>
                  <a:pt x="167" y="96"/>
                </a:lnTo>
                <a:lnTo>
                  <a:pt x="167" y="98"/>
                </a:lnTo>
                <a:lnTo>
                  <a:pt x="165" y="96"/>
                </a:lnTo>
                <a:lnTo>
                  <a:pt x="163" y="92"/>
                </a:lnTo>
                <a:lnTo>
                  <a:pt x="161" y="91"/>
                </a:lnTo>
                <a:lnTo>
                  <a:pt x="161" y="89"/>
                </a:lnTo>
                <a:lnTo>
                  <a:pt x="159" y="87"/>
                </a:lnTo>
                <a:lnTo>
                  <a:pt x="157" y="81"/>
                </a:lnTo>
                <a:lnTo>
                  <a:pt x="156" y="76"/>
                </a:lnTo>
                <a:lnTo>
                  <a:pt x="154" y="74"/>
                </a:lnTo>
                <a:lnTo>
                  <a:pt x="152" y="72"/>
                </a:lnTo>
                <a:lnTo>
                  <a:pt x="150" y="72"/>
                </a:lnTo>
                <a:lnTo>
                  <a:pt x="148" y="72"/>
                </a:lnTo>
                <a:lnTo>
                  <a:pt x="146" y="72"/>
                </a:lnTo>
                <a:lnTo>
                  <a:pt x="145" y="74"/>
                </a:lnTo>
                <a:lnTo>
                  <a:pt x="143" y="81"/>
                </a:lnTo>
                <a:lnTo>
                  <a:pt x="145" y="87"/>
                </a:lnTo>
                <a:lnTo>
                  <a:pt x="146" y="92"/>
                </a:lnTo>
                <a:lnTo>
                  <a:pt x="148" y="98"/>
                </a:lnTo>
                <a:lnTo>
                  <a:pt x="150" y="102"/>
                </a:lnTo>
                <a:lnTo>
                  <a:pt x="150" y="107"/>
                </a:lnTo>
                <a:lnTo>
                  <a:pt x="152" y="111"/>
                </a:lnTo>
                <a:lnTo>
                  <a:pt x="154" y="115"/>
                </a:lnTo>
                <a:lnTo>
                  <a:pt x="154" y="118"/>
                </a:lnTo>
                <a:lnTo>
                  <a:pt x="156" y="120"/>
                </a:lnTo>
                <a:lnTo>
                  <a:pt x="157" y="122"/>
                </a:lnTo>
                <a:lnTo>
                  <a:pt x="159" y="124"/>
                </a:lnTo>
                <a:lnTo>
                  <a:pt x="163" y="128"/>
                </a:lnTo>
                <a:lnTo>
                  <a:pt x="165" y="124"/>
                </a:lnTo>
                <a:lnTo>
                  <a:pt x="165" y="122"/>
                </a:lnTo>
                <a:lnTo>
                  <a:pt x="167" y="122"/>
                </a:lnTo>
                <a:lnTo>
                  <a:pt x="167" y="120"/>
                </a:lnTo>
                <a:lnTo>
                  <a:pt x="165" y="111"/>
                </a:lnTo>
                <a:lnTo>
                  <a:pt x="167" y="102"/>
                </a:lnTo>
                <a:lnTo>
                  <a:pt x="167" y="107"/>
                </a:lnTo>
                <a:lnTo>
                  <a:pt x="167" y="111"/>
                </a:lnTo>
                <a:lnTo>
                  <a:pt x="169" y="118"/>
                </a:lnTo>
                <a:lnTo>
                  <a:pt x="178" y="120"/>
                </a:lnTo>
                <a:lnTo>
                  <a:pt x="180" y="116"/>
                </a:lnTo>
                <a:lnTo>
                  <a:pt x="181" y="118"/>
                </a:lnTo>
                <a:lnTo>
                  <a:pt x="181" y="120"/>
                </a:lnTo>
                <a:lnTo>
                  <a:pt x="183" y="120"/>
                </a:lnTo>
                <a:lnTo>
                  <a:pt x="185" y="120"/>
                </a:lnTo>
                <a:lnTo>
                  <a:pt x="187" y="120"/>
                </a:lnTo>
                <a:lnTo>
                  <a:pt x="187" y="118"/>
                </a:lnTo>
                <a:lnTo>
                  <a:pt x="189" y="116"/>
                </a:lnTo>
                <a:lnTo>
                  <a:pt x="189" y="109"/>
                </a:lnTo>
                <a:lnTo>
                  <a:pt x="187" y="105"/>
                </a:lnTo>
                <a:lnTo>
                  <a:pt x="185" y="105"/>
                </a:lnTo>
                <a:lnTo>
                  <a:pt x="183" y="105"/>
                </a:lnTo>
                <a:lnTo>
                  <a:pt x="181" y="105"/>
                </a:lnTo>
                <a:lnTo>
                  <a:pt x="181" y="107"/>
                </a:lnTo>
                <a:lnTo>
                  <a:pt x="180" y="109"/>
                </a:lnTo>
                <a:lnTo>
                  <a:pt x="180" y="105"/>
                </a:lnTo>
                <a:lnTo>
                  <a:pt x="178" y="100"/>
                </a:lnTo>
                <a:lnTo>
                  <a:pt x="176" y="96"/>
                </a:lnTo>
                <a:lnTo>
                  <a:pt x="176" y="92"/>
                </a:lnTo>
                <a:lnTo>
                  <a:pt x="174" y="91"/>
                </a:lnTo>
                <a:lnTo>
                  <a:pt x="172" y="91"/>
                </a:lnTo>
                <a:lnTo>
                  <a:pt x="170" y="91"/>
                </a:lnTo>
                <a:lnTo>
                  <a:pt x="169" y="91"/>
                </a:lnTo>
                <a:lnTo>
                  <a:pt x="169" y="92"/>
                </a:lnTo>
                <a:lnTo>
                  <a:pt x="167" y="92"/>
                </a:lnTo>
                <a:close/>
                <a:moveTo>
                  <a:pt x="130" y="96"/>
                </a:moveTo>
                <a:lnTo>
                  <a:pt x="133" y="98"/>
                </a:lnTo>
                <a:lnTo>
                  <a:pt x="137" y="98"/>
                </a:lnTo>
                <a:lnTo>
                  <a:pt x="139" y="100"/>
                </a:lnTo>
                <a:lnTo>
                  <a:pt x="141" y="102"/>
                </a:lnTo>
                <a:lnTo>
                  <a:pt x="143" y="102"/>
                </a:lnTo>
                <a:lnTo>
                  <a:pt x="145" y="102"/>
                </a:lnTo>
                <a:lnTo>
                  <a:pt x="146" y="102"/>
                </a:lnTo>
                <a:lnTo>
                  <a:pt x="148" y="100"/>
                </a:lnTo>
                <a:lnTo>
                  <a:pt x="146" y="96"/>
                </a:lnTo>
                <a:lnTo>
                  <a:pt x="145" y="92"/>
                </a:lnTo>
                <a:lnTo>
                  <a:pt x="143" y="89"/>
                </a:lnTo>
                <a:lnTo>
                  <a:pt x="141" y="87"/>
                </a:lnTo>
                <a:lnTo>
                  <a:pt x="139" y="87"/>
                </a:lnTo>
                <a:lnTo>
                  <a:pt x="137" y="85"/>
                </a:lnTo>
                <a:lnTo>
                  <a:pt x="133" y="83"/>
                </a:lnTo>
                <a:lnTo>
                  <a:pt x="132" y="83"/>
                </a:lnTo>
                <a:lnTo>
                  <a:pt x="128" y="85"/>
                </a:lnTo>
                <a:lnTo>
                  <a:pt x="126" y="87"/>
                </a:lnTo>
                <a:lnTo>
                  <a:pt x="124" y="89"/>
                </a:lnTo>
                <a:lnTo>
                  <a:pt x="124" y="92"/>
                </a:lnTo>
                <a:lnTo>
                  <a:pt x="126" y="94"/>
                </a:lnTo>
                <a:lnTo>
                  <a:pt x="128" y="94"/>
                </a:lnTo>
                <a:lnTo>
                  <a:pt x="130" y="96"/>
                </a:lnTo>
                <a:close/>
                <a:moveTo>
                  <a:pt x="135" y="111"/>
                </a:moveTo>
                <a:lnTo>
                  <a:pt x="135" y="113"/>
                </a:lnTo>
                <a:lnTo>
                  <a:pt x="135" y="115"/>
                </a:lnTo>
                <a:lnTo>
                  <a:pt x="137" y="116"/>
                </a:lnTo>
                <a:lnTo>
                  <a:pt x="137" y="118"/>
                </a:lnTo>
                <a:lnTo>
                  <a:pt x="139" y="120"/>
                </a:lnTo>
                <a:lnTo>
                  <a:pt x="141" y="122"/>
                </a:lnTo>
                <a:lnTo>
                  <a:pt x="146" y="124"/>
                </a:lnTo>
                <a:lnTo>
                  <a:pt x="152" y="126"/>
                </a:lnTo>
                <a:lnTo>
                  <a:pt x="152" y="122"/>
                </a:lnTo>
                <a:lnTo>
                  <a:pt x="152" y="120"/>
                </a:lnTo>
                <a:lnTo>
                  <a:pt x="152" y="118"/>
                </a:lnTo>
                <a:lnTo>
                  <a:pt x="152" y="116"/>
                </a:lnTo>
                <a:lnTo>
                  <a:pt x="148" y="113"/>
                </a:lnTo>
                <a:lnTo>
                  <a:pt x="146" y="111"/>
                </a:lnTo>
                <a:lnTo>
                  <a:pt x="145" y="109"/>
                </a:lnTo>
                <a:lnTo>
                  <a:pt x="143" y="109"/>
                </a:lnTo>
                <a:lnTo>
                  <a:pt x="141" y="109"/>
                </a:lnTo>
                <a:lnTo>
                  <a:pt x="139" y="109"/>
                </a:lnTo>
                <a:lnTo>
                  <a:pt x="137" y="109"/>
                </a:lnTo>
                <a:lnTo>
                  <a:pt x="135" y="111"/>
                </a:lnTo>
                <a:close/>
                <a:moveTo>
                  <a:pt x="257" y="98"/>
                </a:moveTo>
                <a:lnTo>
                  <a:pt x="255" y="100"/>
                </a:lnTo>
                <a:lnTo>
                  <a:pt x="254" y="102"/>
                </a:lnTo>
                <a:lnTo>
                  <a:pt x="252" y="104"/>
                </a:lnTo>
                <a:lnTo>
                  <a:pt x="252" y="105"/>
                </a:lnTo>
                <a:lnTo>
                  <a:pt x="252" y="111"/>
                </a:lnTo>
                <a:lnTo>
                  <a:pt x="255" y="115"/>
                </a:lnTo>
                <a:lnTo>
                  <a:pt x="259" y="115"/>
                </a:lnTo>
                <a:lnTo>
                  <a:pt x="261" y="115"/>
                </a:lnTo>
                <a:lnTo>
                  <a:pt x="263" y="111"/>
                </a:lnTo>
                <a:lnTo>
                  <a:pt x="263" y="107"/>
                </a:lnTo>
                <a:lnTo>
                  <a:pt x="263" y="102"/>
                </a:lnTo>
                <a:lnTo>
                  <a:pt x="259" y="98"/>
                </a:lnTo>
                <a:lnTo>
                  <a:pt x="257" y="98"/>
                </a:lnTo>
                <a:close/>
                <a:moveTo>
                  <a:pt x="183" y="126"/>
                </a:moveTo>
                <a:lnTo>
                  <a:pt x="181" y="126"/>
                </a:lnTo>
                <a:lnTo>
                  <a:pt x="180" y="126"/>
                </a:lnTo>
                <a:lnTo>
                  <a:pt x="178" y="128"/>
                </a:lnTo>
                <a:lnTo>
                  <a:pt x="178" y="129"/>
                </a:lnTo>
                <a:lnTo>
                  <a:pt x="176" y="131"/>
                </a:lnTo>
                <a:lnTo>
                  <a:pt x="178" y="133"/>
                </a:lnTo>
                <a:lnTo>
                  <a:pt x="178" y="135"/>
                </a:lnTo>
                <a:lnTo>
                  <a:pt x="180" y="135"/>
                </a:lnTo>
                <a:lnTo>
                  <a:pt x="181" y="137"/>
                </a:lnTo>
                <a:lnTo>
                  <a:pt x="183" y="137"/>
                </a:lnTo>
                <a:lnTo>
                  <a:pt x="187" y="137"/>
                </a:lnTo>
                <a:lnTo>
                  <a:pt x="189" y="135"/>
                </a:lnTo>
                <a:lnTo>
                  <a:pt x="189" y="133"/>
                </a:lnTo>
                <a:lnTo>
                  <a:pt x="191" y="131"/>
                </a:lnTo>
                <a:lnTo>
                  <a:pt x="191" y="129"/>
                </a:lnTo>
                <a:lnTo>
                  <a:pt x="189" y="129"/>
                </a:lnTo>
                <a:lnTo>
                  <a:pt x="189" y="128"/>
                </a:lnTo>
                <a:lnTo>
                  <a:pt x="187" y="126"/>
                </a:lnTo>
                <a:lnTo>
                  <a:pt x="185" y="126"/>
                </a:lnTo>
                <a:lnTo>
                  <a:pt x="183" y="126"/>
                </a:lnTo>
                <a:close/>
                <a:moveTo>
                  <a:pt x="163" y="128"/>
                </a:moveTo>
                <a:lnTo>
                  <a:pt x="163" y="128"/>
                </a:lnTo>
                <a:lnTo>
                  <a:pt x="161" y="128"/>
                </a:lnTo>
                <a:lnTo>
                  <a:pt x="161" y="129"/>
                </a:lnTo>
                <a:lnTo>
                  <a:pt x="159" y="129"/>
                </a:lnTo>
                <a:lnTo>
                  <a:pt x="159" y="133"/>
                </a:lnTo>
                <a:lnTo>
                  <a:pt x="159" y="139"/>
                </a:lnTo>
                <a:lnTo>
                  <a:pt x="159" y="140"/>
                </a:lnTo>
                <a:lnTo>
                  <a:pt x="161" y="140"/>
                </a:lnTo>
                <a:lnTo>
                  <a:pt x="161" y="142"/>
                </a:lnTo>
                <a:lnTo>
                  <a:pt x="163" y="142"/>
                </a:lnTo>
                <a:lnTo>
                  <a:pt x="165" y="140"/>
                </a:lnTo>
                <a:lnTo>
                  <a:pt x="165" y="142"/>
                </a:lnTo>
                <a:lnTo>
                  <a:pt x="165" y="144"/>
                </a:lnTo>
                <a:lnTo>
                  <a:pt x="165" y="146"/>
                </a:lnTo>
                <a:lnTo>
                  <a:pt x="165" y="148"/>
                </a:lnTo>
                <a:lnTo>
                  <a:pt x="167" y="148"/>
                </a:lnTo>
                <a:lnTo>
                  <a:pt x="169" y="150"/>
                </a:lnTo>
                <a:lnTo>
                  <a:pt x="170" y="150"/>
                </a:lnTo>
                <a:lnTo>
                  <a:pt x="172" y="150"/>
                </a:lnTo>
                <a:lnTo>
                  <a:pt x="174" y="150"/>
                </a:lnTo>
                <a:lnTo>
                  <a:pt x="176" y="148"/>
                </a:lnTo>
                <a:lnTo>
                  <a:pt x="176" y="146"/>
                </a:lnTo>
                <a:lnTo>
                  <a:pt x="176" y="144"/>
                </a:lnTo>
                <a:lnTo>
                  <a:pt x="178" y="142"/>
                </a:lnTo>
                <a:lnTo>
                  <a:pt x="176" y="142"/>
                </a:lnTo>
                <a:lnTo>
                  <a:pt x="176" y="140"/>
                </a:lnTo>
                <a:lnTo>
                  <a:pt x="174" y="139"/>
                </a:lnTo>
                <a:lnTo>
                  <a:pt x="172" y="137"/>
                </a:lnTo>
                <a:lnTo>
                  <a:pt x="170" y="137"/>
                </a:lnTo>
                <a:lnTo>
                  <a:pt x="169" y="137"/>
                </a:lnTo>
                <a:lnTo>
                  <a:pt x="169" y="139"/>
                </a:lnTo>
                <a:lnTo>
                  <a:pt x="167" y="139"/>
                </a:lnTo>
                <a:lnTo>
                  <a:pt x="169" y="137"/>
                </a:lnTo>
                <a:lnTo>
                  <a:pt x="169" y="135"/>
                </a:lnTo>
                <a:lnTo>
                  <a:pt x="167" y="131"/>
                </a:lnTo>
                <a:lnTo>
                  <a:pt x="165" y="128"/>
                </a:lnTo>
                <a:lnTo>
                  <a:pt x="163" y="128"/>
                </a:lnTo>
                <a:close/>
                <a:moveTo>
                  <a:pt x="159" y="174"/>
                </a:moveTo>
                <a:lnTo>
                  <a:pt x="157" y="174"/>
                </a:lnTo>
                <a:lnTo>
                  <a:pt x="156" y="174"/>
                </a:lnTo>
                <a:lnTo>
                  <a:pt x="154" y="176"/>
                </a:lnTo>
                <a:lnTo>
                  <a:pt x="154" y="177"/>
                </a:lnTo>
                <a:lnTo>
                  <a:pt x="154" y="179"/>
                </a:lnTo>
                <a:lnTo>
                  <a:pt x="156" y="181"/>
                </a:lnTo>
                <a:lnTo>
                  <a:pt x="157" y="181"/>
                </a:lnTo>
                <a:lnTo>
                  <a:pt x="159" y="183"/>
                </a:lnTo>
                <a:lnTo>
                  <a:pt x="159" y="181"/>
                </a:lnTo>
                <a:lnTo>
                  <a:pt x="161" y="181"/>
                </a:lnTo>
                <a:lnTo>
                  <a:pt x="163" y="179"/>
                </a:lnTo>
                <a:lnTo>
                  <a:pt x="163" y="177"/>
                </a:lnTo>
                <a:lnTo>
                  <a:pt x="163" y="176"/>
                </a:lnTo>
                <a:lnTo>
                  <a:pt x="161" y="174"/>
                </a:lnTo>
                <a:lnTo>
                  <a:pt x="159" y="174"/>
                </a:lnTo>
                <a:close/>
                <a:moveTo>
                  <a:pt x="156" y="183"/>
                </a:moveTo>
                <a:lnTo>
                  <a:pt x="154" y="185"/>
                </a:lnTo>
                <a:lnTo>
                  <a:pt x="152" y="185"/>
                </a:lnTo>
                <a:lnTo>
                  <a:pt x="148" y="190"/>
                </a:lnTo>
                <a:lnTo>
                  <a:pt x="148" y="196"/>
                </a:lnTo>
                <a:lnTo>
                  <a:pt x="150" y="200"/>
                </a:lnTo>
                <a:lnTo>
                  <a:pt x="154" y="201"/>
                </a:lnTo>
                <a:lnTo>
                  <a:pt x="156" y="201"/>
                </a:lnTo>
                <a:lnTo>
                  <a:pt x="159" y="200"/>
                </a:lnTo>
                <a:lnTo>
                  <a:pt x="161" y="198"/>
                </a:lnTo>
                <a:lnTo>
                  <a:pt x="163" y="194"/>
                </a:lnTo>
                <a:lnTo>
                  <a:pt x="163" y="189"/>
                </a:lnTo>
                <a:lnTo>
                  <a:pt x="159" y="185"/>
                </a:lnTo>
                <a:lnTo>
                  <a:pt x="157" y="185"/>
                </a:lnTo>
                <a:lnTo>
                  <a:pt x="156" y="183"/>
                </a:lnTo>
                <a:close/>
                <a:moveTo>
                  <a:pt x="141" y="185"/>
                </a:moveTo>
                <a:lnTo>
                  <a:pt x="137" y="187"/>
                </a:lnTo>
                <a:lnTo>
                  <a:pt x="135" y="187"/>
                </a:lnTo>
                <a:lnTo>
                  <a:pt x="133" y="189"/>
                </a:lnTo>
                <a:lnTo>
                  <a:pt x="133" y="190"/>
                </a:lnTo>
                <a:lnTo>
                  <a:pt x="133" y="192"/>
                </a:lnTo>
                <a:lnTo>
                  <a:pt x="133" y="194"/>
                </a:lnTo>
                <a:lnTo>
                  <a:pt x="135" y="194"/>
                </a:lnTo>
                <a:lnTo>
                  <a:pt x="141" y="196"/>
                </a:lnTo>
                <a:lnTo>
                  <a:pt x="146" y="194"/>
                </a:lnTo>
                <a:lnTo>
                  <a:pt x="146" y="192"/>
                </a:lnTo>
                <a:lnTo>
                  <a:pt x="148" y="192"/>
                </a:lnTo>
                <a:lnTo>
                  <a:pt x="148" y="190"/>
                </a:lnTo>
                <a:lnTo>
                  <a:pt x="146" y="189"/>
                </a:lnTo>
                <a:lnTo>
                  <a:pt x="146" y="187"/>
                </a:lnTo>
                <a:lnTo>
                  <a:pt x="143" y="187"/>
                </a:lnTo>
                <a:lnTo>
                  <a:pt x="141" y="185"/>
                </a:lnTo>
                <a:close/>
                <a:moveTo>
                  <a:pt x="102" y="85"/>
                </a:moveTo>
                <a:lnTo>
                  <a:pt x="100" y="85"/>
                </a:lnTo>
                <a:lnTo>
                  <a:pt x="98" y="87"/>
                </a:lnTo>
                <a:lnTo>
                  <a:pt x="97" y="91"/>
                </a:lnTo>
                <a:lnTo>
                  <a:pt x="98" y="94"/>
                </a:lnTo>
                <a:lnTo>
                  <a:pt x="100" y="96"/>
                </a:lnTo>
                <a:lnTo>
                  <a:pt x="102" y="96"/>
                </a:lnTo>
                <a:lnTo>
                  <a:pt x="104" y="96"/>
                </a:lnTo>
                <a:lnTo>
                  <a:pt x="106" y="96"/>
                </a:lnTo>
                <a:lnTo>
                  <a:pt x="106" y="94"/>
                </a:lnTo>
                <a:lnTo>
                  <a:pt x="108" y="92"/>
                </a:lnTo>
                <a:lnTo>
                  <a:pt x="108" y="91"/>
                </a:lnTo>
                <a:lnTo>
                  <a:pt x="108" y="87"/>
                </a:lnTo>
                <a:lnTo>
                  <a:pt x="106" y="87"/>
                </a:lnTo>
                <a:lnTo>
                  <a:pt x="106" y="85"/>
                </a:lnTo>
                <a:lnTo>
                  <a:pt x="104" y="85"/>
                </a:lnTo>
                <a:lnTo>
                  <a:pt x="102" y="85"/>
                </a:lnTo>
                <a:close/>
                <a:moveTo>
                  <a:pt x="167" y="76"/>
                </a:moveTo>
                <a:lnTo>
                  <a:pt x="169" y="80"/>
                </a:lnTo>
                <a:lnTo>
                  <a:pt x="170" y="81"/>
                </a:lnTo>
                <a:lnTo>
                  <a:pt x="172" y="81"/>
                </a:lnTo>
                <a:lnTo>
                  <a:pt x="174" y="83"/>
                </a:lnTo>
                <a:lnTo>
                  <a:pt x="176" y="85"/>
                </a:lnTo>
                <a:lnTo>
                  <a:pt x="180" y="85"/>
                </a:lnTo>
                <a:lnTo>
                  <a:pt x="181" y="87"/>
                </a:lnTo>
                <a:lnTo>
                  <a:pt x="183" y="87"/>
                </a:lnTo>
                <a:lnTo>
                  <a:pt x="185" y="87"/>
                </a:lnTo>
                <a:lnTo>
                  <a:pt x="187" y="87"/>
                </a:lnTo>
                <a:lnTo>
                  <a:pt x="189" y="87"/>
                </a:lnTo>
                <a:lnTo>
                  <a:pt x="191" y="85"/>
                </a:lnTo>
                <a:lnTo>
                  <a:pt x="191" y="83"/>
                </a:lnTo>
                <a:lnTo>
                  <a:pt x="193" y="81"/>
                </a:lnTo>
                <a:lnTo>
                  <a:pt x="193" y="80"/>
                </a:lnTo>
                <a:lnTo>
                  <a:pt x="193" y="78"/>
                </a:lnTo>
                <a:lnTo>
                  <a:pt x="193" y="72"/>
                </a:lnTo>
                <a:lnTo>
                  <a:pt x="191" y="67"/>
                </a:lnTo>
                <a:lnTo>
                  <a:pt x="185" y="70"/>
                </a:lnTo>
                <a:lnTo>
                  <a:pt x="183" y="70"/>
                </a:lnTo>
                <a:lnTo>
                  <a:pt x="181" y="70"/>
                </a:lnTo>
                <a:lnTo>
                  <a:pt x="180" y="70"/>
                </a:lnTo>
                <a:lnTo>
                  <a:pt x="178" y="68"/>
                </a:lnTo>
                <a:lnTo>
                  <a:pt x="176" y="67"/>
                </a:lnTo>
                <a:lnTo>
                  <a:pt x="174" y="67"/>
                </a:lnTo>
                <a:lnTo>
                  <a:pt x="172" y="67"/>
                </a:lnTo>
                <a:lnTo>
                  <a:pt x="170" y="67"/>
                </a:lnTo>
                <a:lnTo>
                  <a:pt x="169" y="67"/>
                </a:lnTo>
                <a:lnTo>
                  <a:pt x="165" y="68"/>
                </a:lnTo>
                <a:lnTo>
                  <a:pt x="165" y="72"/>
                </a:lnTo>
                <a:lnTo>
                  <a:pt x="165" y="74"/>
                </a:lnTo>
                <a:lnTo>
                  <a:pt x="167" y="76"/>
                </a:lnTo>
                <a:close/>
                <a:moveTo>
                  <a:pt x="233" y="179"/>
                </a:moveTo>
                <a:lnTo>
                  <a:pt x="233" y="179"/>
                </a:lnTo>
                <a:lnTo>
                  <a:pt x="235" y="181"/>
                </a:lnTo>
                <a:lnTo>
                  <a:pt x="239" y="183"/>
                </a:lnTo>
                <a:lnTo>
                  <a:pt x="241" y="185"/>
                </a:lnTo>
                <a:lnTo>
                  <a:pt x="242" y="185"/>
                </a:lnTo>
                <a:lnTo>
                  <a:pt x="244" y="187"/>
                </a:lnTo>
                <a:lnTo>
                  <a:pt x="246" y="187"/>
                </a:lnTo>
                <a:lnTo>
                  <a:pt x="248" y="187"/>
                </a:lnTo>
                <a:lnTo>
                  <a:pt x="250" y="187"/>
                </a:lnTo>
                <a:lnTo>
                  <a:pt x="254" y="187"/>
                </a:lnTo>
                <a:lnTo>
                  <a:pt x="255" y="187"/>
                </a:lnTo>
                <a:lnTo>
                  <a:pt x="257" y="187"/>
                </a:lnTo>
                <a:lnTo>
                  <a:pt x="261" y="187"/>
                </a:lnTo>
                <a:lnTo>
                  <a:pt x="265" y="185"/>
                </a:lnTo>
                <a:lnTo>
                  <a:pt x="274" y="179"/>
                </a:lnTo>
                <a:lnTo>
                  <a:pt x="278" y="177"/>
                </a:lnTo>
                <a:lnTo>
                  <a:pt x="279" y="177"/>
                </a:lnTo>
                <a:lnTo>
                  <a:pt x="281" y="176"/>
                </a:lnTo>
                <a:lnTo>
                  <a:pt x="281" y="174"/>
                </a:lnTo>
                <a:lnTo>
                  <a:pt x="283" y="172"/>
                </a:lnTo>
                <a:lnTo>
                  <a:pt x="283" y="170"/>
                </a:lnTo>
                <a:lnTo>
                  <a:pt x="283" y="168"/>
                </a:lnTo>
                <a:lnTo>
                  <a:pt x="283" y="166"/>
                </a:lnTo>
                <a:lnTo>
                  <a:pt x="283" y="163"/>
                </a:lnTo>
                <a:lnTo>
                  <a:pt x="283" y="161"/>
                </a:lnTo>
                <a:lnTo>
                  <a:pt x="281" y="157"/>
                </a:lnTo>
                <a:lnTo>
                  <a:pt x="281" y="155"/>
                </a:lnTo>
                <a:lnTo>
                  <a:pt x="279" y="153"/>
                </a:lnTo>
                <a:lnTo>
                  <a:pt x="278" y="152"/>
                </a:lnTo>
                <a:lnTo>
                  <a:pt x="276" y="152"/>
                </a:lnTo>
                <a:lnTo>
                  <a:pt x="274" y="152"/>
                </a:lnTo>
                <a:lnTo>
                  <a:pt x="270" y="152"/>
                </a:lnTo>
                <a:lnTo>
                  <a:pt x="268" y="153"/>
                </a:lnTo>
                <a:lnTo>
                  <a:pt x="268" y="155"/>
                </a:lnTo>
                <a:lnTo>
                  <a:pt x="266" y="157"/>
                </a:lnTo>
                <a:lnTo>
                  <a:pt x="266" y="159"/>
                </a:lnTo>
                <a:lnTo>
                  <a:pt x="266" y="157"/>
                </a:lnTo>
                <a:lnTo>
                  <a:pt x="263" y="157"/>
                </a:lnTo>
                <a:lnTo>
                  <a:pt x="259" y="157"/>
                </a:lnTo>
                <a:lnTo>
                  <a:pt x="250" y="157"/>
                </a:lnTo>
                <a:lnTo>
                  <a:pt x="242" y="159"/>
                </a:lnTo>
                <a:lnTo>
                  <a:pt x="241" y="159"/>
                </a:lnTo>
                <a:lnTo>
                  <a:pt x="239" y="159"/>
                </a:lnTo>
                <a:lnTo>
                  <a:pt x="237" y="161"/>
                </a:lnTo>
                <a:lnTo>
                  <a:pt x="237" y="163"/>
                </a:lnTo>
                <a:lnTo>
                  <a:pt x="235" y="165"/>
                </a:lnTo>
                <a:lnTo>
                  <a:pt x="233" y="165"/>
                </a:lnTo>
                <a:lnTo>
                  <a:pt x="233" y="166"/>
                </a:lnTo>
                <a:lnTo>
                  <a:pt x="233" y="168"/>
                </a:lnTo>
                <a:lnTo>
                  <a:pt x="231" y="170"/>
                </a:lnTo>
                <a:lnTo>
                  <a:pt x="231" y="172"/>
                </a:lnTo>
                <a:lnTo>
                  <a:pt x="231" y="174"/>
                </a:lnTo>
                <a:lnTo>
                  <a:pt x="231" y="176"/>
                </a:lnTo>
                <a:lnTo>
                  <a:pt x="233" y="177"/>
                </a:lnTo>
                <a:lnTo>
                  <a:pt x="233" y="179"/>
                </a:lnTo>
                <a:close/>
                <a:moveTo>
                  <a:pt x="202" y="133"/>
                </a:moveTo>
                <a:lnTo>
                  <a:pt x="204" y="139"/>
                </a:lnTo>
                <a:lnTo>
                  <a:pt x="206" y="140"/>
                </a:lnTo>
                <a:lnTo>
                  <a:pt x="207" y="142"/>
                </a:lnTo>
                <a:lnTo>
                  <a:pt x="209" y="144"/>
                </a:lnTo>
                <a:lnTo>
                  <a:pt x="211" y="144"/>
                </a:lnTo>
                <a:lnTo>
                  <a:pt x="213" y="146"/>
                </a:lnTo>
                <a:lnTo>
                  <a:pt x="215" y="146"/>
                </a:lnTo>
                <a:lnTo>
                  <a:pt x="217" y="148"/>
                </a:lnTo>
                <a:lnTo>
                  <a:pt x="220" y="148"/>
                </a:lnTo>
                <a:lnTo>
                  <a:pt x="224" y="148"/>
                </a:lnTo>
                <a:lnTo>
                  <a:pt x="228" y="148"/>
                </a:lnTo>
                <a:lnTo>
                  <a:pt x="230" y="146"/>
                </a:lnTo>
                <a:lnTo>
                  <a:pt x="231" y="146"/>
                </a:lnTo>
                <a:lnTo>
                  <a:pt x="233" y="146"/>
                </a:lnTo>
                <a:lnTo>
                  <a:pt x="233" y="144"/>
                </a:lnTo>
                <a:lnTo>
                  <a:pt x="235" y="144"/>
                </a:lnTo>
                <a:lnTo>
                  <a:pt x="235" y="142"/>
                </a:lnTo>
                <a:lnTo>
                  <a:pt x="237" y="142"/>
                </a:lnTo>
                <a:lnTo>
                  <a:pt x="237" y="140"/>
                </a:lnTo>
                <a:lnTo>
                  <a:pt x="237" y="139"/>
                </a:lnTo>
                <a:lnTo>
                  <a:pt x="237" y="137"/>
                </a:lnTo>
                <a:lnTo>
                  <a:pt x="237" y="135"/>
                </a:lnTo>
                <a:lnTo>
                  <a:pt x="237" y="133"/>
                </a:lnTo>
                <a:lnTo>
                  <a:pt x="235" y="131"/>
                </a:lnTo>
                <a:lnTo>
                  <a:pt x="233" y="129"/>
                </a:lnTo>
                <a:lnTo>
                  <a:pt x="224" y="129"/>
                </a:lnTo>
                <a:lnTo>
                  <a:pt x="215" y="129"/>
                </a:lnTo>
                <a:lnTo>
                  <a:pt x="209" y="131"/>
                </a:lnTo>
                <a:lnTo>
                  <a:pt x="206" y="131"/>
                </a:lnTo>
                <a:lnTo>
                  <a:pt x="202" y="133"/>
                </a:lnTo>
                <a:close/>
                <a:moveTo>
                  <a:pt x="187" y="144"/>
                </a:moveTo>
                <a:lnTo>
                  <a:pt x="178" y="153"/>
                </a:lnTo>
                <a:lnTo>
                  <a:pt x="176" y="155"/>
                </a:lnTo>
                <a:lnTo>
                  <a:pt x="174" y="157"/>
                </a:lnTo>
                <a:lnTo>
                  <a:pt x="172" y="159"/>
                </a:lnTo>
                <a:lnTo>
                  <a:pt x="172" y="161"/>
                </a:lnTo>
                <a:lnTo>
                  <a:pt x="172" y="163"/>
                </a:lnTo>
                <a:lnTo>
                  <a:pt x="172" y="165"/>
                </a:lnTo>
                <a:lnTo>
                  <a:pt x="172" y="166"/>
                </a:lnTo>
                <a:lnTo>
                  <a:pt x="172" y="168"/>
                </a:lnTo>
                <a:lnTo>
                  <a:pt x="174" y="170"/>
                </a:lnTo>
                <a:lnTo>
                  <a:pt x="174" y="172"/>
                </a:lnTo>
                <a:lnTo>
                  <a:pt x="176" y="174"/>
                </a:lnTo>
                <a:lnTo>
                  <a:pt x="178" y="176"/>
                </a:lnTo>
                <a:lnTo>
                  <a:pt x="180" y="177"/>
                </a:lnTo>
                <a:lnTo>
                  <a:pt x="181" y="177"/>
                </a:lnTo>
                <a:lnTo>
                  <a:pt x="185" y="179"/>
                </a:lnTo>
                <a:lnTo>
                  <a:pt x="187" y="181"/>
                </a:lnTo>
                <a:lnTo>
                  <a:pt x="189" y="181"/>
                </a:lnTo>
                <a:lnTo>
                  <a:pt x="193" y="181"/>
                </a:lnTo>
                <a:lnTo>
                  <a:pt x="196" y="181"/>
                </a:lnTo>
                <a:lnTo>
                  <a:pt x="198" y="181"/>
                </a:lnTo>
                <a:lnTo>
                  <a:pt x="202" y="179"/>
                </a:lnTo>
                <a:lnTo>
                  <a:pt x="204" y="179"/>
                </a:lnTo>
                <a:lnTo>
                  <a:pt x="206" y="179"/>
                </a:lnTo>
                <a:lnTo>
                  <a:pt x="209" y="177"/>
                </a:lnTo>
                <a:lnTo>
                  <a:pt x="211" y="177"/>
                </a:lnTo>
                <a:lnTo>
                  <a:pt x="218" y="172"/>
                </a:lnTo>
                <a:lnTo>
                  <a:pt x="226" y="168"/>
                </a:lnTo>
                <a:lnTo>
                  <a:pt x="226" y="166"/>
                </a:lnTo>
                <a:lnTo>
                  <a:pt x="228" y="166"/>
                </a:lnTo>
                <a:lnTo>
                  <a:pt x="228" y="165"/>
                </a:lnTo>
                <a:lnTo>
                  <a:pt x="228" y="163"/>
                </a:lnTo>
                <a:lnTo>
                  <a:pt x="228" y="161"/>
                </a:lnTo>
                <a:lnTo>
                  <a:pt x="228" y="159"/>
                </a:lnTo>
                <a:lnTo>
                  <a:pt x="226" y="157"/>
                </a:lnTo>
                <a:lnTo>
                  <a:pt x="224" y="155"/>
                </a:lnTo>
                <a:lnTo>
                  <a:pt x="222" y="155"/>
                </a:lnTo>
                <a:lnTo>
                  <a:pt x="220" y="153"/>
                </a:lnTo>
                <a:lnTo>
                  <a:pt x="213" y="152"/>
                </a:lnTo>
                <a:lnTo>
                  <a:pt x="204" y="150"/>
                </a:lnTo>
                <a:lnTo>
                  <a:pt x="202" y="150"/>
                </a:lnTo>
                <a:lnTo>
                  <a:pt x="200" y="148"/>
                </a:lnTo>
                <a:lnTo>
                  <a:pt x="198" y="146"/>
                </a:lnTo>
                <a:lnTo>
                  <a:pt x="196" y="144"/>
                </a:lnTo>
                <a:lnTo>
                  <a:pt x="194" y="144"/>
                </a:lnTo>
                <a:lnTo>
                  <a:pt x="191" y="144"/>
                </a:lnTo>
                <a:lnTo>
                  <a:pt x="189" y="144"/>
                </a:lnTo>
                <a:lnTo>
                  <a:pt x="187" y="144"/>
                </a:lnTo>
                <a:close/>
                <a:moveTo>
                  <a:pt x="143" y="142"/>
                </a:moveTo>
                <a:lnTo>
                  <a:pt x="143" y="144"/>
                </a:lnTo>
                <a:lnTo>
                  <a:pt x="143" y="146"/>
                </a:lnTo>
                <a:lnTo>
                  <a:pt x="141" y="148"/>
                </a:lnTo>
                <a:lnTo>
                  <a:pt x="139" y="153"/>
                </a:lnTo>
                <a:lnTo>
                  <a:pt x="135" y="157"/>
                </a:lnTo>
                <a:lnTo>
                  <a:pt x="135" y="159"/>
                </a:lnTo>
                <a:lnTo>
                  <a:pt x="135" y="161"/>
                </a:lnTo>
                <a:lnTo>
                  <a:pt x="133" y="163"/>
                </a:lnTo>
                <a:lnTo>
                  <a:pt x="133" y="165"/>
                </a:lnTo>
                <a:lnTo>
                  <a:pt x="133" y="168"/>
                </a:lnTo>
                <a:lnTo>
                  <a:pt x="135" y="168"/>
                </a:lnTo>
                <a:lnTo>
                  <a:pt x="135" y="170"/>
                </a:lnTo>
                <a:lnTo>
                  <a:pt x="139" y="172"/>
                </a:lnTo>
                <a:lnTo>
                  <a:pt x="141" y="172"/>
                </a:lnTo>
                <a:lnTo>
                  <a:pt x="143" y="172"/>
                </a:lnTo>
                <a:lnTo>
                  <a:pt x="145" y="172"/>
                </a:lnTo>
                <a:lnTo>
                  <a:pt x="146" y="172"/>
                </a:lnTo>
                <a:lnTo>
                  <a:pt x="148" y="170"/>
                </a:lnTo>
                <a:lnTo>
                  <a:pt x="150" y="170"/>
                </a:lnTo>
                <a:lnTo>
                  <a:pt x="152" y="168"/>
                </a:lnTo>
                <a:lnTo>
                  <a:pt x="154" y="168"/>
                </a:lnTo>
                <a:lnTo>
                  <a:pt x="156" y="168"/>
                </a:lnTo>
                <a:lnTo>
                  <a:pt x="157" y="168"/>
                </a:lnTo>
                <a:lnTo>
                  <a:pt x="157" y="170"/>
                </a:lnTo>
                <a:lnTo>
                  <a:pt x="159" y="172"/>
                </a:lnTo>
                <a:lnTo>
                  <a:pt x="161" y="172"/>
                </a:lnTo>
                <a:lnTo>
                  <a:pt x="163" y="172"/>
                </a:lnTo>
                <a:lnTo>
                  <a:pt x="167" y="172"/>
                </a:lnTo>
                <a:lnTo>
                  <a:pt x="167" y="170"/>
                </a:lnTo>
                <a:lnTo>
                  <a:pt x="167" y="168"/>
                </a:lnTo>
                <a:lnTo>
                  <a:pt x="167" y="166"/>
                </a:lnTo>
                <a:lnTo>
                  <a:pt x="167" y="165"/>
                </a:lnTo>
                <a:lnTo>
                  <a:pt x="167" y="163"/>
                </a:lnTo>
                <a:lnTo>
                  <a:pt x="167" y="161"/>
                </a:lnTo>
                <a:lnTo>
                  <a:pt x="165" y="157"/>
                </a:lnTo>
                <a:lnTo>
                  <a:pt x="163" y="153"/>
                </a:lnTo>
                <a:lnTo>
                  <a:pt x="161" y="150"/>
                </a:lnTo>
                <a:lnTo>
                  <a:pt x="159" y="148"/>
                </a:lnTo>
                <a:lnTo>
                  <a:pt x="157" y="144"/>
                </a:lnTo>
                <a:lnTo>
                  <a:pt x="156" y="144"/>
                </a:lnTo>
                <a:lnTo>
                  <a:pt x="156" y="142"/>
                </a:lnTo>
                <a:lnTo>
                  <a:pt x="152" y="140"/>
                </a:lnTo>
                <a:lnTo>
                  <a:pt x="152" y="139"/>
                </a:lnTo>
                <a:lnTo>
                  <a:pt x="150" y="139"/>
                </a:lnTo>
                <a:lnTo>
                  <a:pt x="148" y="139"/>
                </a:lnTo>
                <a:lnTo>
                  <a:pt x="146" y="139"/>
                </a:lnTo>
                <a:lnTo>
                  <a:pt x="145" y="139"/>
                </a:lnTo>
                <a:lnTo>
                  <a:pt x="143" y="140"/>
                </a:lnTo>
                <a:lnTo>
                  <a:pt x="143" y="142"/>
                </a:lnTo>
                <a:close/>
                <a:moveTo>
                  <a:pt x="135" y="140"/>
                </a:moveTo>
                <a:lnTo>
                  <a:pt x="133" y="139"/>
                </a:lnTo>
                <a:lnTo>
                  <a:pt x="132" y="139"/>
                </a:lnTo>
                <a:lnTo>
                  <a:pt x="130" y="139"/>
                </a:lnTo>
                <a:lnTo>
                  <a:pt x="126" y="140"/>
                </a:lnTo>
                <a:lnTo>
                  <a:pt x="122" y="142"/>
                </a:lnTo>
                <a:lnTo>
                  <a:pt x="121" y="144"/>
                </a:lnTo>
                <a:lnTo>
                  <a:pt x="119" y="144"/>
                </a:lnTo>
                <a:lnTo>
                  <a:pt x="115" y="146"/>
                </a:lnTo>
                <a:lnTo>
                  <a:pt x="111" y="148"/>
                </a:lnTo>
                <a:lnTo>
                  <a:pt x="109" y="148"/>
                </a:lnTo>
                <a:lnTo>
                  <a:pt x="109" y="150"/>
                </a:lnTo>
                <a:lnTo>
                  <a:pt x="109" y="152"/>
                </a:lnTo>
                <a:lnTo>
                  <a:pt x="109" y="153"/>
                </a:lnTo>
                <a:lnTo>
                  <a:pt x="109" y="155"/>
                </a:lnTo>
                <a:lnTo>
                  <a:pt x="111" y="157"/>
                </a:lnTo>
                <a:lnTo>
                  <a:pt x="111" y="159"/>
                </a:lnTo>
                <a:lnTo>
                  <a:pt x="113" y="159"/>
                </a:lnTo>
                <a:lnTo>
                  <a:pt x="115" y="161"/>
                </a:lnTo>
                <a:lnTo>
                  <a:pt x="117" y="161"/>
                </a:lnTo>
                <a:lnTo>
                  <a:pt x="119" y="161"/>
                </a:lnTo>
                <a:lnTo>
                  <a:pt x="122" y="161"/>
                </a:lnTo>
                <a:lnTo>
                  <a:pt x="124" y="159"/>
                </a:lnTo>
                <a:lnTo>
                  <a:pt x="126" y="159"/>
                </a:lnTo>
                <a:lnTo>
                  <a:pt x="128" y="157"/>
                </a:lnTo>
                <a:lnTo>
                  <a:pt x="132" y="153"/>
                </a:lnTo>
                <a:lnTo>
                  <a:pt x="135" y="150"/>
                </a:lnTo>
                <a:lnTo>
                  <a:pt x="135" y="148"/>
                </a:lnTo>
                <a:lnTo>
                  <a:pt x="137" y="146"/>
                </a:lnTo>
                <a:lnTo>
                  <a:pt x="135" y="142"/>
                </a:lnTo>
                <a:lnTo>
                  <a:pt x="135" y="140"/>
                </a:lnTo>
                <a:close/>
                <a:moveTo>
                  <a:pt x="67" y="107"/>
                </a:moveTo>
                <a:lnTo>
                  <a:pt x="67" y="109"/>
                </a:lnTo>
                <a:lnTo>
                  <a:pt x="67" y="111"/>
                </a:lnTo>
                <a:lnTo>
                  <a:pt x="67" y="113"/>
                </a:lnTo>
                <a:lnTo>
                  <a:pt x="69" y="115"/>
                </a:lnTo>
                <a:lnTo>
                  <a:pt x="69" y="116"/>
                </a:lnTo>
                <a:lnTo>
                  <a:pt x="71" y="116"/>
                </a:lnTo>
                <a:lnTo>
                  <a:pt x="71" y="118"/>
                </a:lnTo>
                <a:lnTo>
                  <a:pt x="72" y="120"/>
                </a:lnTo>
                <a:lnTo>
                  <a:pt x="74" y="122"/>
                </a:lnTo>
                <a:lnTo>
                  <a:pt x="76" y="124"/>
                </a:lnTo>
                <a:lnTo>
                  <a:pt x="78" y="124"/>
                </a:lnTo>
                <a:lnTo>
                  <a:pt x="80" y="126"/>
                </a:lnTo>
                <a:lnTo>
                  <a:pt x="84" y="126"/>
                </a:lnTo>
                <a:lnTo>
                  <a:pt x="85" y="126"/>
                </a:lnTo>
                <a:lnTo>
                  <a:pt x="89" y="126"/>
                </a:lnTo>
                <a:lnTo>
                  <a:pt x="91" y="126"/>
                </a:lnTo>
                <a:lnTo>
                  <a:pt x="95" y="124"/>
                </a:lnTo>
                <a:lnTo>
                  <a:pt x="98" y="122"/>
                </a:lnTo>
                <a:lnTo>
                  <a:pt x="98" y="120"/>
                </a:lnTo>
                <a:lnTo>
                  <a:pt x="98" y="116"/>
                </a:lnTo>
                <a:lnTo>
                  <a:pt x="97" y="116"/>
                </a:lnTo>
                <a:lnTo>
                  <a:pt x="97" y="115"/>
                </a:lnTo>
                <a:lnTo>
                  <a:pt x="95" y="113"/>
                </a:lnTo>
                <a:lnTo>
                  <a:pt x="93" y="109"/>
                </a:lnTo>
                <a:lnTo>
                  <a:pt x="89" y="107"/>
                </a:lnTo>
                <a:lnTo>
                  <a:pt x="87" y="107"/>
                </a:lnTo>
                <a:lnTo>
                  <a:pt x="85" y="105"/>
                </a:lnTo>
                <a:lnTo>
                  <a:pt x="84" y="104"/>
                </a:lnTo>
                <a:lnTo>
                  <a:pt x="82" y="104"/>
                </a:lnTo>
                <a:lnTo>
                  <a:pt x="80" y="104"/>
                </a:lnTo>
                <a:lnTo>
                  <a:pt x="78" y="104"/>
                </a:lnTo>
                <a:lnTo>
                  <a:pt x="76" y="104"/>
                </a:lnTo>
                <a:lnTo>
                  <a:pt x="74" y="104"/>
                </a:lnTo>
                <a:lnTo>
                  <a:pt x="72" y="104"/>
                </a:lnTo>
                <a:lnTo>
                  <a:pt x="71" y="104"/>
                </a:lnTo>
                <a:lnTo>
                  <a:pt x="69" y="105"/>
                </a:lnTo>
                <a:lnTo>
                  <a:pt x="67" y="107"/>
                </a:lnTo>
                <a:close/>
                <a:moveTo>
                  <a:pt x="52" y="109"/>
                </a:moveTo>
                <a:lnTo>
                  <a:pt x="52" y="105"/>
                </a:lnTo>
                <a:lnTo>
                  <a:pt x="50" y="104"/>
                </a:lnTo>
                <a:lnTo>
                  <a:pt x="50" y="102"/>
                </a:lnTo>
                <a:lnTo>
                  <a:pt x="48" y="100"/>
                </a:lnTo>
                <a:lnTo>
                  <a:pt x="47" y="98"/>
                </a:lnTo>
                <a:lnTo>
                  <a:pt x="45" y="96"/>
                </a:lnTo>
                <a:lnTo>
                  <a:pt x="43" y="96"/>
                </a:lnTo>
                <a:lnTo>
                  <a:pt x="39" y="96"/>
                </a:lnTo>
                <a:lnTo>
                  <a:pt x="36" y="96"/>
                </a:lnTo>
                <a:lnTo>
                  <a:pt x="34" y="96"/>
                </a:lnTo>
                <a:lnTo>
                  <a:pt x="30" y="96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0" y="104"/>
                </a:lnTo>
                <a:lnTo>
                  <a:pt x="32" y="105"/>
                </a:lnTo>
                <a:lnTo>
                  <a:pt x="32" y="107"/>
                </a:lnTo>
                <a:lnTo>
                  <a:pt x="34" y="107"/>
                </a:lnTo>
                <a:lnTo>
                  <a:pt x="36" y="109"/>
                </a:lnTo>
                <a:lnTo>
                  <a:pt x="37" y="111"/>
                </a:lnTo>
                <a:lnTo>
                  <a:pt x="41" y="113"/>
                </a:lnTo>
                <a:lnTo>
                  <a:pt x="43" y="113"/>
                </a:lnTo>
                <a:lnTo>
                  <a:pt x="47" y="113"/>
                </a:lnTo>
                <a:lnTo>
                  <a:pt x="48" y="113"/>
                </a:lnTo>
                <a:lnTo>
                  <a:pt x="50" y="113"/>
                </a:lnTo>
                <a:lnTo>
                  <a:pt x="52" y="111"/>
                </a:lnTo>
                <a:lnTo>
                  <a:pt x="52" y="109"/>
                </a:lnTo>
                <a:close/>
                <a:moveTo>
                  <a:pt x="6" y="63"/>
                </a:moveTo>
                <a:lnTo>
                  <a:pt x="6" y="63"/>
                </a:lnTo>
                <a:lnTo>
                  <a:pt x="6" y="65"/>
                </a:lnTo>
                <a:lnTo>
                  <a:pt x="6" y="67"/>
                </a:lnTo>
                <a:lnTo>
                  <a:pt x="8" y="68"/>
                </a:lnTo>
                <a:lnTo>
                  <a:pt x="10" y="70"/>
                </a:lnTo>
                <a:lnTo>
                  <a:pt x="12" y="70"/>
                </a:lnTo>
                <a:lnTo>
                  <a:pt x="13" y="72"/>
                </a:lnTo>
                <a:lnTo>
                  <a:pt x="15" y="72"/>
                </a:lnTo>
                <a:lnTo>
                  <a:pt x="17" y="72"/>
                </a:lnTo>
                <a:lnTo>
                  <a:pt x="19" y="72"/>
                </a:lnTo>
                <a:lnTo>
                  <a:pt x="23" y="72"/>
                </a:lnTo>
                <a:lnTo>
                  <a:pt x="24" y="72"/>
                </a:lnTo>
                <a:lnTo>
                  <a:pt x="26" y="70"/>
                </a:lnTo>
                <a:lnTo>
                  <a:pt x="30" y="68"/>
                </a:lnTo>
                <a:lnTo>
                  <a:pt x="32" y="68"/>
                </a:lnTo>
                <a:lnTo>
                  <a:pt x="34" y="67"/>
                </a:lnTo>
                <a:lnTo>
                  <a:pt x="36" y="65"/>
                </a:lnTo>
                <a:lnTo>
                  <a:pt x="37" y="65"/>
                </a:lnTo>
                <a:lnTo>
                  <a:pt x="39" y="65"/>
                </a:lnTo>
                <a:lnTo>
                  <a:pt x="45" y="68"/>
                </a:lnTo>
                <a:lnTo>
                  <a:pt x="50" y="72"/>
                </a:lnTo>
                <a:lnTo>
                  <a:pt x="54" y="74"/>
                </a:lnTo>
                <a:lnTo>
                  <a:pt x="58" y="74"/>
                </a:lnTo>
                <a:lnTo>
                  <a:pt x="60" y="76"/>
                </a:lnTo>
                <a:lnTo>
                  <a:pt x="63" y="76"/>
                </a:lnTo>
                <a:lnTo>
                  <a:pt x="65" y="76"/>
                </a:lnTo>
                <a:lnTo>
                  <a:pt x="67" y="78"/>
                </a:lnTo>
                <a:lnTo>
                  <a:pt x="71" y="78"/>
                </a:lnTo>
                <a:lnTo>
                  <a:pt x="72" y="78"/>
                </a:lnTo>
                <a:lnTo>
                  <a:pt x="76" y="78"/>
                </a:lnTo>
                <a:lnTo>
                  <a:pt x="80" y="76"/>
                </a:lnTo>
                <a:lnTo>
                  <a:pt x="82" y="76"/>
                </a:lnTo>
                <a:lnTo>
                  <a:pt x="85" y="74"/>
                </a:lnTo>
                <a:lnTo>
                  <a:pt x="89" y="72"/>
                </a:lnTo>
                <a:lnTo>
                  <a:pt x="91" y="70"/>
                </a:lnTo>
                <a:lnTo>
                  <a:pt x="91" y="68"/>
                </a:lnTo>
                <a:lnTo>
                  <a:pt x="93" y="67"/>
                </a:lnTo>
                <a:lnTo>
                  <a:pt x="93" y="65"/>
                </a:lnTo>
                <a:lnTo>
                  <a:pt x="93" y="63"/>
                </a:lnTo>
                <a:lnTo>
                  <a:pt x="91" y="63"/>
                </a:lnTo>
                <a:lnTo>
                  <a:pt x="91" y="59"/>
                </a:lnTo>
                <a:lnTo>
                  <a:pt x="87" y="55"/>
                </a:lnTo>
                <a:lnTo>
                  <a:pt x="87" y="54"/>
                </a:lnTo>
                <a:lnTo>
                  <a:pt x="85" y="48"/>
                </a:lnTo>
                <a:lnTo>
                  <a:pt x="84" y="43"/>
                </a:lnTo>
                <a:lnTo>
                  <a:pt x="82" y="41"/>
                </a:lnTo>
                <a:lnTo>
                  <a:pt x="82" y="39"/>
                </a:lnTo>
                <a:lnTo>
                  <a:pt x="80" y="37"/>
                </a:lnTo>
                <a:lnTo>
                  <a:pt x="78" y="35"/>
                </a:lnTo>
                <a:lnTo>
                  <a:pt x="74" y="35"/>
                </a:lnTo>
                <a:lnTo>
                  <a:pt x="72" y="35"/>
                </a:lnTo>
                <a:lnTo>
                  <a:pt x="71" y="35"/>
                </a:lnTo>
                <a:lnTo>
                  <a:pt x="69" y="37"/>
                </a:lnTo>
                <a:lnTo>
                  <a:pt x="67" y="37"/>
                </a:lnTo>
                <a:lnTo>
                  <a:pt x="67" y="39"/>
                </a:lnTo>
                <a:lnTo>
                  <a:pt x="61" y="44"/>
                </a:lnTo>
                <a:lnTo>
                  <a:pt x="58" y="50"/>
                </a:lnTo>
                <a:lnTo>
                  <a:pt x="54" y="52"/>
                </a:lnTo>
                <a:lnTo>
                  <a:pt x="52" y="52"/>
                </a:lnTo>
                <a:lnTo>
                  <a:pt x="50" y="52"/>
                </a:lnTo>
                <a:lnTo>
                  <a:pt x="48" y="52"/>
                </a:lnTo>
                <a:lnTo>
                  <a:pt x="45" y="48"/>
                </a:lnTo>
                <a:lnTo>
                  <a:pt x="41" y="43"/>
                </a:lnTo>
                <a:lnTo>
                  <a:pt x="39" y="43"/>
                </a:lnTo>
                <a:lnTo>
                  <a:pt x="37" y="43"/>
                </a:lnTo>
                <a:lnTo>
                  <a:pt x="36" y="43"/>
                </a:lnTo>
                <a:lnTo>
                  <a:pt x="32" y="43"/>
                </a:lnTo>
                <a:lnTo>
                  <a:pt x="30" y="44"/>
                </a:lnTo>
                <a:lnTo>
                  <a:pt x="28" y="44"/>
                </a:lnTo>
                <a:lnTo>
                  <a:pt x="26" y="46"/>
                </a:lnTo>
                <a:lnTo>
                  <a:pt x="21" y="44"/>
                </a:lnTo>
                <a:lnTo>
                  <a:pt x="13" y="44"/>
                </a:lnTo>
                <a:lnTo>
                  <a:pt x="12" y="44"/>
                </a:lnTo>
                <a:lnTo>
                  <a:pt x="10" y="46"/>
                </a:lnTo>
                <a:lnTo>
                  <a:pt x="8" y="48"/>
                </a:lnTo>
                <a:lnTo>
                  <a:pt x="8" y="50"/>
                </a:lnTo>
                <a:lnTo>
                  <a:pt x="8" y="52"/>
                </a:lnTo>
                <a:lnTo>
                  <a:pt x="8" y="55"/>
                </a:lnTo>
                <a:lnTo>
                  <a:pt x="8" y="57"/>
                </a:lnTo>
                <a:lnTo>
                  <a:pt x="8" y="59"/>
                </a:lnTo>
                <a:lnTo>
                  <a:pt x="6" y="63"/>
                </a:lnTo>
                <a:close/>
                <a:moveTo>
                  <a:pt x="26" y="30"/>
                </a:moveTo>
                <a:lnTo>
                  <a:pt x="28" y="28"/>
                </a:lnTo>
                <a:lnTo>
                  <a:pt x="30" y="28"/>
                </a:lnTo>
                <a:lnTo>
                  <a:pt x="32" y="28"/>
                </a:lnTo>
                <a:lnTo>
                  <a:pt x="32" y="30"/>
                </a:lnTo>
                <a:lnTo>
                  <a:pt x="36" y="31"/>
                </a:lnTo>
                <a:lnTo>
                  <a:pt x="39" y="33"/>
                </a:lnTo>
                <a:lnTo>
                  <a:pt x="41" y="33"/>
                </a:lnTo>
                <a:lnTo>
                  <a:pt x="43" y="33"/>
                </a:lnTo>
                <a:lnTo>
                  <a:pt x="45" y="31"/>
                </a:lnTo>
                <a:lnTo>
                  <a:pt x="47" y="31"/>
                </a:lnTo>
                <a:lnTo>
                  <a:pt x="48" y="31"/>
                </a:lnTo>
                <a:lnTo>
                  <a:pt x="48" y="33"/>
                </a:lnTo>
                <a:lnTo>
                  <a:pt x="48" y="35"/>
                </a:lnTo>
                <a:lnTo>
                  <a:pt x="48" y="37"/>
                </a:lnTo>
                <a:lnTo>
                  <a:pt x="50" y="39"/>
                </a:lnTo>
                <a:lnTo>
                  <a:pt x="52" y="41"/>
                </a:lnTo>
                <a:lnTo>
                  <a:pt x="54" y="41"/>
                </a:lnTo>
                <a:lnTo>
                  <a:pt x="56" y="41"/>
                </a:lnTo>
                <a:lnTo>
                  <a:pt x="58" y="41"/>
                </a:lnTo>
                <a:lnTo>
                  <a:pt x="60" y="41"/>
                </a:lnTo>
                <a:lnTo>
                  <a:pt x="60" y="39"/>
                </a:lnTo>
                <a:lnTo>
                  <a:pt x="61" y="39"/>
                </a:lnTo>
                <a:lnTo>
                  <a:pt x="63" y="37"/>
                </a:lnTo>
                <a:lnTo>
                  <a:pt x="63" y="35"/>
                </a:lnTo>
                <a:lnTo>
                  <a:pt x="63" y="33"/>
                </a:lnTo>
                <a:lnTo>
                  <a:pt x="63" y="31"/>
                </a:lnTo>
                <a:lnTo>
                  <a:pt x="63" y="30"/>
                </a:lnTo>
                <a:lnTo>
                  <a:pt x="63" y="28"/>
                </a:lnTo>
                <a:lnTo>
                  <a:pt x="61" y="26"/>
                </a:lnTo>
                <a:lnTo>
                  <a:pt x="61" y="24"/>
                </a:lnTo>
                <a:lnTo>
                  <a:pt x="60" y="22"/>
                </a:lnTo>
                <a:lnTo>
                  <a:pt x="58" y="20"/>
                </a:lnTo>
                <a:lnTo>
                  <a:pt x="56" y="19"/>
                </a:lnTo>
                <a:lnTo>
                  <a:pt x="54" y="19"/>
                </a:lnTo>
                <a:lnTo>
                  <a:pt x="52" y="17"/>
                </a:lnTo>
                <a:lnTo>
                  <a:pt x="48" y="17"/>
                </a:lnTo>
                <a:lnTo>
                  <a:pt x="47" y="15"/>
                </a:lnTo>
                <a:lnTo>
                  <a:pt x="39" y="13"/>
                </a:lnTo>
                <a:lnTo>
                  <a:pt x="30" y="11"/>
                </a:lnTo>
                <a:lnTo>
                  <a:pt x="24" y="7"/>
                </a:lnTo>
                <a:lnTo>
                  <a:pt x="19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2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4" y="13"/>
                </a:lnTo>
                <a:lnTo>
                  <a:pt x="6" y="15"/>
                </a:lnTo>
                <a:lnTo>
                  <a:pt x="8" y="19"/>
                </a:lnTo>
                <a:lnTo>
                  <a:pt x="12" y="24"/>
                </a:lnTo>
                <a:lnTo>
                  <a:pt x="13" y="31"/>
                </a:lnTo>
                <a:lnTo>
                  <a:pt x="15" y="31"/>
                </a:lnTo>
                <a:lnTo>
                  <a:pt x="17" y="33"/>
                </a:lnTo>
                <a:lnTo>
                  <a:pt x="19" y="33"/>
                </a:lnTo>
                <a:lnTo>
                  <a:pt x="21" y="33"/>
                </a:lnTo>
                <a:lnTo>
                  <a:pt x="23" y="31"/>
                </a:lnTo>
                <a:lnTo>
                  <a:pt x="24" y="31"/>
                </a:lnTo>
                <a:lnTo>
                  <a:pt x="26" y="31"/>
                </a:lnTo>
                <a:lnTo>
                  <a:pt x="26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361" name="Freeform 26"/>
          <p:cNvSpPr>
            <a:spLocks/>
          </p:cNvSpPr>
          <p:nvPr/>
        </p:nvSpPr>
        <p:spPr bwMode="auto">
          <a:xfrm rot="3738204">
            <a:off x="724632" y="3772263"/>
            <a:ext cx="410787" cy="255650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7" y="10"/>
              </a:cxn>
              <a:cxn ang="0">
                <a:pos x="76" y="11"/>
              </a:cxn>
              <a:cxn ang="0">
                <a:pos x="77" y="16"/>
              </a:cxn>
              <a:cxn ang="0">
                <a:pos x="79" y="14"/>
              </a:cxn>
              <a:cxn ang="0">
                <a:pos x="87" y="16"/>
              </a:cxn>
              <a:cxn ang="0">
                <a:pos x="95" y="18"/>
              </a:cxn>
              <a:cxn ang="0">
                <a:pos x="91" y="14"/>
              </a:cxn>
              <a:cxn ang="0">
                <a:pos x="96" y="20"/>
              </a:cxn>
              <a:cxn ang="0">
                <a:pos x="98" y="23"/>
              </a:cxn>
              <a:cxn ang="0">
                <a:pos x="101" y="25"/>
              </a:cxn>
              <a:cxn ang="0">
                <a:pos x="104" y="23"/>
              </a:cxn>
              <a:cxn ang="0">
                <a:pos x="104" y="29"/>
              </a:cxn>
              <a:cxn ang="0">
                <a:pos x="116" y="36"/>
              </a:cxn>
              <a:cxn ang="0">
                <a:pos x="119" y="41"/>
              </a:cxn>
              <a:cxn ang="0">
                <a:pos x="119" y="45"/>
              </a:cxn>
              <a:cxn ang="0">
                <a:pos x="126" y="53"/>
              </a:cxn>
              <a:cxn ang="0">
                <a:pos x="139" y="55"/>
              </a:cxn>
              <a:cxn ang="0">
                <a:pos x="119" y="36"/>
              </a:cxn>
              <a:cxn ang="0">
                <a:pos x="108" y="17"/>
              </a:cxn>
              <a:cxn ang="0">
                <a:pos x="101" y="7"/>
              </a:cxn>
              <a:cxn ang="0">
                <a:pos x="105" y="5"/>
              </a:cxn>
              <a:cxn ang="0">
                <a:pos x="106" y="4"/>
              </a:cxn>
              <a:cxn ang="0">
                <a:pos x="115" y="28"/>
              </a:cxn>
              <a:cxn ang="0">
                <a:pos x="134" y="52"/>
              </a:cxn>
              <a:cxn ang="0">
                <a:pos x="153" y="42"/>
              </a:cxn>
              <a:cxn ang="0">
                <a:pos x="172" y="41"/>
              </a:cxn>
              <a:cxn ang="0">
                <a:pos x="188" y="46"/>
              </a:cxn>
              <a:cxn ang="0">
                <a:pos x="181" y="61"/>
              </a:cxn>
              <a:cxn ang="0">
                <a:pos x="173" y="70"/>
              </a:cxn>
              <a:cxn ang="0">
                <a:pos x="160" y="71"/>
              </a:cxn>
              <a:cxn ang="0">
                <a:pos x="149" y="67"/>
              </a:cxn>
              <a:cxn ang="0">
                <a:pos x="136" y="71"/>
              </a:cxn>
              <a:cxn ang="0">
                <a:pos x="124" y="86"/>
              </a:cxn>
              <a:cxn ang="0">
                <a:pos x="110" y="86"/>
              </a:cxn>
              <a:cxn ang="0">
                <a:pos x="93" y="97"/>
              </a:cxn>
              <a:cxn ang="0">
                <a:pos x="76" y="115"/>
              </a:cxn>
              <a:cxn ang="0">
                <a:pos x="58" y="111"/>
              </a:cxn>
              <a:cxn ang="0">
                <a:pos x="47" y="103"/>
              </a:cxn>
              <a:cxn ang="0">
                <a:pos x="56" y="85"/>
              </a:cxn>
              <a:cxn ang="0">
                <a:pos x="45" y="64"/>
              </a:cxn>
              <a:cxn ang="0">
                <a:pos x="30" y="59"/>
              </a:cxn>
              <a:cxn ang="0">
                <a:pos x="9" y="58"/>
              </a:cxn>
              <a:cxn ang="0">
                <a:pos x="18" y="43"/>
              </a:cxn>
              <a:cxn ang="0">
                <a:pos x="34" y="28"/>
              </a:cxn>
              <a:cxn ang="0">
                <a:pos x="45" y="25"/>
              </a:cxn>
              <a:cxn ang="0">
                <a:pos x="52" y="22"/>
              </a:cxn>
              <a:cxn ang="0">
                <a:pos x="58" y="20"/>
              </a:cxn>
              <a:cxn ang="0">
                <a:pos x="59" y="16"/>
              </a:cxn>
              <a:cxn ang="0">
                <a:pos x="55" y="11"/>
              </a:cxn>
              <a:cxn ang="0">
                <a:pos x="54" y="7"/>
              </a:cxn>
              <a:cxn ang="0">
                <a:pos x="54" y="1"/>
              </a:cxn>
              <a:cxn ang="0">
                <a:pos x="59" y="2"/>
              </a:cxn>
            </a:cxnLst>
            <a:rect l="0" t="0" r="r" b="b"/>
            <a:pathLst>
              <a:path w="188" h="117">
                <a:moveTo>
                  <a:pt x="59" y="2"/>
                </a:moveTo>
                <a:cubicBezTo>
                  <a:pt x="59" y="5"/>
                  <a:pt x="60" y="6"/>
                  <a:pt x="60" y="6"/>
                </a:cubicBezTo>
                <a:cubicBezTo>
                  <a:pt x="62" y="4"/>
                  <a:pt x="65" y="8"/>
                  <a:pt x="65" y="8"/>
                </a:cubicBezTo>
                <a:cubicBezTo>
                  <a:pt x="65" y="12"/>
                  <a:pt x="67" y="10"/>
                  <a:pt x="67" y="10"/>
                </a:cubicBezTo>
                <a:cubicBezTo>
                  <a:pt x="67" y="6"/>
                  <a:pt x="70" y="8"/>
                  <a:pt x="70" y="8"/>
                </a:cubicBezTo>
                <a:cubicBezTo>
                  <a:pt x="74" y="6"/>
                  <a:pt x="76" y="11"/>
                  <a:pt x="76" y="11"/>
                </a:cubicBezTo>
                <a:lnTo>
                  <a:pt x="76" y="11"/>
                </a:lnTo>
                <a:lnTo>
                  <a:pt x="77" y="16"/>
                </a:lnTo>
                <a:lnTo>
                  <a:pt x="77" y="16"/>
                </a:lnTo>
                <a:cubicBezTo>
                  <a:pt x="78" y="13"/>
                  <a:pt x="79" y="14"/>
                  <a:pt x="79" y="14"/>
                </a:cubicBezTo>
                <a:cubicBezTo>
                  <a:pt x="80" y="12"/>
                  <a:pt x="83" y="12"/>
                  <a:pt x="83" y="12"/>
                </a:cubicBezTo>
                <a:cubicBezTo>
                  <a:pt x="86" y="12"/>
                  <a:pt x="87" y="16"/>
                  <a:pt x="87" y="16"/>
                </a:cubicBezTo>
                <a:cubicBezTo>
                  <a:pt x="87" y="21"/>
                  <a:pt x="91" y="21"/>
                  <a:pt x="91" y="21"/>
                </a:cubicBezTo>
                <a:cubicBezTo>
                  <a:pt x="93" y="21"/>
                  <a:pt x="95" y="18"/>
                  <a:pt x="95" y="18"/>
                </a:cubicBezTo>
                <a:cubicBezTo>
                  <a:pt x="95" y="16"/>
                  <a:pt x="92" y="15"/>
                  <a:pt x="92" y="15"/>
                </a:cubicBezTo>
                <a:cubicBezTo>
                  <a:pt x="91" y="15"/>
                  <a:pt x="91" y="15"/>
                  <a:pt x="91" y="14"/>
                </a:cubicBezTo>
                <a:cubicBezTo>
                  <a:pt x="93" y="11"/>
                  <a:pt x="97" y="14"/>
                  <a:pt x="97" y="14"/>
                </a:cubicBezTo>
                <a:cubicBezTo>
                  <a:pt x="98" y="19"/>
                  <a:pt x="96" y="20"/>
                  <a:pt x="96" y="20"/>
                </a:cubicBezTo>
                <a:cubicBezTo>
                  <a:pt x="93" y="24"/>
                  <a:pt x="93" y="26"/>
                  <a:pt x="93" y="26"/>
                </a:cubicBezTo>
                <a:cubicBezTo>
                  <a:pt x="96" y="27"/>
                  <a:pt x="98" y="23"/>
                  <a:pt x="98" y="23"/>
                </a:cubicBezTo>
                <a:cubicBezTo>
                  <a:pt x="100" y="18"/>
                  <a:pt x="102" y="18"/>
                  <a:pt x="102" y="18"/>
                </a:cubicBezTo>
                <a:cubicBezTo>
                  <a:pt x="101" y="22"/>
                  <a:pt x="101" y="25"/>
                  <a:pt x="101" y="25"/>
                </a:cubicBezTo>
                <a:lnTo>
                  <a:pt x="101" y="25"/>
                </a:lnTo>
                <a:lnTo>
                  <a:pt x="104" y="23"/>
                </a:lnTo>
                <a:lnTo>
                  <a:pt x="104" y="23"/>
                </a:lnTo>
                <a:cubicBezTo>
                  <a:pt x="105" y="24"/>
                  <a:pt x="104" y="29"/>
                  <a:pt x="104" y="29"/>
                </a:cubicBezTo>
                <a:cubicBezTo>
                  <a:pt x="110" y="29"/>
                  <a:pt x="111" y="32"/>
                  <a:pt x="111" y="32"/>
                </a:cubicBezTo>
                <a:cubicBezTo>
                  <a:pt x="115" y="32"/>
                  <a:pt x="116" y="36"/>
                  <a:pt x="116" y="36"/>
                </a:cubicBezTo>
                <a:cubicBezTo>
                  <a:pt x="119" y="38"/>
                  <a:pt x="119" y="41"/>
                  <a:pt x="119" y="41"/>
                </a:cubicBezTo>
                <a:lnTo>
                  <a:pt x="119" y="41"/>
                </a:lnTo>
                <a:lnTo>
                  <a:pt x="119" y="45"/>
                </a:lnTo>
                <a:lnTo>
                  <a:pt x="119" y="45"/>
                </a:lnTo>
                <a:cubicBezTo>
                  <a:pt x="118" y="49"/>
                  <a:pt x="120" y="51"/>
                  <a:pt x="120" y="51"/>
                </a:cubicBezTo>
                <a:cubicBezTo>
                  <a:pt x="124" y="51"/>
                  <a:pt x="126" y="53"/>
                  <a:pt x="126" y="53"/>
                </a:cubicBezTo>
                <a:cubicBezTo>
                  <a:pt x="131" y="55"/>
                  <a:pt x="136" y="58"/>
                  <a:pt x="136" y="58"/>
                </a:cubicBezTo>
                <a:cubicBezTo>
                  <a:pt x="136" y="56"/>
                  <a:pt x="139" y="55"/>
                  <a:pt x="139" y="55"/>
                </a:cubicBezTo>
                <a:cubicBezTo>
                  <a:pt x="134" y="56"/>
                  <a:pt x="130" y="50"/>
                  <a:pt x="130" y="50"/>
                </a:cubicBezTo>
                <a:cubicBezTo>
                  <a:pt x="125" y="44"/>
                  <a:pt x="119" y="36"/>
                  <a:pt x="119" y="36"/>
                </a:cubicBezTo>
                <a:cubicBezTo>
                  <a:pt x="114" y="29"/>
                  <a:pt x="111" y="23"/>
                  <a:pt x="111" y="23"/>
                </a:cubicBezTo>
                <a:cubicBezTo>
                  <a:pt x="106" y="26"/>
                  <a:pt x="108" y="17"/>
                  <a:pt x="108" y="17"/>
                </a:cubicBezTo>
                <a:cubicBezTo>
                  <a:pt x="105" y="16"/>
                  <a:pt x="107" y="11"/>
                  <a:pt x="107" y="11"/>
                </a:cubicBezTo>
                <a:cubicBezTo>
                  <a:pt x="103" y="11"/>
                  <a:pt x="101" y="7"/>
                  <a:pt x="101" y="7"/>
                </a:cubicBezTo>
                <a:cubicBezTo>
                  <a:pt x="100" y="5"/>
                  <a:pt x="105" y="5"/>
                  <a:pt x="105" y="5"/>
                </a:cubicBezTo>
                <a:lnTo>
                  <a:pt x="105" y="5"/>
                </a:lnTo>
                <a:lnTo>
                  <a:pt x="106" y="4"/>
                </a:lnTo>
                <a:lnTo>
                  <a:pt x="106" y="4"/>
                </a:lnTo>
                <a:cubicBezTo>
                  <a:pt x="106" y="9"/>
                  <a:pt x="109" y="12"/>
                  <a:pt x="109" y="12"/>
                </a:cubicBezTo>
                <a:cubicBezTo>
                  <a:pt x="109" y="18"/>
                  <a:pt x="115" y="28"/>
                  <a:pt x="115" y="28"/>
                </a:cubicBezTo>
                <a:cubicBezTo>
                  <a:pt x="117" y="30"/>
                  <a:pt x="123" y="40"/>
                  <a:pt x="123" y="40"/>
                </a:cubicBezTo>
                <a:cubicBezTo>
                  <a:pt x="128" y="46"/>
                  <a:pt x="134" y="52"/>
                  <a:pt x="134" y="52"/>
                </a:cubicBezTo>
                <a:cubicBezTo>
                  <a:pt x="137" y="56"/>
                  <a:pt x="147" y="51"/>
                  <a:pt x="147" y="51"/>
                </a:cubicBezTo>
                <a:cubicBezTo>
                  <a:pt x="150" y="50"/>
                  <a:pt x="153" y="42"/>
                  <a:pt x="153" y="42"/>
                </a:cubicBezTo>
                <a:cubicBezTo>
                  <a:pt x="158" y="51"/>
                  <a:pt x="163" y="46"/>
                  <a:pt x="163" y="46"/>
                </a:cubicBezTo>
                <a:cubicBezTo>
                  <a:pt x="165" y="40"/>
                  <a:pt x="172" y="41"/>
                  <a:pt x="172" y="41"/>
                </a:cubicBezTo>
                <a:cubicBezTo>
                  <a:pt x="178" y="40"/>
                  <a:pt x="183" y="42"/>
                  <a:pt x="183" y="42"/>
                </a:cubicBezTo>
                <a:cubicBezTo>
                  <a:pt x="188" y="42"/>
                  <a:pt x="188" y="46"/>
                  <a:pt x="188" y="46"/>
                </a:cubicBezTo>
                <a:cubicBezTo>
                  <a:pt x="188" y="50"/>
                  <a:pt x="181" y="53"/>
                  <a:pt x="181" y="53"/>
                </a:cubicBezTo>
                <a:cubicBezTo>
                  <a:pt x="179" y="55"/>
                  <a:pt x="181" y="61"/>
                  <a:pt x="181" y="61"/>
                </a:cubicBezTo>
                <a:cubicBezTo>
                  <a:pt x="186" y="66"/>
                  <a:pt x="178" y="67"/>
                  <a:pt x="178" y="67"/>
                </a:cubicBezTo>
                <a:cubicBezTo>
                  <a:pt x="174" y="66"/>
                  <a:pt x="173" y="70"/>
                  <a:pt x="173" y="70"/>
                </a:cubicBezTo>
                <a:cubicBezTo>
                  <a:pt x="171" y="71"/>
                  <a:pt x="164" y="68"/>
                  <a:pt x="164" y="68"/>
                </a:cubicBezTo>
                <a:cubicBezTo>
                  <a:pt x="163" y="72"/>
                  <a:pt x="160" y="71"/>
                  <a:pt x="160" y="71"/>
                </a:cubicBezTo>
                <a:cubicBezTo>
                  <a:pt x="157" y="74"/>
                  <a:pt x="153" y="70"/>
                  <a:pt x="153" y="70"/>
                </a:cubicBezTo>
                <a:cubicBezTo>
                  <a:pt x="152" y="67"/>
                  <a:pt x="149" y="67"/>
                  <a:pt x="149" y="67"/>
                </a:cubicBezTo>
                <a:cubicBezTo>
                  <a:pt x="146" y="62"/>
                  <a:pt x="139" y="65"/>
                  <a:pt x="139" y="65"/>
                </a:cubicBezTo>
                <a:cubicBezTo>
                  <a:pt x="136" y="69"/>
                  <a:pt x="136" y="71"/>
                  <a:pt x="136" y="71"/>
                </a:cubicBezTo>
                <a:cubicBezTo>
                  <a:pt x="134" y="75"/>
                  <a:pt x="130" y="77"/>
                  <a:pt x="130" y="77"/>
                </a:cubicBezTo>
                <a:cubicBezTo>
                  <a:pt x="124" y="79"/>
                  <a:pt x="124" y="86"/>
                  <a:pt x="124" y="86"/>
                </a:cubicBezTo>
                <a:cubicBezTo>
                  <a:pt x="122" y="89"/>
                  <a:pt x="118" y="83"/>
                  <a:pt x="118" y="83"/>
                </a:cubicBezTo>
                <a:cubicBezTo>
                  <a:pt x="114" y="87"/>
                  <a:pt x="110" y="86"/>
                  <a:pt x="110" y="86"/>
                </a:cubicBezTo>
                <a:cubicBezTo>
                  <a:pt x="105" y="86"/>
                  <a:pt x="103" y="90"/>
                  <a:pt x="103" y="90"/>
                </a:cubicBezTo>
                <a:cubicBezTo>
                  <a:pt x="99" y="88"/>
                  <a:pt x="93" y="97"/>
                  <a:pt x="93" y="97"/>
                </a:cubicBezTo>
                <a:cubicBezTo>
                  <a:pt x="90" y="99"/>
                  <a:pt x="93" y="105"/>
                  <a:pt x="87" y="105"/>
                </a:cubicBezTo>
                <a:cubicBezTo>
                  <a:pt x="84" y="109"/>
                  <a:pt x="80" y="113"/>
                  <a:pt x="76" y="115"/>
                </a:cubicBezTo>
                <a:cubicBezTo>
                  <a:pt x="68" y="117"/>
                  <a:pt x="62" y="115"/>
                  <a:pt x="62" y="115"/>
                </a:cubicBezTo>
                <a:cubicBezTo>
                  <a:pt x="60" y="112"/>
                  <a:pt x="58" y="111"/>
                  <a:pt x="58" y="111"/>
                </a:cubicBezTo>
                <a:cubicBezTo>
                  <a:pt x="57" y="108"/>
                  <a:pt x="52" y="109"/>
                  <a:pt x="52" y="109"/>
                </a:cubicBezTo>
                <a:cubicBezTo>
                  <a:pt x="48" y="108"/>
                  <a:pt x="47" y="103"/>
                  <a:pt x="47" y="103"/>
                </a:cubicBezTo>
                <a:cubicBezTo>
                  <a:pt x="47" y="101"/>
                  <a:pt x="50" y="102"/>
                  <a:pt x="54" y="99"/>
                </a:cubicBezTo>
                <a:cubicBezTo>
                  <a:pt x="54" y="95"/>
                  <a:pt x="49" y="93"/>
                  <a:pt x="56" y="85"/>
                </a:cubicBezTo>
                <a:cubicBezTo>
                  <a:pt x="58" y="79"/>
                  <a:pt x="54" y="71"/>
                  <a:pt x="54" y="71"/>
                </a:cubicBezTo>
                <a:cubicBezTo>
                  <a:pt x="51" y="66"/>
                  <a:pt x="45" y="64"/>
                  <a:pt x="45" y="64"/>
                </a:cubicBezTo>
                <a:cubicBezTo>
                  <a:pt x="39" y="70"/>
                  <a:pt x="36" y="66"/>
                  <a:pt x="36" y="66"/>
                </a:cubicBezTo>
                <a:cubicBezTo>
                  <a:pt x="36" y="64"/>
                  <a:pt x="30" y="59"/>
                  <a:pt x="30" y="59"/>
                </a:cubicBezTo>
                <a:cubicBezTo>
                  <a:pt x="22" y="53"/>
                  <a:pt x="19" y="56"/>
                  <a:pt x="19" y="56"/>
                </a:cubicBezTo>
                <a:cubicBezTo>
                  <a:pt x="16" y="55"/>
                  <a:pt x="13" y="60"/>
                  <a:pt x="9" y="58"/>
                </a:cubicBezTo>
                <a:cubicBezTo>
                  <a:pt x="0" y="53"/>
                  <a:pt x="9" y="48"/>
                  <a:pt x="9" y="48"/>
                </a:cubicBezTo>
                <a:cubicBezTo>
                  <a:pt x="10" y="46"/>
                  <a:pt x="18" y="43"/>
                  <a:pt x="18" y="43"/>
                </a:cubicBezTo>
                <a:cubicBezTo>
                  <a:pt x="20" y="38"/>
                  <a:pt x="27" y="35"/>
                  <a:pt x="27" y="35"/>
                </a:cubicBezTo>
                <a:cubicBezTo>
                  <a:pt x="30" y="31"/>
                  <a:pt x="34" y="28"/>
                  <a:pt x="34" y="28"/>
                </a:cubicBezTo>
                <a:cubicBezTo>
                  <a:pt x="42" y="29"/>
                  <a:pt x="45" y="25"/>
                  <a:pt x="45" y="25"/>
                </a:cubicBezTo>
                <a:lnTo>
                  <a:pt x="45" y="25"/>
                </a:lnTo>
                <a:lnTo>
                  <a:pt x="52" y="22"/>
                </a:lnTo>
                <a:lnTo>
                  <a:pt x="52" y="22"/>
                </a:lnTo>
                <a:cubicBezTo>
                  <a:pt x="59" y="24"/>
                  <a:pt x="58" y="20"/>
                  <a:pt x="58" y="20"/>
                </a:cubicBezTo>
                <a:lnTo>
                  <a:pt x="58" y="20"/>
                </a:lnTo>
                <a:lnTo>
                  <a:pt x="59" y="16"/>
                </a:lnTo>
                <a:lnTo>
                  <a:pt x="59" y="16"/>
                </a:lnTo>
                <a:cubicBezTo>
                  <a:pt x="52" y="21"/>
                  <a:pt x="55" y="11"/>
                  <a:pt x="55" y="11"/>
                </a:cubicBezTo>
                <a:lnTo>
                  <a:pt x="55" y="11"/>
                </a:lnTo>
                <a:lnTo>
                  <a:pt x="54" y="7"/>
                </a:lnTo>
                <a:lnTo>
                  <a:pt x="54" y="7"/>
                </a:lnTo>
                <a:cubicBezTo>
                  <a:pt x="54" y="6"/>
                  <a:pt x="53" y="5"/>
                  <a:pt x="53" y="5"/>
                </a:cubicBezTo>
                <a:cubicBezTo>
                  <a:pt x="54" y="3"/>
                  <a:pt x="54" y="1"/>
                  <a:pt x="54" y="1"/>
                </a:cubicBezTo>
                <a:cubicBezTo>
                  <a:pt x="56" y="0"/>
                  <a:pt x="59" y="2"/>
                  <a:pt x="59" y="2"/>
                </a:cubicBezTo>
                <a:lnTo>
                  <a:pt x="59" y="2"/>
                </a:lnTo>
                <a:close/>
              </a:path>
            </a:pathLst>
          </a:custGeom>
          <a:solidFill>
            <a:srgbClr val="249496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Обычный" charset="0"/>
            </a:endParaRPr>
          </a:p>
        </p:txBody>
      </p:sp>
      <p:sp>
        <p:nvSpPr>
          <p:cNvPr id="2" name="Овал 1"/>
          <p:cNvSpPr>
            <a:spLocks noChangeAspect="1"/>
          </p:cNvSpPr>
          <p:nvPr/>
        </p:nvSpPr>
        <p:spPr>
          <a:xfrm>
            <a:off x="854523" y="3813228"/>
            <a:ext cx="34142" cy="34142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Обычный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Россия по </a:t>
            </a:r>
            <a:r>
              <a:rPr lang="ru-RU" dirty="0" smtClean="0"/>
              <a:t>субъектам, округам</a:t>
            </a:r>
            <a:br>
              <a:rPr lang="ru-RU" dirty="0" smtClean="0"/>
            </a:br>
            <a:r>
              <a:rPr lang="ru-RU" dirty="0" smtClean="0"/>
              <a:t>и</a:t>
            </a:r>
            <a:r>
              <a:rPr lang="ru-RU" dirty="0"/>
              <a:t> крупным городам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802376" y="3768079"/>
            <a:ext cx="678800" cy="20067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ru-RU" sz="500" dirty="0">
                <a:latin typeface="Arial Обычный" charset="0"/>
              </a:rPr>
              <a:t>Севастополь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1389001" y="41490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Овал 361"/>
          <p:cNvSpPr>
            <a:spLocks noChangeAspect="1"/>
          </p:cNvSpPr>
          <p:nvPr/>
        </p:nvSpPr>
        <p:spPr>
          <a:xfrm>
            <a:off x="1847532" y="4401112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Овал 362"/>
          <p:cNvSpPr>
            <a:spLocks noChangeAspect="1"/>
          </p:cNvSpPr>
          <p:nvPr/>
        </p:nvSpPr>
        <p:spPr>
          <a:xfrm>
            <a:off x="1595500" y="4617136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Овал 363"/>
          <p:cNvSpPr>
            <a:spLocks noChangeAspect="1"/>
          </p:cNvSpPr>
          <p:nvPr/>
        </p:nvSpPr>
        <p:spPr>
          <a:xfrm>
            <a:off x="1847532" y="492529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Овал 364"/>
          <p:cNvSpPr>
            <a:spLocks noChangeAspect="1"/>
          </p:cNvSpPr>
          <p:nvPr/>
        </p:nvSpPr>
        <p:spPr>
          <a:xfrm>
            <a:off x="1307472" y="4581128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Овал 365"/>
          <p:cNvSpPr>
            <a:spLocks noChangeAspect="1"/>
          </p:cNvSpPr>
          <p:nvPr/>
        </p:nvSpPr>
        <p:spPr>
          <a:xfrm>
            <a:off x="1091444" y="4293096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Овал 366"/>
          <p:cNvSpPr>
            <a:spLocks noChangeAspect="1"/>
          </p:cNvSpPr>
          <p:nvPr/>
        </p:nvSpPr>
        <p:spPr>
          <a:xfrm>
            <a:off x="1127452" y="446042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Овал 367"/>
          <p:cNvSpPr>
            <a:spLocks noChangeAspect="1"/>
          </p:cNvSpPr>
          <p:nvPr/>
        </p:nvSpPr>
        <p:spPr>
          <a:xfrm>
            <a:off x="1208981" y="4676444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Овал 368"/>
          <p:cNvSpPr>
            <a:spLocks noChangeAspect="1"/>
          </p:cNvSpPr>
          <p:nvPr/>
        </p:nvSpPr>
        <p:spPr>
          <a:xfrm>
            <a:off x="1377632" y="507769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Овал 369"/>
          <p:cNvSpPr>
            <a:spLocks noChangeAspect="1"/>
          </p:cNvSpPr>
          <p:nvPr/>
        </p:nvSpPr>
        <p:spPr>
          <a:xfrm>
            <a:off x="1447482" y="526184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Овал 370"/>
          <p:cNvSpPr>
            <a:spLocks noChangeAspect="1"/>
          </p:cNvSpPr>
          <p:nvPr/>
        </p:nvSpPr>
        <p:spPr>
          <a:xfrm>
            <a:off x="1307782" y="502054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Овал 371"/>
          <p:cNvSpPr>
            <a:spLocks noChangeAspect="1"/>
          </p:cNvSpPr>
          <p:nvPr/>
        </p:nvSpPr>
        <p:spPr>
          <a:xfrm>
            <a:off x="1237932" y="4864972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Овал 372"/>
          <p:cNvSpPr>
            <a:spLocks noChangeAspect="1"/>
          </p:cNvSpPr>
          <p:nvPr/>
        </p:nvSpPr>
        <p:spPr>
          <a:xfrm>
            <a:off x="1253807" y="5004672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Овал 373"/>
          <p:cNvSpPr>
            <a:spLocks noChangeAspect="1"/>
          </p:cNvSpPr>
          <p:nvPr/>
        </p:nvSpPr>
        <p:spPr>
          <a:xfrm>
            <a:off x="1576326" y="35648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Овал 374"/>
          <p:cNvSpPr>
            <a:spLocks noChangeAspect="1"/>
          </p:cNvSpPr>
          <p:nvPr/>
        </p:nvSpPr>
        <p:spPr>
          <a:xfrm>
            <a:off x="1862076" y="36823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6" name="Овал 375"/>
          <p:cNvSpPr>
            <a:spLocks noChangeAspect="1"/>
          </p:cNvSpPr>
          <p:nvPr/>
        </p:nvSpPr>
        <p:spPr>
          <a:xfrm>
            <a:off x="2097026" y="37299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Овал 376"/>
          <p:cNvSpPr>
            <a:spLocks noChangeAspect="1"/>
          </p:cNvSpPr>
          <p:nvPr/>
        </p:nvSpPr>
        <p:spPr>
          <a:xfrm>
            <a:off x="1992251" y="36379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" name="Овал 377"/>
          <p:cNvSpPr>
            <a:spLocks noChangeAspect="1"/>
          </p:cNvSpPr>
          <p:nvPr/>
        </p:nvSpPr>
        <p:spPr>
          <a:xfrm>
            <a:off x="2230376" y="34410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Овал 378"/>
          <p:cNvSpPr>
            <a:spLocks noChangeAspect="1"/>
          </p:cNvSpPr>
          <p:nvPr/>
        </p:nvSpPr>
        <p:spPr>
          <a:xfrm>
            <a:off x="2630426" y="35458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0" name="Овал 379"/>
          <p:cNvSpPr>
            <a:spLocks noChangeAspect="1"/>
          </p:cNvSpPr>
          <p:nvPr/>
        </p:nvSpPr>
        <p:spPr>
          <a:xfrm>
            <a:off x="2649476" y="32061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Овал 380"/>
          <p:cNvSpPr>
            <a:spLocks noChangeAspect="1"/>
          </p:cNvSpPr>
          <p:nvPr/>
        </p:nvSpPr>
        <p:spPr>
          <a:xfrm>
            <a:off x="2427226" y="33204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2" name="Овал 381"/>
          <p:cNvSpPr>
            <a:spLocks noChangeAspect="1"/>
          </p:cNvSpPr>
          <p:nvPr/>
        </p:nvSpPr>
        <p:spPr>
          <a:xfrm>
            <a:off x="2560576" y="32473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Овал 382"/>
          <p:cNvSpPr>
            <a:spLocks noChangeAspect="1"/>
          </p:cNvSpPr>
          <p:nvPr/>
        </p:nvSpPr>
        <p:spPr>
          <a:xfrm>
            <a:off x="1725551" y="34061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Овал 383"/>
          <p:cNvSpPr>
            <a:spLocks noChangeAspect="1"/>
          </p:cNvSpPr>
          <p:nvPr/>
        </p:nvSpPr>
        <p:spPr>
          <a:xfrm>
            <a:off x="1862076" y="33299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Овал 384"/>
          <p:cNvSpPr>
            <a:spLocks noChangeAspect="1"/>
          </p:cNvSpPr>
          <p:nvPr/>
        </p:nvSpPr>
        <p:spPr>
          <a:xfrm>
            <a:off x="2055751" y="33108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6" name="Овал 385"/>
          <p:cNvSpPr>
            <a:spLocks noChangeAspect="1"/>
          </p:cNvSpPr>
          <p:nvPr/>
        </p:nvSpPr>
        <p:spPr>
          <a:xfrm>
            <a:off x="2036701" y="31807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7" name="Овал 386"/>
          <p:cNvSpPr>
            <a:spLocks noChangeAspect="1"/>
          </p:cNvSpPr>
          <p:nvPr/>
        </p:nvSpPr>
        <p:spPr>
          <a:xfrm>
            <a:off x="1811276" y="31680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Овал 387"/>
          <p:cNvSpPr>
            <a:spLocks noChangeAspect="1"/>
          </p:cNvSpPr>
          <p:nvPr/>
        </p:nvSpPr>
        <p:spPr>
          <a:xfrm>
            <a:off x="2236726" y="31616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" name="Овал 388"/>
          <p:cNvSpPr>
            <a:spLocks noChangeAspect="1"/>
          </p:cNvSpPr>
          <p:nvPr/>
        </p:nvSpPr>
        <p:spPr>
          <a:xfrm>
            <a:off x="2566926" y="31394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Овал 389"/>
          <p:cNvSpPr>
            <a:spLocks noChangeAspect="1"/>
          </p:cNvSpPr>
          <p:nvPr/>
        </p:nvSpPr>
        <p:spPr>
          <a:xfrm>
            <a:off x="2754251" y="29743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Овал 390"/>
          <p:cNvSpPr>
            <a:spLocks noChangeAspect="1"/>
          </p:cNvSpPr>
          <p:nvPr/>
        </p:nvSpPr>
        <p:spPr>
          <a:xfrm>
            <a:off x="2300226" y="29489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Овал 391"/>
          <p:cNvSpPr>
            <a:spLocks noChangeAspect="1"/>
          </p:cNvSpPr>
          <p:nvPr/>
        </p:nvSpPr>
        <p:spPr>
          <a:xfrm>
            <a:off x="1881126" y="28568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Овал 392"/>
          <p:cNvSpPr>
            <a:spLocks noChangeAspect="1"/>
          </p:cNvSpPr>
          <p:nvPr/>
        </p:nvSpPr>
        <p:spPr>
          <a:xfrm>
            <a:off x="1408051" y="19551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>
            <a:spLocks noChangeAspect="1"/>
          </p:cNvSpPr>
          <p:nvPr/>
        </p:nvSpPr>
        <p:spPr>
          <a:xfrm>
            <a:off x="2062101" y="23552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Овал 394"/>
          <p:cNvSpPr>
            <a:spLocks noChangeAspect="1"/>
          </p:cNvSpPr>
          <p:nvPr/>
        </p:nvSpPr>
        <p:spPr>
          <a:xfrm>
            <a:off x="2306576" y="25012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Овал 395"/>
          <p:cNvSpPr>
            <a:spLocks noChangeAspect="1"/>
          </p:cNvSpPr>
          <p:nvPr/>
        </p:nvSpPr>
        <p:spPr>
          <a:xfrm>
            <a:off x="2452626" y="23107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7" name="Овал 396"/>
          <p:cNvSpPr>
            <a:spLocks noChangeAspect="1"/>
          </p:cNvSpPr>
          <p:nvPr/>
        </p:nvSpPr>
        <p:spPr>
          <a:xfrm>
            <a:off x="2817751" y="24091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8" name="Овал 397"/>
          <p:cNvSpPr>
            <a:spLocks noChangeAspect="1"/>
          </p:cNvSpPr>
          <p:nvPr/>
        </p:nvSpPr>
        <p:spPr>
          <a:xfrm>
            <a:off x="3392426" y="25330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" name="Овал 398"/>
          <p:cNvSpPr>
            <a:spLocks noChangeAspect="1"/>
          </p:cNvSpPr>
          <p:nvPr/>
        </p:nvSpPr>
        <p:spPr>
          <a:xfrm>
            <a:off x="3640076" y="17297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Овал 399"/>
          <p:cNvSpPr>
            <a:spLocks noChangeAspect="1"/>
          </p:cNvSpPr>
          <p:nvPr/>
        </p:nvSpPr>
        <p:spPr>
          <a:xfrm>
            <a:off x="4217926" y="27393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Овал 400"/>
          <p:cNvSpPr>
            <a:spLocks noChangeAspect="1"/>
          </p:cNvSpPr>
          <p:nvPr/>
        </p:nvSpPr>
        <p:spPr>
          <a:xfrm>
            <a:off x="3554351" y="33299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2" name="Овал 401"/>
          <p:cNvSpPr>
            <a:spLocks noChangeAspect="1"/>
          </p:cNvSpPr>
          <p:nvPr/>
        </p:nvSpPr>
        <p:spPr>
          <a:xfrm>
            <a:off x="3548001" y="37776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3" name="Овал 402"/>
          <p:cNvSpPr>
            <a:spLocks noChangeAspect="1"/>
          </p:cNvSpPr>
          <p:nvPr/>
        </p:nvSpPr>
        <p:spPr>
          <a:xfrm>
            <a:off x="3506726" y="40665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4" name="Овал 403"/>
          <p:cNvSpPr>
            <a:spLocks noChangeAspect="1"/>
          </p:cNvSpPr>
          <p:nvPr/>
        </p:nvSpPr>
        <p:spPr>
          <a:xfrm>
            <a:off x="3182876" y="36315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5" name="Овал 404"/>
          <p:cNvSpPr>
            <a:spLocks noChangeAspect="1"/>
          </p:cNvSpPr>
          <p:nvPr/>
        </p:nvSpPr>
        <p:spPr>
          <a:xfrm>
            <a:off x="3249551" y="39966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6" name="Овал 405"/>
          <p:cNvSpPr>
            <a:spLocks noChangeAspect="1"/>
          </p:cNvSpPr>
          <p:nvPr/>
        </p:nvSpPr>
        <p:spPr>
          <a:xfrm>
            <a:off x="2906651" y="37522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Овал 406"/>
          <p:cNvSpPr>
            <a:spLocks noChangeAspect="1"/>
          </p:cNvSpPr>
          <p:nvPr/>
        </p:nvSpPr>
        <p:spPr>
          <a:xfrm>
            <a:off x="2887601" y="39173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Овал 407"/>
          <p:cNvSpPr>
            <a:spLocks noChangeAspect="1"/>
          </p:cNvSpPr>
          <p:nvPr/>
        </p:nvSpPr>
        <p:spPr>
          <a:xfrm>
            <a:off x="2751076" y="37839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Овал 408"/>
          <p:cNvSpPr>
            <a:spLocks noChangeAspect="1"/>
          </p:cNvSpPr>
          <p:nvPr/>
        </p:nvSpPr>
        <p:spPr>
          <a:xfrm>
            <a:off x="2490726" y="38347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Овал 409"/>
          <p:cNvSpPr>
            <a:spLocks noChangeAspect="1"/>
          </p:cNvSpPr>
          <p:nvPr/>
        </p:nvSpPr>
        <p:spPr>
          <a:xfrm>
            <a:off x="2671701" y="40316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Овал 410"/>
          <p:cNvSpPr>
            <a:spLocks noChangeAspect="1"/>
          </p:cNvSpPr>
          <p:nvPr/>
        </p:nvSpPr>
        <p:spPr>
          <a:xfrm>
            <a:off x="2271651" y="41744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Овал 411"/>
          <p:cNvSpPr>
            <a:spLocks noChangeAspect="1"/>
          </p:cNvSpPr>
          <p:nvPr/>
        </p:nvSpPr>
        <p:spPr>
          <a:xfrm>
            <a:off x="2373251" y="39585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Овал 358"/>
          <p:cNvSpPr>
            <a:spLocks noChangeAspect="1"/>
          </p:cNvSpPr>
          <p:nvPr/>
        </p:nvSpPr>
        <p:spPr>
          <a:xfrm>
            <a:off x="3700401" y="44094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Овал 412"/>
          <p:cNvSpPr>
            <a:spLocks noChangeAspect="1"/>
          </p:cNvSpPr>
          <p:nvPr/>
        </p:nvSpPr>
        <p:spPr>
          <a:xfrm>
            <a:off x="2716151" y="42951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Овал 413"/>
          <p:cNvSpPr>
            <a:spLocks noChangeAspect="1"/>
          </p:cNvSpPr>
          <p:nvPr/>
        </p:nvSpPr>
        <p:spPr>
          <a:xfrm>
            <a:off x="2913001" y="47713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Овал 414"/>
          <p:cNvSpPr>
            <a:spLocks noChangeAspect="1"/>
          </p:cNvSpPr>
          <p:nvPr/>
        </p:nvSpPr>
        <p:spPr>
          <a:xfrm>
            <a:off x="3211451" y="44411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Овал 415"/>
          <p:cNvSpPr>
            <a:spLocks noChangeAspect="1"/>
          </p:cNvSpPr>
          <p:nvPr/>
        </p:nvSpPr>
        <p:spPr>
          <a:xfrm>
            <a:off x="3611501" y="46793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Овал 416"/>
          <p:cNvSpPr>
            <a:spLocks noChangeAspect="1"/>
          </p:cNvSpPr>
          <p:nvPr/>
        </p:nvSpPr>
        <p:spPr>
          <a:xfrm>
            <a:off x="3900426" y="47999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Овал 417"/>
          <p:cNvSpPr>
            <a:spLocks noChangeAspect="1"/>
          </p:cNvSpPr>
          <p:nvPr/>
        </p:nvSpPr>
        <p:spPr>
          <a:xfrm>
            <a:off x="4068701" y="46062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Овал 418"/>
          <p:cNvSpPr>
            <a:spLocks noChangeAspect="1"/>
          </p:cNvSpPr>
          <p:nvPr/>
        </p:nvSpPr>
        <p:spPr>
          <a:xfrm>
            <a:off x="4567176" y="42062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Овал 419"/>
          <p:cNvSpPr>
            <a:spLocks noChangeAspect="1"/>
          </p:cNvSpPr>
          <p:nvPr/>
        </p:nvSpPr>
        <p:spPr>
          <a:xfrm>
            <a:off x="4732276" y="33553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Овал 420"/>
          <p:cNvSpPr>
            <a:spLocks noChangeAspect="1"/>
          </p:cNvSpPr>
          <p:nvPr/>
        </p:nvSpPr>
        <p:spPr>
          <a:xfrm>
            <a:off x="5916551" y="33045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Овал 421"/>
          <p:cNvSpPr>
            <a:spLocks noChangeAspect="1"/>
          </p:cNvSpPr>
          <p:nvPr/>
        </p:nvSpPr>
        <p:spPr>
          <a:xfrm>
            <a:off x="6640451" y="42030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Овал 422"/>
          <p:cNvSpPr>
            <a:spLocks noChangeAspect="1"/>
          </p:cNvSpPr>
          <p:nvPr/>
        </p:nvSpPr>
        <p:spPr>
          <a:xfrm>
            <a:off x="4471926" y="51904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Овал 423"/>
          <p:cNvSpPr>
            <a:spLocks noChangeAspect="1"/>
          </p:cNvSpPr>
          <p:nvPr/>
        </p:nvSpPr>
        <p:spPr>
          <a:xfrm>
            <a:off x="5437126" y="52571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Овал 424"/>
          <p:cNvSpPr>
            <a:spLocks noChangeAspect="1"/>
          </p:cNvSpPr>
          <p:nvPr/>
        </p:nvSpPr>
        <p:spPr>
          <a:xfrm>
            <a:off x="5218051" y="54762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Овал 425"/>
          <p:cNvSpPr>
            <a:spLocks noChangeAspect="1"/>
          </p:cNvSpPr>
          <p:nvPr/>
        </p:nvSpPr>
        <p:spPr>
          <a:xfrm>
            <a:off x="5472051" y="54667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Овал 426"/>
          <p:cNvSpPr>
            <a:spLocks noChangeAspect="1"/>
          </p:cNvSpPr>
          <p:nvPr/>
        </p:nvSpPr>
        <p:spPr>
          <a:xfrm>
            <a:off x="5205351" y="57238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Овал 427"/>
          <p:cNvSpPr>
            <a:spLocks noChangeAspect="1"/>
          </p:cNvSpPr>
          <p:nvPr/>
        </p:nvSpPr>
        <p:spPr>
          <a:xfrm>
            <a:off x="5376801" y="59937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Овал 428"/>
          <p:cNvSpPr>
            <a:spLocks noChangeAspect="1"/>
          </p:cNvSpPr>
          <p:nvPr/>
        </p:nvSpPr>
        <p:spPr>
          <a:xfrm>
            <a:off x="6113401" y="61652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Овал 429"/>
          <p:cNvSpPr>
            <a:spLocks noChangeAspect="1"/>
          </p:cNvSpPr>
          <p:nvPr/>
        </p:nvSpPr>
        <p:spPr>
          <a:xfrm>
            <a:off x="5868926" y="58032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Овал 430"/>
          <p:cNvSpPr>
            <a:spLocks noChangeAspect="1"/>
          </p:cNvSpPr>
          <p:nvPr/>
        </p:nvSpPr>
        <p:spPr>
          <a:xfrm>
            <a:off x="7005576" y="59397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Овал 431"/>
          <p:cNvSpPr>
            <a:spLocks noChangeAspect="1"/>
          </p:cNvSpPr>
          <p:nvPr/>
        </p:nvSpPr>
        <p:spPr>
          <a:xfrm>
            <a:off x="6970651" y="60731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Овал 432"/>
          <p:cNvSpPr>
            <a:spLocks noChangeAspect="1"/>
          </p:cNvSpPr>
          <p:nvPr/>
        </p:nvSpPr>
        <p:spPr>
          <a:xfrm>
            <a:off x="7291326" y="60953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Овал 433"/>
          <p:cNvSpPr>
            <a:spLocks noChangeAspect="1"/>
          </p:cNvSpPr>
          <p:nvPr/>
        </p:nvSpPr>
        <p:spPr>
          <a:xfrm>
            <a:off x="7929501" y="60985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Овал 434"/>
          <p:cNvSpPr>
            <a:spLocks noChangeAspect="1"/>
          </p:cNvSpPr>
          <p:nvPr/>
        </p:nvSpPr>
        <p:spPr>
          <a:xfrm>
            <a:off x="7796151" y="59905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Овал 435"/>
          <p:cNvSpPr>
            <a:spLocks noChangeAspect="1"/>
          </p:cNvSpPr>
          <p:nvPr/>
        </p:nvSpPr>
        <p:spPr>
          <a:xfrm>
            <a:off x="8526401" y="40951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Овал 436"/>
          <p:cNvSpPr>
            <a:spLocks noChangeAspect="1"/>
          </p:cNvSpPr>
          <p:nvPr/>
        </p:nvSpPr>
        <p:spPr>
          <a:xfrm>
            <a:off x="9936101" y="350138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38" name="Овал 437"/>
          <p:cNvSpPr>
            <a:spLocks noChangeAspect="1"/>
          </p:cNvSpPr>
          <p:nvPr/>
        </p:nvSpPr>
        <p:spPr>
          <a:xfrm>
            <a:off x="10453626" y="30283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39" name="Овал 438"/>
          <p:cNvSpPr>
            <a:spLocks noChangeAspect="1"/>
          </p:cNvSpPr>
          <p:nvPr/>
        </p:nvSpPr>
        <p:spPr>
          <a:xfrm>
            <a:off x="10393301" y="152970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1" name="Овал 440"/>
          <p:cNvSpPr>
            <a:spLocks noChangeAspect="1"/>
          </p:cNvSpPr>
          <p:nvPr/>
        </p:nvSpPr>
        <p:spPr>
          <a:xfrm>
            <a:off x="11060051" y="37204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2" name="Овал 441"/>
          <p:cNvSpPr>
            <a:spLocks noChangeAspect="1"/>
          </p:cNvSpPr>
          <p:nvPr/>
        </p:nvSpPr>
        <p:spPr>
          <a:xfrm>
            <a:off x="10796526" y="5650855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3" name="Овал 442"/>
          <p:cNvSpPr>
            <a:spLocks noChangeAspect="1"/>
          </p:cNvSpPr>
          <p:nvPr/>
        </p:nvSpPr>
        <p:spPr>
          <a:xfrm>
            <a:off x="9850376" y="57175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4" name="Овал 443"/>
          <p:cNvSpPr>
            <a:spLocks noChangeAspect="1"/>
          </p:cNvSpPr>
          <p:nvPr/>
        </p:nvSpPr>
        <p:spPr>
          <a:xfrm>
            <a:off x="9628126" y="57937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5" name="Овал 444"/>
          <p:cNvSpPr>
            <a:spLocks noChangeAspect="1"/>
          </p:cNvSpPr>
          <p:nvPr/>
        </p:nvSpPr>
        <p:spPr>
          <a:xfrm>
            <a:off x="9085201" y="5857230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6" name="Овал 445"/>
          <p:cNvSpPr>
            <a:spLocks noChangeAspect="1"/>
          </p:cNvSpPr>
          <p:nvPr/>
        </p:nvSpPr>
        <p:spPr>
          <a:xfrm>
            <a:off x="10011037" y="6577017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47" name="Овал 446"/>
          <p:cNvSpPr>
            <a:spLocks noChangeAspect="1"/>
          </p:cNvSpPr>
          <p:nvPr/>
        </p:nvSpPr>
        <p:spPr>
          <a:xfrm>
            <a:off x="6026964" y="5552669"/>
            <a:ext cx="36000" cy="3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Европа по странам</a:t>
            </a:r>
            <a:endParaRPr lang="ru-RU" dirty="0"/>
          </a:p>
        </p:txBody>
      </p:sp>
      <p:grpSp>
        <p:nvGrpSpPr>
          <p:cNvPr id="45" name="Group 88"/>
          <p:cNvGrpSpPr/>
          <p:nvPr/>
        </p:nvGrpSpPr>
        <p:grpSpPr>
          <a:xfrm>
            <a:off x="2989779" y="-27384"/>
            <a:ext cx="9218941" cy="6742715"/>
            <a:chOff x="2979926" y="-33603"/>
            <a:chExt cx="6221676" cy="4549336"/>
          </a:xfrm>
          <a:solidFill>
            <a:srgbClr val="D8D8D8"/>
          </a:solidFill>
        </p:grpSpPr>
        <p:sp>
          <p:nvSpPr>
            <p:cNvPr id="46" name="Freeform 100"/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1" name="Freeform 193"/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3" name="Freeform 88"/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4" name="Freeform 197"/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1" name="Freeform 144"/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2" name="Freeform 217"/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3" name="Freeform 219"/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0" name="Freeform 53"/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1" name="Freeform 195"/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2" name="Freeform 212"/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3" name="Freeform 221"/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4" name="Freeform 11"/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1" name="Freeform 86"/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3" name="Freeform 92"/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4" name="Freeform 96"/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5" name="Freeform 102"/>
            <p:cNvSpPr>
              <a:spLocks noEditPoints="1"/>
            </p:cNvSpPr>
            <p:nvPr/>
          </p:nvSpPr>
          <p:spPr bwMode="auto">
            <a:xfrm>
              <a:off x="5828550" y="-33603"/>
              <a:ext cx="3373052" cy="3300666"/>
            </a:xfrm>
            <a:custGeom>
              <a:avLst/>
              <a:gdLst>
                <a:gd name="T0" fmla="*/ 395 w 1479"/>
                <a:gd name="T1" fmla="*/ 1054 h 1493"/>
                <a:gd name="T2" fmla="*/ 339 w 1479"/>
                <a:gd name="T3" fmla="*/ 1061 h 1493"/>
                <a:gd name="T4" fmla="*/ 359 w 1479"/>
                <a:gd name="T5" fmla="*/ 1012 h 1493"/>
                <a:gd name="T6" fmla="*/ 298 w 1479"/>
                <a:gd name="T7" fmla="*/ 970 h 1493"/>
                <a:gd name="T8" fmla="*/ 266 w 1479"/>
                <a:gd name="T9" fmla="*/ 914 h 1493"/>
                <a:gd name="T10" fmla="*/ 197 w 1479"/>
                <a:gd name="T11" fmla="*/ 908 h 1493"/>
                <a:gd name="T12" fmla="*/ 159 w 1479"/>
                <a:gd name="T13" fmla="*/ 875 h 1493"/>
                <a:gd name="T14" fmla="*/ 149 w 1479"/>
                <a:gd name="T15" fmla="*/ 820 h 1493"/>
                <a:gd name="T16" fmla="*/ 130 w 1479"/>
                <a:gd name="T17" fmla="*/ 737 h 1493"/>
                <a:gd name="T18" fmla="*/ 185 w 1479"/>
                <a:gd name="T19" fmla="*/ 696 h 1493"/>
                <a:gd name="T20" fmla="*/ 122 w 1479"/>
                <a:gd name="T21" fmla="*/ 671 h 1493"/>
                <a:gd name="T22" fmla="*/ 160 w 1479"/>
                <a:gd name="T23" fmla="*/ 558 h 1493"/>
                <a:gd name="T24" fmla="*/ 101 w 1479"/>
                <a:gd name="T25" fmla="*/ 459 h 1493"/>
                <a:gd name="T26" fmla="*/ 76 w 1479"/>
                <a:gd name="T27" fmla="*/ 383 h 1493"/>
                <a:gd name="T28" fmla="*/ 12 w 1479"/>
                <a:gd name="T29" fmla="*/ 272 h 1493"/>
                <a:gd name="T30" fmla="*/ 0 w 1479"/>
                <a:gd name="T31" fmla="*/ 237 h 1493"/>
                <a:gd name="T32" fmla="*/ 0 w 1479"/>
                <a:gd name="T33" fmla="*/ 237 h 1493"/>
                <a:gd name="T34" fmla="*/ 1 w 1479"/>
                <a:gd name="T35" fmla="*/ 236 h 1493"/>
                <a:gd name="T36" fmla="*/ 3 w 1479"/>
                <a:gd name="T37" fmla="*/ 234 h 1493"/>
                <a:gd name="T38" fmla="*/ 8 w 1479"/>
                <a:gd name="T39" fmla="*/ 229 h 1493"/>
                <a:gd name="T40" fmla="*/ 47 w 1479"/>
                <a:gd name="T41" fmla="*/ 167 h 1493"/>
                <a:gd name="T42" fmla="*/ 56 w 1479"/>
                <a:gd name="T43" fmla="*/ 176 h 1493"/>
                <a:gd name="T44" fmla="*/ 92 w 1479"/>
                <a:gd name="T45" fmla="*/ 183 h 1493"/>
                <a:gd name="T46" fmla="*/ 196 w 1479"/>
                <a:gd name="T47" fmla="*/ 194 h 1493"/>
                <a:gd name="T48" fmla="*/ 258 w 1479"/>
                <a:gd name="T49" fmla="*/ 207 h 1493"/>
                <a:gd name="T50" fmla="*/ 281 w 1479"/>
                <a:gd name="T51" fmla="*/ 280 h 1493"/>
                <a:gd name="T52" fmla="*/ 161 w 1479"/>
                <a:gd name="T53" fmla="*/ 320 h 1493"/>
                <a:gd name="T54" fmla="*/ 109 w 1479"/>
                <a:gd name="T55" fmla="*/ 310 h 1493"/>
                <a:gd name="T56" fmla="*/ 150 w 1479"/>
                <a:gd name="T57" fmla="*/ 340 h 1493"/>
                <a:gd name="T58" fmla="*/ 189 w 1479"/>
                <a:gd name="T59" fmla="*/ 388 h 1493"/>
                <a:gd name="T60" fmla="*/ 232 w 1479"/>
                <a:gd name="T61" fmla="*/ 422 h 1493"/>
                <a:gd name="T62" fmla="*/ 288 w 1479"/>
                <a:gd name="T63" fmla="*/ 416 h 1493"/>
                <a:gd name="T64" fmla="*/ 239 w 1479"/>
                <a:gd name="T65" fmla="*/ 380 h 1493"/>
                <a:gd name="T66" fmla="*/ 322 w 1479"/>
                <a:gd name="T67" fmla="*/ 369 h 1493"/>
                <a:gd name="T68" fmla="*/ 315 w 1479"/>
                <a:gd name="T69" fmla="*/ 253 h 1493"/>
                <a:gd name="T70" fmla="*/ 350 w 1479"/>
                <a:gd name="T71" fmla="*/ 213 h 1493"/>
                <a:gd name="T72" fmla="*/ 283 w 1479"/>
                <a:gd name="T73" fmla="*/ 136 h 1493"/>
                <a:gd name="T74" fmla="*/ 351 w 1479"/>
                <a:gd name="T75" fmla="*/ 157 h 1493"/>
                <a:gd name="T76" fmla="*/ 407 w 1479"/>
                <a:gd name="T77" fmla="*/ 178 h 1493"/>
                <a:gd name="T78" fmla="*/ 420 w 1479"/>
                <a:gd name="T79" fmla="*/ 84 h 1493"/>
                <a:gd name="T80" fmla="*/ 447 w 1479"/>
                <a:gd name="T81" fmla="*/ 17 h 1493"/>
                <a:gd name="T82" fmla="*/ 1446 w 1479"/>
                <a:gd name="T83" fmla="*/ 837 h 1493"/>
                <a:gd name="T84" fmla="*/ 1247 w 1479"/>
                <a:gd name="T85" fmla="*/ 947 h 1493"/>
                <a:gd name="T86" fmla="*/ 1027 w 1479"/>
                <a:gd name="T87" fmla="*/ 1015 h 1493"/>
                <a:gd name="T88" fmla="*/ 1113 w 1479"/>
                <a:gd name="T89" fmla="*/ 1192 h 1493"/>
                <a:gd name="T90" fmla="*/ 1187 w 1479"/>
                <a:gd name="T91" fmla="*/ 1460 h 1493"/>
                <a:gd name="T92" fmla="*/ 1119 w 1479"/>
                <a:gd name="T93" fmla="*/ 1449 h 1493"/>
                <a:gd name="T94" fmla="*/ 1105 w 1479"/>
                <a:gd name="T95" fmla="*/ 1486 h 1493"/>
                <a:gd name="T96" fmla="*/ 1061 w 1479"/>
                <a:gd name="T97" fmla="*/ 1452 h 1493"/>
                <a:gd name="T98" fmla="*/ 988 w 1479"/>
                <a:gd name="T99" fmla="*/ 1445 h 1493"/>
                <a:gd name="T100" fmla="*/ 919 w 1479"/>
                <a:gd name="T101" fmla="*/ 1435 h 1493"/>
                <a:gd name="T102" fmla="*/ 899 w 1479"/>
                <a:gd name="T103" fmla="*/ 1437 h 1493"/>
                <a:gd name="T104" fmla="*/ 898 w 1479"/>
                <a:gd name="T105" fmla="*/ 1438 h 1493"/>
                <a:gd name="T106" fmla="*/ 883 w 1479"/>
                <a:gd name="T107" fmla="*/ 1439 h 1493"/>
                <a:gd name="T108" fmla="*/ 693 w 1479"/>
                <a:gd name="T109" fmla="*/ 1413 h 1493"/>
                <a:gd name="T110" fmla="*/ 650 w 1479"/>
                <a:gd name="T111" fmla="*/ 1303 h 1493"/>
                <a:gd name="T112" fmla="*/ 648 w 1479"/>
                <a:gd name="T113" fmla="*/ 1232 h 1493"/>
                <a:gd name="T114" fmla="*/ 664 w 1479"/>
                <a:gd name="T115" fmla="*/ 1146 h 1493"/>
                <a:gd name="T116" fmla="*/ 594 w 1479"/>
                <a:gd name="T117" fmla="*/ 1113 h 1493"/>
                <a:gd name="T118" fmla="*/ 521 w 1479"/>
                <a:gd name="T119" fmla="*/ 1124 h 1493"/>
                <a:gd name="T120" fmla="*/ 382 w 1479"/>
                <a:gd name="T121" fmla="*/ 71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9" h="1493">
                  <a:moveTo>
                    <a:pt x="460" y="1096"/>
                  </a:moveTo>
                  <a:cubicBezTo>
                    <a:pt x="452" y="1098"/>
                    <a:pt x="452" y="1098"/>
                    <a:pt x="452" y="1098"/>
                  </a:cubicBezTo>
                  <a:cubicBezTo>
                    <a:pt x="452" y="1098"/>
                    <a:pt x="447" y="1103"/>
                    <a:pt x="447" y="1101"/>
                  </a:cubicBezTo>
                  <a:cubicBezTo>
                    <a:pt x="446" y="1099"/>
                    <a:pt x="448" y="1095"/>
                    <a:pt x="448" y="1093"/>
                  </a:cubicBezTo>
                  <a:cubicBezTo>
                    <a:pt x="447" y="1092"/>
                    <a:pt x="442" y="1095"/>
                    <a:pt x="443" y="1091"/>
                  </a:cubicBezTo>
                  <a:cubicBezTo>
                    <a:pt x="444" y="1089"/>
                    <a:pt x="443" y="1086"/>
                    <a:pt x="442" y="1085"/>
                  </a:cubicBezTo>
                  <a:cubicBezTo>
                    <a:pt x="440" y="1083"/>
                    <a:pt x="434" y="1083"/>
                    <a:pt x="436" y="1079"/>
                  </a:cubicBezTo>
                  <a:cubicBezTo>
                    <a:pt x="438" y="1076"/>
                    <a:pt x="443" y="1074"/>
                    <a:pt x="443" y="1074"/>
                  </a:cubicBezTo>
                  <a:cubicBezTo>
                    <a:pt x="443" y="1072"/>
                    <a:pt x="443" y="1072"/>
                    <a:pt x="443" y="1072"/>
                  </a:cubicBezTo>
                  <a:cubicBezTo>
                    <a:pt x="439" y="1068"/>
                    <a:pt x="439" y="1068"/>
                    <a:pt x="439" y="1068"/>
                  </a:cubicBezTo>
                  <a:cubicBezTo>
                    <a:pt x="428" y="1063"/>
                    <a:pt x="428" y="1063"/>
                    <a:pt x="428" y="1063"/>
                  </a:cubicBezTo>
                  <a:cubicBezTo>
                    <a:pt x="428" y="1063"/>
                    <a:pt x="427" y="1057"/>
                    <a:pt x="425" y="1057"/>
                  </a:cubicBezTo>
                  <a:cubicBezTo>
                    <a:pt x="424" y="1056"/>
                    <a:pt x="421" y="1053"/>
                    <a:pt x="421" y="1053"/>
                  </a:cubicBezTo>
                  <a:cubicBezTo>
                    <a:pt x="421" y="1053"/>
                    <a:pt x="418" y="1049"/>
                    <a:pt x="414" y="1048"/>
                  </a:cubicBezTo>
                  <a:cubicBezTo>
                    <a:pt x="410" y="1046"/>
                    <a:pt x="407" y="1055"/>
                    <a:pt x="407" y="1055"/>
                  </a:cubicBezTo>
                  <a:cubicBezTo>
                    <a:pt x="403" y="1051"/>
                    <a:pt x="403" y="1051"/>
                    <a:pt x="403" y="1051"/>
                  </a:cubicBezTo>
                  <a:cubicBezTo>
                    <a:pt x="395" y="1054"/>
                    <a:pt x="395" y="1054"/>
                    <a:pt x="395" y="1054"/>
                  </a:cubicBezTo>
                  <a:cubicBezTo>
                    <a:pt x="389" y="1063"/>
                    <a:pt x="389" y="1063"/>
                    <a:pt x="389" y="1063"/>
                  </a:cubicBezTo>
                  <a:cubicBezTo>
                    <a:pt x="385" y="1064"/>
                    <a:pt x="385" y="1064"/>
                    <a:pt x="385" y="1064"/>
                  </a:cubicBezTo>
                  <a:cubicBezTo>
                    <a:pt x="379" y="1065"/>
                    <a:pt x="379" y="1065"/>
                    <a:pt x="379" y="1065"/>
                  </a:cubicBezTo>
                  <a:cubicBezTo>
                    <a:pt x="370" y="1067"/>
                    <a:pt x="370" y="1067"/>
                    <a:pt x="370" y="1067"/>
                  </a:cubicBezTo>
                  <a:cubicBezTo>
                    <a:pt x="368" y="1073"/>
                    <a:pt x="368" y="1073"/>
                    <a:pt x="368" y="1073"/>
                  </a:cubicBezTo>
                  <a:cubicBezTo>
                    <a:pt x="369" y="1079"/>
                    <a:pt x="369" y="1079"/>
                    <a:pt x="369" y="1079"/>
                  </a:cubicBezTo>
                  <a:cubicBezTo>
                    <a:pt x="364" y="1083"/>
                    <a:pt x="364" y="1083"/>
                    <a:pt x="364" y="1083"/>
                  </a:cubicBezTo>
                  <a:cubicBezTo>
                    <a:pt x="352" y="1082"/>
                    <a:pt x="352" y="1082"/>
                    <a:pt x="352" y="1082"/>
                  </a:cubicBezTo>
                  <a:cubicBezTo>
                    <a:pt x="354" y="1082"/>
                    <a:pt x="354" y="1082"/>
                    <a:pt x="354" y="1082"/>
                  </a:cubicBezTo>
                  <a:cubicBezTo>
                    <a:pt x="347" y="1078"/>
                    <a:pt x="347" y="1078"/>
                    <a:pt x="347" y="1078"/>
                  </a:cubicBezTo>
                  <a:cubicBezTo>
                    <a:pt x="347" y="1075"/>
                    <a:pt x="347" y="1075"/>
                    <a:pt x="347" y="1075"/>
                  </a:cubicBezTo>
                  <a:cubicBezTo>
                    <a:pt x="343" y="1075"/>
                    <a:pt x="343" y="1075"/>
                    <a:pt x="343" y="1075"/>
                  </a:cubicBezTo>
                  <a:cubicBezTo>
                    <a:pt x="340" y="1074"/>
                    <a:pt x="340" y="1074"/>
                    <a:pt x="340" y="1074"/>
                  </a:cubicBezTo>
                  <a:cubicBezTo>
                    <a:pt x="342" y="1072"/>
                    <a:pt x="342" y="1072"/>
                    <a:pt x="342" y="1072"/>
                  </a:cubicBezTo>
                  <a:cubicBezTo>
                    <a:pt x="340" y="1069"/>
                    <a:pt x="340" y="1069"/>
                    <a:pt x="340" y="1069"/>
                  </a:cubicBezTo>
                  <a:cubicBezTo>
                    <a:pt x="337" y="1063"/>
                    <a:pt x="337" y="1063"/>
                    <a:pt x="337" y="1063"/>
                  </a:cubicBezTo>
                  <a:cubicBezTo>
                    <a:pt x="339" y="1061"/>
                    <a:pt x="339" y="1061"/>
                    <a:pt x="339" y="1061"/>
                  </a:cubicBezTo>
                  <a:cubicBezTo>
                    <a:pt x="335" y="1059"/>
                    <a:pt x="335" y="1059"/>
                    <a:pt x="335" y="1059"/>
                  </a:cubicBezTo>
                  <a:cubicBezTo>
                    <a:pt x="333" y="1057"/>
                    <a:pt x="333" y="1057"/>
                    <a:pt x="333" y="1057"/>
                  </a:cubicBezTo>
                  <a:cubicBezTo>
                    <a:pt x="335" y="1053"/>
                    <a:pt x="335" y="1053"/>
                    <a:pt x="335" y="1053"/>
                  </a:cubicBezTo>
                  <a:cubicBezTo>
                    <a:pt x="333" y="1050"/>
                    <a:pt x="333" y="1050"/>
                    <a:pt x="333" y="1050"/>
                  </a:cubicBezTo>
                  <a:cubicBezTo>
                    <a:pt x="330" y="1046"/>
                    <a:pt x="330" y="1046"/>
                    <a:pt x="330" y="1046"/>
                  </a:cubicBezTo>
                  <a:cubicBezTo>
                    <a:pt x="325" y="1045"/>
                    <a:pt x="325" y="1045"/>
                    <a:pt x="325" y="1045"/>
                  </a:cubicBezTo>
                  <a:cubicBezTo>
                    <a:pt x="321" y="1042"/>
                    <a:pt x="321" y="1042"/>
                    <a:pt x="321" y="1042"/>
                  </a:cubicBezTo>
                  <a:cubicBezTo>
                    <a:pt x="321" y="1039"/>
                    <a:pt x="321" y="1039"/>
                    <a:pt x="321" y="1039"/>
                  </a:cubicBezTo>
                  <a:cubicBezTo>
                    <a:pt x="323" y="1032"/>
                    <a:pt x="323" y="1032"/>
                    <a:pt x="323" y="1032"/>
                  </a:cubicBezTo>
                  <a:cubicBezTo>
                    <a:pt x="323" y="1032"/>
                    <a:pt x="323" y="1031"/>
                    <a:pt x="327" y="1029"/>
                  </a:cubicBezTo>
                  <a:cubicBezTo>
                    <a:pt x="331" y="1028"/>
                    <a:pt x="332" y="1029"/>
                    <a:pt x="332" y="1029"/>
                  </a:cubicBezTo>
                  <a:cubicBezTo>
                    <a:pt x="338" y="1031"/>
                    <a:pt x="338" y="1031"/>
                    <a:pt x="338" y="1031"/>
                  </a:cubicBezTo>
                  <a:cubicBezTo>
                    <a:pt x="345" y="1029"/>
                    <a:pt x="345" y="1029"/>
                    <a:pt x="345" y="1029"/>
                  </a:cubicBezTo>
                  <a:cubicBezTo>
                    <a:pt x="345" y="1029"/>
                    <a:pt x="352" y="1023"/>
                    <a:pt x="353" y="1022"/>
                  </a:cubicBezTo>
                  <a:cubicBezTo>
                    <a:pt x="355" y="1021"/>
                    <a:pt x="353" y="1016"/>
                    <a:pt x="353" y="1016"/>
                  </a:cubicBezTo>
                  <a:cubicBezTo>
                    <a:pt x="357" y="1015"/>
                    <a:pt x="357" y="1015"/>
                    <a:pt x="357" y="1015"/>
                  </a:cubicBezTo>
                  <a:cubicBezTo>
                    <a:pt x="359" y="1012"/>
                    <a:pt x="359" y="1012"/>
                    <a:pt x="359" y="1012"/>
                  </a:cubicBezTo>
                  <a:cubicBezTo>
                    <a:pt x="359" y="1006"/>
                    <a:pt x="359" y="1006"/>
                    <a:pt x="359" y="1006"/>
                  </a:cubicBezTo>
                  <a:cubicBezTo>
                    <a:pt x="354" y="1004"/>
                    <a:pt x="354" y="1004"/>
                    <a:pt x="354" y="1004"/>
                  </a:cubicBezTo>
                  <a:cubicBezTo>
                    <a:pt x="350" y="1003"/>
                    <a:pt x="350" y="1003"/>
                    <a:pt x="350" y="1003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8" y="995"/>
                    <a:pt x="348" y="995"/>
                    <a:pt x="348" y="995"/>
                  </a:cubicBezTo>
                  <a:cubicBezTo>
                    <a:pt x="343" y="995"/>
                    <a:pt x="343" y="995"/>
                    <a:pt x="343" y="995"/>
                  </a:cubicBezTo>
                  <a:cubicBezTo>
                    <a:pt x="338" y="994"/>
                    <a:pt x="338" y="994"/>
                    <a:pt x="338" y="994"/>
                  </a:cubicBezTo>
                  <a:cubicBezTo>
                    <a:pt x="334" y="993"/>
                    <a:pt x="334" y="993"/>
                    <a:pt x="334" y="993"/>
                  </a:cubicBezTo>
                  <a:cubicBezTo>
                    <a:pt x="331" y="994"/>
                    <a:pt x="331" y="994"/>
                    <a:pt x="331" y="994"/>
                  </a:cubicBezTo>
                  <a:cubicBezTo>
                    <a:pt x="328" y="997"/>
                    <a:pt x="328" y="997"/>
                    <a:pt x="328" y="997"/>
                  </a:cubicBezTo>
                  <a:cubicBezTo>
                    <a:pt x="323" y="997"/>
                    <a:pt x="323" y="997"/>
                    <a:pt x="323" y="997"/>
                  </a:cubicBezTo>
                  <a:cubicBezTo>
                    <a:pt x="322" y="988"/>
                    <a:pt x="322" y="988"/>
                    <a:pt x="322" y="988"/>
                  </a:cubicBezTo>
                  <a:cubicBezTo>
                    <a:pt x="320" y="984"/>
                    <a:pt x="320" y="984"/>
                    <a:pt x="320" y="984"/>
                  </a:cubicBezTo>
                  <a:cubicBezTo>
                    <a:pt x="315" y="982"/>
                    <a:pt x="315" y="982"/>
                    <a:pt x="315" y="982"/>
                  </a:cubicBezTo>
                  <a:cubicBezTo>
                    <a:pt x="304" y="980"/>
                    <a:pt x="304" y="980"/>
                    <a:pt x="304" y="980"/>
                  </a:cubicBezTo>
                  <a:cubicBezTo>
                    <a:pt x="299" y="973"/>
                    <a:pt x="299" y="973"/>
                    <a:pt x="299" y="973"/>
                  </a:cubicBezTo>
                  <a:cubicBezTo>
                    <a:pt x="298" y="970"/>
                    <a:pt x="298" y="970"/>
                    <a:pt x="298" y="970"/>
                  </a:cubicBezTo>
                  <a:cubicBezTo>
                    <a:pt x="298" y="970"/>
                    <a:pt x="297" y="970"/>
                    <a:pt x="294" y="969"/>
                  </a:cubicBezTo>
                  <a:cubicBezTo>
                    <a:pt x="291" y="969"/>
                    <a:pt x="293" y="966"/>
                    <a:pt x="293" y="966"/>
                  </a:cubicBezTo>
                  <a:cubicBezTo>
                    <a:pt x="293" y="961"/>
                    <a:pt x="293" y="961"/>
                    <a:pt x="293" y="961"/>
                  </a:cubicBezTo>
                  <a:cubicBezTo>
                    <a:pt x="289" y="961"/>
                    <a:pt x="289" y="961"/>
                    <a:pt x="289" y="961"/>
                  </a:cubicBezTo>
                  <a:cubicBezTo>
                    <a:pt x="285" y="957"/>
                    <a:pt x="285" y="957"/>
                    <a:pt x="285" y="957"/>
                  </a:cubicBezTo>
                  <a:cubicBezTo>
                    <a:pt x="278" y="955"/>
                    <a:pt x="278" y="955"/>
                    <a:pt x="278" y="955"/>
                  </a:cubicBezTo>
                  <a:cubicBezTo>
                    <a:pt x="281" y="947"/>
                    <a:pt x="281" y="947"/>
                    <a:pt x="281" y="947"/>
                  </a:cubicBezTo>
                  <a:cubicBezTo>
                    <a:pt x="281" y="944"/>
                    <a:pt x="281" y="944"/>
                    <a:pt x="281" y="944"/>
                  </a:cubicBezTo>
                  <a:cubicBezTo>
                    <a:pt x="282" y="939"/>
                    <a:pt x="282" y="939"/>
                    <a:pt x="282" y="939"/>
                  </a:cubicBezTo>
                  <a:cubicBezTo>
                    <a:pt x="279" y="936"/>
                    <a:pt x="279" y="936"/>
                    <a:pt x="279" y="936"/>
                  </a:cubicBezTo>
                  <a:cubicBezTo>
                    <a:pt x="273" y="932"/>
                    <a:pt x="273" y="932"/>
                    <a:pt x="273" y="932"/>
                  </a:cubicBezTo>
                  <a:cubicBezTo>
                    <a:pt x="273" y="929"/>
                    <a:pt x="273" y="929"/>
                    <a:pt x="273" y="929"/>
                  </a:cubicBezTo>
                  <a:cubicBezTo>
                    <a:pt x="273" y="926"/>
                    <a:pt x="273" y="926"/>
                    <a:pt x="273" y="926"/>
                  </a:cubicBezTo>
                  <a:cubicBezTo>
                    <a:pt x="273" y="918"/>
                    <a:pt x="273" y="918"/>
                    <a:pt x="273" y="918"/>
                  </a:cubicBezTo>
                  <a:cubicBezTo>
                    <a:pt x="271" y="914"/>
                    <a:pt x="271" y="914"/>
                    <a:pt x="271" y="914"/>
                  </a:cubicBezTo>
                  <a:cubicBezTo>
                    <a:pt x="267" y="916"/>
                    <a:pt x="267" y="916"/>
                    <a:pt x="267" y="916"/>
                  </a:cubicBezTo>
                  <a:cubicBezTo>
                    <a:pt x="266" y="914"/>
                    <a:pt x="266" y="914"/>
                    <a:pt x="266" y="914"/>
                  </a:cubicBezTo>
                  <a:cubicBezTo>
                    <a:pt x="263" y="915"/>
                    <a:pt x="263" y="915"/>
                    <a:pt x="263" y="915"/>
                  </a:cubicBezTo>
                  <a:cubicBezTo>
                    <a:pt x="260" y="913"/>
                    <a:pt x="260" y="913"/>
                    <a:pt x="260" y="913"/>
                  </a:cubicBezTo>
                  <a:cubicBezTo>
                    <a:pt x="257" y="910"/>
                    <a:pt x="257" y="910"/>
                    <a:pt x="257" y="910"/>
                  </a:cubicBezTo>
                  <a:cubicBezTo>
                    <a:pt x="248" y="908"/>
                    <a:pt x="248" y="908"/>
                    <a:pt x="248" y="908"/>
                  </a:cubicBezTo>
                  <a:cubicBezTo>
                    <a:pt x="248" y="908"/>
                    <a:pt x="245" y="909"/>
                    <a:pt x="241" y="910"/>
                  </a:cubicBezTo>
                  <a:cubicBezTo>
                    <a:pt x="238" y="911"/>
                    <a:pt x="239" y="912"/>
                    <a:pt x="237" y="912"/>
                  </a:cubicBezTo>
                  <a:cubicBezTo>
                    <a:pt x="235" y="913"/>
                    <a:pt x="234" y="915"/>
                    <a:pt x="234" y="917"/>
                  </a:cubicBezTo>
                  <a:cubicBezTo>
                    <a:pt x="233" y="919"/>
                    <a:pt x="229" y="920"/>
                    <a:pt x="228" y="920"/>
                  </a:cubicBezTo>
                  <a:cubicBezTo>
                    <a:pt x="226" y="921"/>
                    <a:pt x="224" y="918"/>
                    <a:pt x="224" y="918"/>
                  </a:cubicBezTo>
                  <a:cubicBezTo>
                    <a:pt x="224" y="915"/>
                    <a:pt x="224" y="915"/>
                    <a:pt x="224" y="915"/>
                  </a:cubicBezTo>
                  <a:cubicBezTo>
                    <a:pt x="223" y="909"/>
                    <a:pt x="223" y="909"/>
                    <a:pt x="223" y="909"/>
                  </a:cubicBezTo>
                  <a:cubicBezTo>
                    <a:pt x="215" y="909"/>
                    <a:pt x="215" y="909"/>
                    <a:pt x="215" y="909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07" y="913"/>
                    <a:pt x="207" y="913"/>
                    <a:pt x="207" y="913"/>
                  </a:cubicBezTo>
                  <a:cubicBezTo>
                    <a:pt x="202" y="913"/>
                    <a:pt x="202" y="913"/>
                    <a:pt x="202" y="913"/>
                  </a:cubicBezTo>
                  <a:cubicBezTo>
                    <a:pt x="200" y="909"/>
                    <a:pt x="200" y="909"/>
                    <a:pt x="200" y="909"/>
                  </a:cubicBezTo>
                  <a:cubicBezTo>
                    <a:pt x="197" y="908"/>
                    <a:pt x="197" y="908"/>
                    <a:pt x="197" y="908"/>
                  </a:cubicBezTo>
                  <a:cubicBezTo>
                    <a:pt x="192" y="910"/>
                    <a:pt x="192" y="910"/>
                    <a:pt x="192" y="910"/>
                  </a:cubicBezTo>
                  <a:cubicBezTo>
                    <a:pt x="192" y="910"/>
                    <a:pt x="191" y="912"/>
                    <a:pt x="190" y="912"/>
                  </a:cubicBezTo>
                  <a:cubicBezTo>
                    <a:pt x="189" y="913"/>
                    <a:pt x="188" y="912"/>
                    <a:pt x="187" y="912"/>
                  </a:cubicBezTo>
                  <a:cubicBezTo>
                    <a:pt x="186" y="912"/>
                    <a:pt x="184" y="911"/>
                    <a:pt x="183" y="910"/>
                  </a:cubicBezTo>
                  <a:cubicBezTo>
                    <a:pt x="183" y="909"/>
                    <a:pt x="183" y="908"/>
                    <a:pt x="183" y="907"/>
                  </a:cubicBezTo>
                  <a:cubicBezTo>
                    <a:pt x="183" y="906"/>
                    <a:pt x="183" y="904"/>
                    <a:pt x="183" y="904"/>
                  </a:cubicBezTo>
                  <a:cubicBezTo>
                    <a:pt x="184" y="899"/>
                    <a:pt x="184" y="899"/>
                    <a:pt x="184" y="899"/>
                  </a:cubicBezTo>
                  <a:cubicBezTo>
                    <a:pt x="184" y="899"/>
                    <a:pt x="180" y="896"/>
                    <a:pt x="179" y="895"/>
                  </a:cubicBezTo>
                  <a:cubicBezTo>
                    <a:pt x="179" y="893"/>
                    <a:pt x="178" y="890"/>
                    <a:pt x="178" y="890"/>
                  </a:cubicBezTo>
                  <a:cubicBezTo>
                    <a:pt x="178" y="890"/>
                    <a:pt x="176" y="889"/>
                    <a:pt x="175" y="888"/>
                  </a:cubicBezTo>
                  <a:cubicBezTo>
                    <a:pt x="174" y="888"/>
                    <a:pt x="173" y="887"/>
                    <a:pt x="173" y="887"/>
                  </a:cubicBezTo>
                  <a:cubicBezTo>
                    <a:pt x="174" y="884"/>
                    <a:pt x="174" y="884"/>
                    <a:pt x="174" y="884"/>
                  </a:cubicBezTo>
                  <a:cubicBezTo>
                    <a:pt x="170" y="882"/>
                    <a:pt x="170" y="882"/>
                    <a:pt x="170" y="882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7" y="875"/>
                    <a:pt x="167" y="875"/>
                    <a:pt x="167" y="875"/>
                  </a:cubicBezTo>
                  <a:cubicBezTo>
                    <a:pt x="163" y="872"/>
                    <a:pt x="163" y="872"/>
                    <a:pt x="163" y="872"/>
                  </a:cubicBezTo>
                  <a:cubicBezTo>
                    <a:pt x="159" y="875"/>
                    <a:pt x="159" y="875"/>
                    <a:pt x="159" y="875"/>
                  </a:cubicBezTo>
                  <a:cubicBezTo>
                    <a:pt x="159" y="871"/>
                    <a:pt x="159" y="871"/>
                    <a:pt x="159" y="871"/>
                  </a:cubicBezTo>
                  <a:cubicBezTo>
                    <a:pt x="157" y="863"/>
                    <a:pt x="157" y="863"/>
                    <a:pt x="157" y="863"/>
                  </a:cubicBezTo>
                  <a:cubicBezTo>
                    <a:pt x="159" y="860"/>
                    <a:pt x="159" y="860"/>
                    <a:pt x="159" y="860"/>
                  </a:cubicBezTo>
                  <a:cubicBezTo>
                    <a:pt x="158" y="850"/>
                    <a:pt x="158" y="850"/>
                    <a:pt x="158" y="850"/>
                  </a:cubicBezTo>
                  <a:cubicBezTo>
                    <a:pt x="158" y="850"/>
                    <a:pt x="156" y="849"/>
                    <a:pt x="155" y="849"/>
                  </a:cubicBezTo>
                  <a:cubicBezTo>
                    <a:pt x="154" y="849"/>
                    <a:pt x="151" y="847"/>
                    <a:pt x="151" y="847"/>
                  </a:cubicBezTo>
                  <a:cubicBezTo>
                    <a:pt x="147" y="846"/>
                    <a:pt x="147" y="846"/>
                    <a:pt x="147" y="846"/>
                  </a:cubicBezTo>
                  <a:cubicBezTo>
                    <a:pt x="147" y="843"/>
                    <a:pt x="147" y="843"/>
                    <a:pt x="147" y="843"/>
                  </a:cubicBezTo>
                  <a:cubicBezTo>
                    <a:pt x="144" y="840"/>
                    <a:pt x="144" y="840"/>
                    <a:pt x="144" y="840"/>
                  </a:cubicBezTo>
                  <a:cubicBezTo>
                    <a:pt x="141" y="841"/>
                    <a:pt x="141" y="841"/>
                    <a:pt x="141" y="841"/>
                  </a:cubicBezTo>
                  <a:cubicBezTo>
                    <a:pt x="141" y="841"/>
                    <a:pt x="140" y="841"/>
                    <a:pt x="140" y="840"/>
                  </a:cubicBezTo>
                  <a:cubicBezTo>
                    <a:pt x="140" y="839"/>
                    <a:pt x="138" y="835"/>
                    <a:pt x="138" y="835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1" y="832"/>
                    <a:pt x="141" y="828"/>
                    <a:pt x="141" y="827"/>
                  </a:cubicBezTo>
                  <a:cubicBezTo>
                    <a:pt x="141" y="825"/>
                    <a:pt x="146" y="825"/>
                    <a:pt x="146" y="825"/>
                  </a:cubicBezTo>
                  <a:cubicBezTo>
                    <a:pt x="148" y="824"/>
                    <a:pt x="148" y="824"/>
                    <a:pt x="148" y="824"/>
                  </a:cubicBezTo>
                  <a:cubicBezTo>
                    <a:pt x="149" y="820"/>
                    <a:pt x="149" y="820"/>
                    <a:pt x="149" y="820"/>
                  </a:cubicBezTo>
                  <a:cubicBezTo>
                    <a:pt x="149" y="820"/>
                    <a:pt x="146" y="820"/>
                    <a:pt x="144" y="818"/>
                  </a:cubicBezTo>
                  <a:cubicBezTo>
                    <a:pt x="143" y="816"/>
                    <a:pt x="144" y="818"/>
                    <a:pt x="144" y="817"/>
                  </a:cubicBezTo>
                  <a:cubicBezTo>
                    <a:pt x="144" y="816"/>
                    <a:pt x="143" y="817"/>
                    <a:pt x="143" y="817"/>
                  </a:cubicBezTo>
                  <a:cubicBezTo>
                    <a:pt x="143" y="817"/>
                    <a:pt x="142" y="816"/>
                    <a:pt x="142" y="815"/>
                  </a:cubicBezTo>
                  <a:cubicBezTo>
                    <a:pt x="142" y="814"/>
                    <a:pt x="142" y="812"/>
                    <a:pt x="141" y="811"/>
                  </a:cubicBezTo>
                  <a:cubicBezTo>
                    <a:pt x="140" y="810"/>
                    <a:pt x="138" y="809"/>
                    <a:pt x="138" y="809"/>
                  </a:cubicBezTo>
                  <a:cubicBezTo>
                    <a:pt x="137" y="808"/>
                    <a:pt x="137" y="809"/>
                    <a:pt x="135" y="807"/>
                  </a:cubicBezTo>
                  <a:cubicBezTo>
                    <a:pt x="134" y="805"/>
                    <a:pt x="134" y="804"/>
                    <a:pt x="134" y="804"/>
                  </a:cubicBezTo>
                  <a:cubicBezTo>
                    <a:pt x="131" y="802"/>
                    <a:pt x="133" y="797"/>
                    <a:pt x="131" y="795"/>
                  </a:cubicBezTo>
                  <a:cubicBezTo>
                    <a:pt x="127" y="791"/>
                    <a:pt x="127" y="784"/>
                    <a:pt x="125" y="782"/>
                  </a:cubicBezTo>
                  <a:cubicBezTo>
                    <a:pt x="122" y="777"/>
                    <a:pt x="124" y="776"/>
                    <a:pt x="125" y="773"/>
                  </a:cubicBezTo>
                  <a:cubicBezTo>
                    <a:pt x="126" y="767"/>
                    <a:pt x="129" y="762"/>
                    <a:pt x="130" y="752"/>
                  </a:cubicBezTo>
                  <a:cubicBezTo>
                    <a:pt x="130" y="745"/>
                    <a:pt x="130" y="745"/>
                    <a:pt x="130" y="745"/>
                  </a:cubicBezTo>
                  <a:cubicBezTo>
                    <a:pt x="135" y="741"/>
                    <a:pt x="135" y="741"/>
                    <a:pt x="135" y="741"/>
                  </a:cubicBezTo>
                  <a:cubicBezTo>
                    <a:pt x="135" y="739"/>
                    <a:pt x="135" y="739"/>
                    <a:pt x="135" y="739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7"/>
                    <a:pt x="130" y="737"/>
                    <a:pt x="130" y="737"/>
                  </a:cubicBezTo>
                  <a:cubicBezTo>
                    <a:pt x="130" y="735"/>
                    <a:pt x="130" y="735"/>
                    <a:pt x="130" y="735"/>
                  </a:cubicBezTo>
                  <a:cubicBezTo>
                    <a:pt x="127" y="724"/>
                    <a:pt x="127" y="724"/>
                    <a:pt x="127" y="724"/>
                  </a:cubicBezTo>
                  <a:cubicBezTo>
                    <a:pt x="128" y="719"/>
                    <a:pt x="128" y="719"/>
                    <a:pt x="128" y="719"/>
                  </a:cubicBezTo>
                  <a:cubicBezTo>
                    <a:pt x="131" y="722"/>
                    <a:pt x="131" y="722"/>
                    <a:pt x="131" y="722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36" y="715"/>
                    <a:pt x="137" y="712"/>
                    <a:pt x="138" y="712"/>
                  </a:cubicBezTo>
                  <a:cubicBezTo>
                    <a:pt x="139" y="713"/>
                    <a:pt x="145" y="713"/>
                    <a:pt x="145" y="713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8" y="704"/>
                    <a:pt x="148" y="704"/>
                    <a:pt x="148" y="704"/>
                  </a:cubicBezTo>
                  <a:cubicBezTo>
                    <a:pt x="151" y="700"/>
                    <a:pt x="151" y="700"/>
                    <a:pt x="151" y="700"/>
                  </a:cubicBezTo>
                  <a:cubicBezTo>
                    <a:pt x="157" y="699"/>
                    <a:pt x="157" y="699"/>
                    <a:pt x="157" y="699"/>
                  </a:cubicBezTo>
                  <a:cubicBezTo>
                    <a:pt x="157" y="699"/>
                    <a:pt x="168" y="699"/>
                    <a:pt x="169" y="700"/>
                  </a:cubicBezTo>
                  <a:cubicBezTo>
                    <a:pt x="170" y="700"/>
                    <a:pt x="175" y="700"/>
                    <a:pt x="176" y="700"/>
                  </a:cubicBezTo>
                  <a:cubicBezTo>
                    <a:pt x="177" y="700"/>
                    <a:pt x="183" y="700"/>
                    <a:pt x="183" y="700"/>
                  </a:cubicBezTo>
                  <a:cubicBezTo>
                    <a:pt x="185" y="696"/>
                    <a:pt x="185" y="696"/>
                    <a:pt x="185" y="696"/>
                  </a:cubicBezTo>
                  <a:cubicBezTo>
                    <a:pt x="177" y="694"/>
                    <a:pt x="177" y="694"/>
                    <a:pt x="177" y="694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68" y="688"/>
                    <a:pt x="168" y="688"/>
                    <a:pt x="168" y="688"/>
                  </a:cubicBezTo>
                  <a:cubicBezTo>
                    <a:pt x="162" y="688"/>
                    <a:pt x="162" y="688"/>
                    <a:pt x="162" y="688"/>
                  </a:cubicBezTo>
                  <a:cubicBezTo>
                    <a:pt x="154" y="690"/>
                    <a:pt x="154" y="690"/>
                    <a:pt x="154" y="690"/>
                  </a:cubicBezTo>
                  <a:cubicBezTo>
                    <a:pt x="149" y="691"/>
                    <a:pt x="149" y="691"/>
                    <a:pt x="149" y="691"/>
                  </a:cubicBezTo>
                  <a:cubicBezTo>
                    <a:pt x="142" y="690"/>
                    <a:pt x="142" y="690"/>
                    <a:pt x="142" y="690"/>
                  </a:cubicBezTo>
                  <a:cubicBezTo>
                    <a:pt x="140" y="687"/>
                    <a:pt x="140" y="687"/>
                    <a:pt x="140" y="687"/>
                  </a:cubicBezTo>
                  <a:cubicBezTo>
                    <a:pt x="140" y="687"/>
                    <a:pt x="135" y="686"/>
                    <a:pt x="134" y="686"/>
                  </a:cubicBezTo>
                  <a:cubicBezTo>
                    <a:pt x="133" y="686"/>
                    <a:pt x="132" y="686"/>
                    <a:pt x="131" y="685"/>
                  </a:cubicBezTo>
                  <a:cubicBezTo>
                    <a:pt x="129" y="685"/>
                    <a:pt x="126" y="678"/>
                    <a:pt x="126" y="678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9" y="678"/>
                    <a:pt x="129" y="678"/>
                    <a:pt x="129" y="678"/>
                  </a:cubicBezTo>
                  <a:cubicBezTo>
                    <a:pt x="129" y="678"/>
                    <a:pt x="131" y="679"/>
                    <a:pt x="131" y="678"/>
                  </a:cubicBezTo>
                  <a:cubicBezTo>
                    <a:pt x="131" y="677"/>
                    <a:pt x="130" y="671"/>
                    <a:pt x="130" y="671"/>
                  </a:cubicBezTo>
                  <a:cubicBezTo>
                    <a:pt x="130" y="671"/>
                    <a:pt x="131" y="665"/>
                    <a:pt x="128" y="666"/>
                  </a:cubicBezTo>
                  <a:cubicBezTo>
                    <a:pt x="125" y="667"/>
                    <a:pt x="122" y="669"/>
                    <a:pt x="122" y="671"/>
                  </a:cubicBezTo>
                  <a:cubicBezTo>
                    <a:pt x="122" y="672"/>
                    <a:pt x="120" y="675"/>
                    <a:pt x="120" y="677"/>
                  </a:cubicBezTo>
                  <a:cubicBezTo>
                    <a:pt x="119" y="678"/>
                    <a:pt x="118" y="679"/>
                    <a:pt x="117" y="680"/>
                  </a:cubicBezTo>
                  <a:cubicBezTo>
                    <a:pt x="116" y="681"/>
                    <a:pt x="111" y="682"/>
                    <a:pt x="111" y="682"/>
                  </a:cubicBezTo>
                  <a:cubicBezTo>
                    <a:pt x="107" y="682"/>
                    <a:pt x="107" y="682"/>
                    <a:pt x="107" y="682"/>
                  </a:cubicBezTo>
                  <a:cubicBezTo>
                    <a:pt x="110" y="678"/>
                    <a:pt x="110" y="678"/>
                    <a:pt x="110" y="678"/>
                  </a:cubicBezTo>
                  <a:cubicBezTo>
                    <a:pt x="112" y="673"/>
                    <a:pt x="112" y="673"/>
                    <a:pt x="112" y="673"/>
                  </a:cubicBezTo>
                  <a:cubicBezTo>
                    <a:pt x="112" y="673"/>
                    <a:pt x="117" y="664"/>
                    <a:pt x="117" y="662"/>
                  </a:cubicBezTo>
                  <a:cubicBezTo>
                    <a:pt x="118" y="659"/>
                    <a:pt x="119" y="657"/>
                    <a:pt x="120" y="654"/>
                  </a:cubicBezTo>
                  <a:cubicBezTo>
                    <a:pt x="121" y="652"/>
                    <a:pt x="124" y="651"/>
                    <a:pt x="124" y="651"/>
                  </a:cubicBezTo>
                  <a:cubicBezTo>
                    <a:pt x="127" y="641"/>
                    <a:pt x="127" y="641"/>
                    <a:pt x="127" y="641"/>
                  </a:cubicBezTo>
                  <a:cubicBezTo>
                    <a:pt x="140" y="615"/>
                    <a:pt x="140" y="615"/>
                    <a:pt x="140" y="615"/>
                  </a:cubicBezTo>
                  <a:cubicBezTo>
                    <a:pt x="140" y="615"/>
                    <a:pt x="142" y="607"/>
                    <a:pt x="143" y="606"/>
                  </a:cubicBezTo>
                  <a:cubicBezTo>
                    <a:pt x="143" y="604"/>
                    <a:pt x="146" y="598"/>
                    <a:pt x="146" y="596"/>
                  </a:cubicBezTo>
                  <a:cubicBezTo>
                    <a:pt x="146" y="594"/>
                    <a:pt x="149" y="587"/>
                    <a:pt x="149" y="587"/>
                  </a:cubicBezTo>
                  <a:cubicBezTo>
                    <a:pt x="149" y="587"/>
                    <a:pt x="152" y="576"/>
                    <a:pt x="152" y="574"/>
                  </a:cubicBezTo>
                  <a:cubicBezTo>
                    <a:pt x="152" y="572"/>
                    <a:pt x="154" y="571"/>
                    <a:pt x="156" y="570"/>
                  </a:cubicBezTo>
                  <a:cubicBezTo>
                    <a:pt x="157" y="569"/>
                    <a:pt x="160" y="560"/>
                    <a:pt x="160" y="558"/>
                  </a:cubicBezTo>
                  <a:cubicBezTo>
                    <a:pt x="161" y="556"/>
                    <a:pt x="163" y="538"/>
                    <a:pt x="163" y="538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55" y="521"/>
                    <a:pt x="155" y="521"/>
                    <a:pt x="155" y="521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8"/>
                    <a:pt x="142" y="514"/>
                    <a:pt x="141" y="513"/>
                  </a:cubicBezTo>
                  <a:cubicBezTo>
                    <a:pt x="140" y="512"/>
                    <a:pt x="136" y="510"/>
                    <a:pt x="135" y="510"/>
                  </a:cubicBezTo>
                  <a:cubicBezTo>
                    <a:pt x="133" y="509"/>
                    <a:pt x="128" y="508"/>
                    <a:pt x="127" y="508"/>
                  </a:cubicBezTo>
                  <a:cubicBezTo>
                    <a:pt x="126" y="508"/>
                    <a:pt x="122" y="505"/>
                    <a:pt x="119" y="503"/>
                  </a:cubicBezTo>
                  <a:cubicBezTo>
                    <a:pt x="116" y="501"/>
                    <a:pt x="112" y="496"/>
                    <a:pt x="112" y="496"/>
                  </a:cubicBezTo>
                  <a:cubicBezTo>
                    <a:pt x="117" y="488"/>
                    <a:pt x="117" y="488"/>
                    <a:pt x="117" y="488"/>
                  </a:cubicBezTo>
                  <a:cubicBezTo>
                    <a:pt x="117" y="488"/>
                    <a:pt x="118" y="482"/>
                    <a:pt x="118" y="480"/>
                  </a:cubicBezTo>
                  <a:cubicBezTo>
                    <a:pt x="118" y="479"/>
                    <a:pt x="118" y="476"/>
                    <a:pt x="118" y="476"/>
                  </a:cubicBezTo>
                  <a:cubicBezTo>
                    <a:pt x="116" y="472"/>
                    <a:pt x="116" y="472"/>
                    <a:pt x="116" y="472"/>
                  </a:cubicBezTo>
                  <a:cubicBezTo>
                    <a:pt x="113" y="467"/>
                    <a:pt x="113" y="467"/>
                    <a:pt x="113" y="467"/>
                  </a:cubicBezTo>
                  <a:cubicBezTo>
                    <a:pt x="113" y="467"/>
                    <a:pt x="109" y="466"/>
                    <a:pt x="107" y="466"/>
                  </a:cubicBezTo>
                  <a:cubicBezTo>
                    <a:pt x="106" y="467"/>
                    <a:pt x="106" y="464"/>
                    <a:pt x="105" y="462"/>
                  </a:cubicBezTo>
                  <a:cubicBezTo>
                    <a:pt x="105" y="460"/>
                    <a:pt x="103" y="460"/>
                    <a:pt x="101" y="459"/>
                  </a:cubicBezTo>
                  <a:cubicBezTo>
                    <a:pt x="98" y="457"/>
                    <a:pt x="97" y="454"/>
                    <a:pt x="97" y="454"/>
                  </a:cubicBezTo>
                  <a:cubicBezTo>
                    <a:pt x="100" y="448"/>
                    <a:pt x="100" y="448"/>
                    <a:pt x="100" y="448"/>
                  </a:cubicBezTo>
                  <a:cubicBezTo>
                    <a:pt x="100" y="448"/>
                    <a:pt x="99" y="445"/>
                    <a:pt x="98" y="444"/>
                  </a:cubicBezTo>
                  <a:cubicBezTo>
                    <a:pt x="98" y="443"/>
                    <a:pt x="94" y="443"/>
                    <a:pt x="94" y="443"/>
                  </a:cubicBezTo>
                  <a:cubicBezTo>
                    <a:pt x="87" y="442"/>
                    <a:pt x="87" y="442"/>
                    <a:pt x="87" y="442"/>
                  </a:cubicBezTo>
                  <a:cubicBezTo>
                    <a:pt x="82" y="434"/>
                    <a:pt x="82" y="434"/>
                    <a:pt x="82" y="434"/>
                  </a:cubicBezTo>
                  <a:cubicBezTo>
                    <a:pt x="82" y="434"/>
                    <a:pt x="83" y="427"/>
                    <a:pt x="84" y="426"/>
                  </a:cubicBezTo>
                  <a:cubicBezTo>
                    <a:pt x="85" y="424"/>
                    <a:pt x="84" y="423"/>
                    <a:pt x="84" y="423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1" y="417"/>
                    <a:pt x="81" y="417"/>
                    <a:pt x="81" y="417"/>
                  </a:cubicBezTo>
                  <a:cubicBezTo>
                    <a:pt x="78" y="411"/>
                    <a:pt x="78" y="411"/>
                    <a:pt x="78" y="411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6" y="403"/>
                    <a:pt x="76" y="403"/>
                    <a:pt x="76" y="403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0" y="390"/>
                    <a:pt x="80" y="390"/>
                    <a:pt x="80" y="390"/>
                  </a:cubicBezTo>
                  <a:cubicBezTo>
                    <a:pt x="76" y="383"/>
                    <a:pt x="76" y="383"/>
                    <a:pt x="76" y="383"/>
                  </a:cubicBezTo>
                  <a:cubicBezTo>
                    <a:pt x="76" y="383"/>
                    <a:pt x="73" y="378"/>
                    <a:pt x="73" y="377"/>
                  </a:cubicBezTo>
                  <a:cubicBezTo>
                    <a:pt x="73" y="376"/>
                    <a:pt x="65" y="371"/>
                    <a:pt x="65" y="371"/>
                  </a:cubicBezTo>
                  <a:cubicBezTo>
                    <a:pt x="62" y="364"/>
                    <a:pt x="62" y="364"/>
                    <a:pt x="62" y="364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48" y="348"/>
                    <a:pt x="48" y="348"/>
                    <a:pt x="48" y="348"/>
                  </a:cubicBezTo>
                  <a:cubicBezTo>
                    <a:pt x="44" y="344"/>
                    <a:pt x="44" y="344"/>
                    <a:pt x="44" y="344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41" y="337"/>
                    <a:pt x="43" y="329"/>
                    <a:pt x="43" y="328"/>
                  </a:cubicBezTo>
                  <a:cubicBezTo>
                    <a:pt x="43" y="326"/>
                    <a:pt x="46" y="319"/>
                    <a:pt x="46" y="314"/>
                  </a:cubicBezTo>
                  <a:cubicBezTo>
                    <a:pt x="45" y="310"/>
                    <a:pt x="48" y="305"/>
                    <a:pt x="48" y="305"/>
                  </a:cubicBezTo>
                  <a:cubicBezTo>
                    <a:pt x="49" y="296"/>
                    <a:pt x="49" y="296"/>
                    <a:pt x="49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0" y="289"/>
                    <a:pt x="40" y="289"/>
                    <a:pt x="40" y="289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36" y="284"/>
                    <a:pt x="34" y="278"/>
                    <a:pt x="27" y="276"/>
                  </a:cubicBezTo>
                  <a:cubicBezTo>
                    <a:pt x="20" y="275"/>
                    <a:pt x="19" y="276"/>
                    <a:pt x="19" y="276"/>
                  </a:cubicBezTo>
                  <a:cubicBezTo>
                    <a:pt x="12" y="272"/>
                    <a:pt x="12" y="272"/>
                    <a:pt x="12" y="272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6"/>
                    <a:pt x="1" y="236"/>
                    <a:pt x="1" y="236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6" y="230"/>
                    <a:pt x="7" y="229"/>
                    <a:pt x="8" y="229"/>
                  </a:cubicBezTo>
                  <a:cubicBezTo>
                    <a:pt x="8" y="229"/>
                    <a:pt x="8" y="228"/>
                    <a:pt x="8" y="228"/>
                  </a:cubicBezTo>
                  <a:cubicBezTo>
                    <a:pt x="9" y="228"/>
                    <a:pt x="10" y="228"/>
                    <a:pt x="12" y="228"/>
                  </a:cubicBezTo>
                  <a:cubicBezTo>
                    <a:pt x="12" y="228"/>
                    <a:pt x="14" y="219"/>
                    <a:pt x="13" y="216"/>
                  </a:cubicBezTo>
                  <a:cubicBezTo>
                    <a:pt x="12" y="212"/>
                    <a:pt x="17" y="208"/>
                    <a:pt x="17" y="208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1" y="194"/>
                    <a:pt x="31" y="194"/>
                    <a:pt x="31" y="194"/>
                  </a:cubicBezTo>
                  <a:cubicBezTo>
                    <a:pt x="31" y="194"/>
                    <a:pt x="37" y="191"/>
                    <a:pt x="35" y="187"/>
                  </a:cubicBezTo>
                  <a:cubicBezTo>
                    <a:pt x="34" y="185"/>
                    <a:pt x="33" y="182"/>
                    <a:pt x="32" y="180"/>
                  </a:cubicBezTo>
                  <a:cubicBezTo>
                    <a:pt x="33" y="179"/>
                    <a:pt x="33" y="179"/>
                    <a:pt x="33" y="178"/>
                  </a:cubicBezTo>
                  <a:cubicBezTo>
                    <a:pt x="33" y="178"/>
                    <a:pt x="35" y="175"/>
                    <a:pt x="35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41" y="176"/>
                    <a:pt x="43" y="177"/>
                    <a:pt x="44" y="177"/>
                  </a:cubicBezTo>
                  <a:cubicBezTo>
                    <a:pt x="46" y="177"/>
                    <a:pt x="49" y="175"/>
                    <a:pt x="49" y="175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50" y="158"/>
                    <a:pt x="52" y="159"/>
                  </a:cubicBezTo>
                  <a:cubicBezTo>
                    <a:pt x="53" y="159"/>
                    <a:pt x="54" y="161"/>
                    <a:pt x="55" y="161"/>
                  </a:cubicBezTo>
                  <a:cubicBezTo>
                    <a:pt x="56" y="161"/>
                    <a:pt x="59" y="162"/>
                    <a:pt x="59" y="16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74" y="166"/>
                    <a:pt x="75" y="168"/>
                    <a:pt x="74" y="169"/>
                  </a:cubicBezTo>
                  <a:cubicBezTo>
                    <a:pt x="74" y="170"/>
                    <a:pt x="73" y="173"/>
                    <a:pt x="73" y="173"/>
                  </a:cubicBezTo>
                  <a:cubicBezTo>
                    <a:pt x="72" y="173"/>
                    <a:pt x="71" y="173"/>
                    <a:pt x="70" y="174"/>
                  </a:cubicBezTo>
                  <a:cubicBezTo>
                    <a:pt x="69" y="174"/>
                    <a:pt x="64" y="174"/>
                    <a:pt x="64" y="174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76"/>
                    <a:pt x="59" y="177"/>
                    <a:pt x="60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3" y="179"/>
                    <a:pt x="65" y="181"/>
                    <a:pt x="65" y="181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4" y="184"/>
                    <a:pt x="67" y="180"/>
                    <a:pt x="67" y="180"/>
                  </a:cubicBezTo>
                  <a:cubicBezTo>
                    <a:pt x="68" y="180"/>
                    <a:pt x="73" y="180"/>
                    <a:pt x="73" y="180"/>
                  </a:cubicBezTo>
                  <a:cubicBezTo>
                    <a:pt x="73" y="180"/>
                    <a:pt x="77" y="178"/>
                    <a:pt x="78" y="178"/>
                  </a:cubicBezTo>
                  <a:cubicBezTo>
                    <a:pt x="78" y="178"/>
                    <a:pt x="77" y="181"/>
                    <a:pt x="77" y="181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7"/>
                    <a:pt x="88" y="180"/>
                    <a:pt x="88" y="181"/>
                  </a:cubicBezTo>
                  <a:cubicBezTo>
                    <a:pt x="87" y="182"/>
                    <a:pt x="87" y="182"/>
                    <a:pt x="87" y="184"/>
                  </a:cubicBezTo>
                  <a:cubicBezTo>
                    <a:pt x="87" y="185"/>
                    <a:pt x="86" y="186"/>
                    <a:pt x="87" y="187"/>
                  </a:cubicBezTo>
                  <a:cubicBezTo>
                    <a:pt x="87" y="187"/>
                    <a:pt x="87" y="188"/>
                    <a:pt x="88" y="188"/>
                  </a:cubicBezTo>
                  <a:cubicBezTo>
                    <a:pt x="89" y="189"/>
                    <a:pt x="90" y="188"/>
                    <a:pt x="90" y="188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4" y="181"/>
                    <a:pt x="94" y="181"/>
                  </a:cubicBezTo>
                  <a:cubicBezTo>
                    <a:pt x="95" y="181"/>
                    <a:pt x="98" y="179"/>
                    <a:pt x="98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3" y="179"/>
                    <a:pt x="108" y="178"/>
                    <a:pt x="109" y="178"/>
                  </a:cubicBezTo>
                  <a:cubicBezTo>
                    <a:pt x="109" y="179"/>
                    <a:pt x="111" y="179"/>
                    <a:pt x="112" y="179"/>
                  </a:cubicBezTo>
                  <a:cubicBezTo>
                    <a:pt x="114" y="179"/>
                    <a:pt x="115" y="179"/>
                    <a:pt x="117" y="179"/>
                  </a:cubicBezTo>
                  <a:cubicBezTo>
                    <a:pt x="118" y="179"/>
                    <a:pt x="119" y="179"/>
                    <a:pt x="119" y="179"/>
                  </a:cubicBezTo>
                  <a:cubicBezTo>
                    <a:pt x="119" y="179"/>
                    <a:pt x="121" y="177"/>
                    <a:pt x="121" y="177"/>
                  </a:cubicBezTo>
                  <a:cubicBezTo>
                    <a:pt x="121" y="176"/>
                    <a:pt x="121" y="175"/>
                    <a:pt x="121" y="175"/>
                  </a:cubicBezTo>
                  <a:cubicBezTo>
                    <a:pt x="122" y="174"/>
                    <a:pt x="123" y="172"/>
                    <a:pt x="124" y="172"/>
                  </a:cubicBezTo>
                  <a:cubicBezTo>
                    <a:pt x="125" y="172"/>
                    <a:pt x="140" y="174"/>
                    <a:pt x="140" y="174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2" y="180"/>
                    <a:pt x="169" y="184"/>
                    <a:pt x="170" y="184"/>
                  </a:cubicBezTo>
                  <a:cubicBezTo>
                    <a:pt x="171" y="185"/>
                    <a:pt x="184" y="187"/>
                    <a:pt x="184" y="187"/>
                  </a:cubicBezTo>
                  <a:cubicBezTo>
                    <a:pt x="190" y="191"/>
                    <a:pt x="190" y="191"/>
                    <a:pt x="190" y="191"/>
                  </a:cubicBezTo>
                  <a:cubicBezTo>
                    <a:pt x="190" y="191"/>
                    <a:pt x="196" y="193"/>
                    <a:pt x="196" y="194"/>
                  </a:cubicBezTo>
                  <a:cubicBezTo>
                    <a:pt x="196" y="195"/>
                    <a:pt x="200" y="197"/>
                    <a:pt x="200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5"/>
                    <a:pt x="209" y="196"/>
                    <a:pt x="209" y="196"/>
                  </a:cubicBezTo>
                  <a:cubicBezTo>
                    <a:pt x="210" y="197"/>
                    <a:pt x="220" y="200"/>
                    <a:pt x="220" y="200"/>
                  </a:cubicBezTo>
                  <a:cubicBezTo>
                    <a:pt x="220" y="200"/>
                    <a:pt x="227" y="202"/>
                    <a:pt x="228" y="202"/>
                  </a:cubicBezTo>
                  <a:cubicBezTo>
                    <a:pt x="229" y="202"/>
                    <a:pt x="233" y="201"/>
                    <a:pt x="233" y="20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2" y="196"/>
                    <a:pt x="234" y="197"/>
                  </a:cubicBezTo>
                  <a:cubicBezTo>
                    <a:pt x="236" y="197"/>
                    <a:pt x="237" y="197"/>
                    <a:pt x="238" y="198"/>
                  </a:cubicBezTo>
                  <a:cubicBezTo>
                    <a:pt x="238" y="199"/>
                    <a:pt x="240" y="199"/>
                    <a:pt x="241" y="200"/>
                  </a:cubicBezTo>
                  <a:cubicBezTo>
                    <a:pt x="242" y="202"/>
                    <a:pt x="246" y="203"/>
                    <a:pt x="246" y="203"/>
                  </a:cubicBezTo>
                  <a:cubicBezTo>
                    <a:pt x="251" y="205"/>
                    <a:pt x="251" y="205"/>
                    <a:pt x="251" y="205"/>
                  </a:cubicBezTo>
                  <a:cubicBezTo>
                    <a:pt x="252" y="208"/>
                    <a:pt x="252" y="208"/>
                    <a:pt x="252" y="208"/>
                  </a:cubicBezTo>
                  <a:cubicBezTo>
                    <a:pt x="253" y="209"/>
                    <a:pt x="253" y="209"/>
                    <a:pt x="253" y="209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5" y="206"/>
                    <a:pt x="256" y="206"/>
                    <a:pt x="256" y="206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60" y="207"/>
                    <a:pt x="260" y="207"/>
                  </a:cubicBezTo>
                  <a:cubicBezTo>
                    <a:pt x="261" y="207"/>
                    <a:pt x="264" y="206"/>
                    <a:pt x="264" y="206"/>
                  </a:cubicBezTo>
                  <a:cubicBezTo>
                    <a:pt x="264" y="207"/>
                    <a:pt x="266" y="209"/>
                    <a:pt x="267" y="209"/>
                  </a:cubicBezTo>
                  <a:cubicBezTo>
                    <a:pt x="267" y="210"/>
                    <a:pt x="269" y="213"/>
                    <a:pt x="269" y="213"/>
                  </a:cubicBezTo>
                  <a:cubicBezTo>
                    <a:pt x="269" y="213"/>
                    <a:pt x="269" y="214"/>
                    <a:pt x="269" y="216"/>
                  </a:cubicBezTo>
                  <a:cubicBezTo>
                    <a:pt x="269" y="217"/>
                    <a:pt x="270" y="218"/>
                    <a:pt x="270" y="218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90" y="244"/>
                    <a:pt x="290" y="244"/>
                    <a:pt x="290" y="244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6" y="270"/>
                    <a:pt x="286" y="271"/>
                  </a:cubicBezTo>
                  <a:cubicBezTo>
                    <a:pt x="286" y="273"/>
                    <a:pt x="281" y="280"/>
                    <a:pt x="281" y="280"/>
                  </a:cubicBezTo>
                  <a:cubicBezTo>
                    <a:pt x="281" y="280"/>
                    <a:pt x="278" y="286"/>
                    <a:pt x="277" y="287"/>
                  </a:cubicBezTo>
                  <a:cubicBezTo>
                    <a:pt x="276" y="289"/>
                    <a:pt x="272" y="297"/>
                    <a:pt x="272" y="297"/>
                  </a:cubicBezTo>
                  <a:cubicBezTo>
                    <a:pt x="260" y="309"/>
                    <a:pt x="260" y="309"/>
                    <a:pt x="260" y="309"/>
                  </a:cubicBezTo>
                  <a:cubicBezTo>
                    <a:pt x="260" y="309"/>
                    <a:pt x="254" y="312"/>
                    <a:pt x="252" y="313"/>
                  </a:cubicBezTo>
                  <a:cubicBezTo>
                    <a:pt x="251" y="315"/>
                    <a:pt x="241" y="316"/>
                    <a:pt x="241" y="316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21" y="313"/>
                    <a:pt x="221" y="313"/>
                    <a:pt x="221" y="313"/>
                  </a:cubicBezTo>
                  <a:cubicBezTo>
                    <a:pt x="214" y="315"/>
                    <a:pt x="214" y="315"/>
                    <a:pt x="214" y="315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197" y="318"/>
                    <a:pt x="197" y="318"/>
                    <a:pt x="197" y="318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5" y="320"/>
                    <a:pt x="183" y="320"/>
                  </a:cubicBezTo>
                  <a:cubicBezTo>
                    <a:pt x="182" y="320"/>
                    <a:pt x="176" y="318"/>
                    <a:pt x="176" y="318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3" y="320"/>
                    <a:pt x="163" y="320"/>
                    <a:pt x="163" y="320"/>
                  </a:cubicBezTo>
                  <a:cubicBezTo>
                    <a:pt x="163" y="320"/>
                    <a:pt x="163" y="320"/>
                    <a:pt x="161" y="320"/>
                  </a:cubicBezTo>
                  <a:cubicBezTo>
                    <a:pt x="159" y="320"/>
                    <a:pt x="157" y="320"/>
                    <a:pt x="157" y="320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0" y="316"/>
                    <a:pt x="150" y="316"/>
                    <a:pt x="150" y="316"/>
                  </a:cubicBezTo>
                  <a:cubicBezTo>
                    <a:pt x="150" y="316"/>
                    <a:pt x="147" y="317"/>
                    <a:pt x="145" y="317"/>
                  </a:cubicBezTo>
                  <a:cubicBezTo>
                    <a:pt x="142" y="317"/>
                    <a:pt x="139" y="314"/>
                    <a:pt x="138" y="314"/>
                  </a:cubicBezTo>
                  <a:cubicBezTo>
                    <a:pt x="137" y="314"/>
                    <a:pt x="137" y="315"/>
                    <a:pt x="137" y="315"/>
                  </a:cubicBezTo>
                  <a:cubicBezTo>
                    <a:pt x="137" y="318"/>
                    <a:pt x="137" y="318"/>
                    <a:pt x="137" y="318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26" y="316"/>
                    <a:pt x="126" y="316"/>
                    <a:pt x="126" y="316"/>
                  </a:cubicBezTo>
                  <a:cubicBezTo>
                    <a:pt x="121" y="312"/>
                    <a:pt x="121" y="312"/>
                    <a:pt x="121" y="312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308"/>
                    <a:pt x="101" y="308"/>
                    <a:pt x="101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09" y="310"/>
                    <a:pt x="113" y="309"/>
                    <a:pt x="113" y="312"/>
                  </a:cubicBezTo>
                  <a:cubicBezTo>
                    <a:pt x="113" y="314"/>
                    <a:pt x="111" y="314"/>
                    <a:pt x="113" y="316"/>
                  </a:cubicBezTo>
                  <a:cubicBezTo>
                    <a:pt x="114" y="318"/>
                    <a:pt x="118" y="320"/>
                    <a:pt x="118" y="320"/>
                  </a:cubicBezTo>
                  <a:cubicBezTo>
                    <a:pt x="118" y="320"/>
                    <a:pt x="120" y="320"/>
                    <a:pt x="121" y="320"/>
                  </a:cubicBezTo>
                  <a:cubicBezTo>
                    <a:pt x="122" y="320"/>
                    <a:pt x="123" y="320"/>
                    <a:pt x="123" y="320"/>
                  </a:cubicBezTo>
                  <a:cubicBezTo>
                    <a:pt x="125" y="323"/>
                    <a:pt x="125" y="323"/>
                    <a:pt x="125" y="323"/>
                  </a:cubicBezTo>
                  <a:cubicBezTo>
                    <a:pt x="125" y="323"/>
                    <a:pt x="124" y="324"/>
                    <a:pt x="126" y="324"/>
                  </a:cubicBezTo>
                  <a:cubicBezTo>
                    <a:pt x="127" y="324"/>
                    <a:pt x="132" y="324"/>
                    <a:pt x="132" y="324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6" y="331"/>
                    <a:pt x="138" y="331"/>
                  </a:cubicBezTo>
                  <a:cubicBezTo>
                    <a:pt x="139" y="332"/>
                    <a:pt x="143" y="331"/>
                    <a:pt x="143" y="331"/>
                  </a:cubicBezTo>
                  <a:cubicBezTo>
                    <a:pt x="143" y="331"/>
                    <a:pt x="142" y="330"/>
                    <a:pt x="144" y="331"/>
                  </a:cubicBezTo>
                  <a:cubicBezTo>
                    <a:pt x="145" y="332"/>
                    <a:pt x="146" y="333"/>
                    <a:pt x="146" y="333"/>
                  </a:cubicBezTo>
                  <a:cubicBezTo>
                    <a:pt x="146" y="333"/>
                    <a:pt x="147" y="335"/>
                    <a:pt x="147" y="336"/>
                  </a:cubicBezTo>
                  <a:cubicBezTo>
                    <a:pt x="147" y="337"/>
                    <a:pt x="148" y="339"/>
                    <a:pt x="148" y="339"/>
                  </a:cubicBezTo>
                  <a:cubicBezTo>
                    <a:pt x="148" y="339"/>
                    <a:pt x="145" y="340"/>
                    <a:pt x="150" y="340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63" y="341"/>
                    <a:pt x="163" y="341"/>
                    <a:pt x="163" y="341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7" y="348"/>
                    <a:pt x="177" y="348"/>
                    <a:pt x="177" y="348"/>
                  </a:cubicBezTo>
                  <a:cubicBezTo>
                    <a:pt x="177" y="348"/>
                    <a:pt x="176" y="351"/>
                    <a:pt x="178" y="351"/>
                  </a:cubicBezTo>
                  <a:cubicBezTo>
                    <a:pt x="179" y="351"/>
                    <a:pt x="183" y="351"/>
                    <a:pt x="183" y="351"/>
                  </a:cubicBezTo>
                  <a:cubicBezTo>
                    <a:pt x="186" y="359"/>
                    <a:pt x="186" y="359"/>
                    <a:pt x="186" y="359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5" y="376"/>
                    <a:pt x="185" y="376"/>
                    <a:pt x="185" y="376"/>
                  </a:cubicBezTo>
                  <a:cubicBezTo>
                    <a:pt x="182" y="379"/>
                    <a:pt x="182" y="379"/>
                    <a:pt x="182" y="379"/>
                  </a:cubicBezTo>
                  <a:cubicBezTo>
                    <a:pt x="182" y="379"/>
                    <a:pt x="182" y="381"/>
                    <a:pt x="182" y="381"/>
                  </a:cubicBezTo>
                  <a:cubicBezTo>
                    <a:pt x="182" y="382"/>
                    <a:pt x="184" y="382"/>
                    <a:pt x="184" y="382"/>
                  </a:cubicBezTo>
                  <a:cubicBezTo>
                    <a:pt x="184" y="382"/>
                    <a:pt x="186" y="384"/>
                    <a:pt x="186" y="385"/>
                  </a:cubicBezTo>
                  <a:cubicBezTo>
                    <a:pt x="186" y="386"/>
                    <a:pt x="189" y="387"/>
                    <a:pt x="189" y="388"/>
                  </a:cubicBezTo>
                  <a:cubicBezTo>
                    <a:pt x="190" y="389"/>
                    <a:pt x="193" y="392"/>
                    <a:pt x="193" y="392"/>
                  </a:cubicBezTo>
                  <a:cubicBezTo>
                    <a:pt x="194" y="394"/>
                    <a:pt x="194" y="394"/>
                    <a:pt x="194" y="394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396"/>
                    <a:pt x="198" y="396"/>
                    <a:pt x="198" y="397"/>
                  </a:cubicBezTo>
                  <a:cubicBezTo>
                    <a:pt x="198" y="399"/>
                    <a:pt x="200" y="401"/>
                    <a:pt x="200" y="401"/>
                  </a:cubicBezTo>
                  <a:cubicBezTo>
                    <a:pt x="204" y="404"/>
                    <a:pt x="204" y="404"/>
                    <a:pt x="204" y="404"/>
                  </a:cubicBezTo>
                  <a:cubicBezTo>
                    <a:pt x="204" y="404"/>
                    <a:pt x="204" y="403"/>
                    <a:pt x="204" y="405"/>
                  </a:cubicBezTo>
                  <a:cubicBezTo>
                    <a:pt x="204" y="407"/>
                    <a:pt x="204" y="410"/>
                    <a:pt x="204" y="410"/>
                  </a:cubicBezTo>
                  <a:cubicBezTo>
                    <a:pt x="208" y="410"/>
                    <a:pt x="208" y="410"/>
                    <a:pt x="208" y="41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07" y="414"/>
                    <a:pt x="205" y="414"/>
                    <a:pt x="207" y="417"/>
                  </a:cubicBezTo>
                  <a:cubicBezTo>
                    <a:pt x="209" y="419"/>
                    <a:pt x="209" y="421"/>
                    <a:pt x="209" y="421"/>
                  </a:cubicBezTo>
                  <a:cubicBezTo>
                    <a:pt x="216" y="426"/>
                    <a:pt x="216" y="426"/>
                    <a:pt x="216" y="426"/>
                  </a:cubicBezTo>
                  <a:cubicBezTo>
                    <a:pt x="220" y="426"/>
                    <a:pt x="220" y="426"/>
                    <a:pt x="220" y="426"/>
                  </a:cubicBezTo>
                  <a:cubicBezTo>
                    <a:pt x="224" y="425"/>
                    <a:pt x="224" y="425"/>
                    <a:pt x="224" y="425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6" y="421"/>
                    <a:pt x="229" y="421"/>
                    <a:pt x="232" y="422"/>
                  </a:cubicBezTo>
                  <a:cubicBezTo>
                    <a:pt x="234" y="423"/>
                    <a:pt x="238" y="422"/>
                    <a:pt x="238" y="422"/>
                  </a:cubicBezTo>
                  <a:cubicBezTo>
                    <a:pt x="238" y="422"/>
                    <a:pt x="238" y="422"/>
                    <a:pt x="238" y="424"/>
                  </a:cubicBezTo>
                  <a:cubicBezTo>
                    <a:pt x="239" y="426"/>
                    <a:pt x="241" y="425"/>
                    <a:pt x="241" y="425"/>
                  </a:cubicBezTo>
                  <a:cubicBezTo>
                    <a:pt x="241" y="425"/>
                    <a:pt x="244" y="425"/>
                    <a:pt x="244" y="426"/>
                  </a:cubicBezTo>
                  <a:cubicBezTo>
                    <a:pt x="244" y="427"/>
                    <a:pt x="246" y="428"/>
                    <a:pt x="247" y="430"/>
                  </a:cubicBezTo>
                  <a:cubicBezTo>
                    <a:pt x="248" y="432"/>
                    <a:pt x="248" y="431"/>
                    <a:pt x="249" y="432"/>
                  </a:cubicBezTo>
                  <a:cubicBezTo>
                    <a:pt x="249" y="433"/>
                    <a:pt x="245" y="434"/>
                    <a:pt x="250" y="434"/>
                  </a:cubicBezTo>
                  <a:cubicBezTo>
                    <a:pt x="254" y="435"/>
                    <a:pt x="264" y="436"/>
                    <a:pt x="264" y="436"/>
                  </a:cubicBezTo>
                  <a:cubicBezTo>
                    <a:pt x="264" y="436"/>
                    <a:pt x="270" y="434"/>
                    <a:pt x="273" y="434"/>
                  </a:cubicBezTo>
                  <a:cubicBezTo>
                    <a:pt x="276" y="434"/>
                    <a:pt x="276" y="435"/>
                    <a:pt x="276" y="435"/>
                  </a:cubicBezTo>
                  <a:cubicBezTo>
                    <a:pt x="279" y="435"/>
                    <a:pt x="279" y="435"/>
                    <a:pt x="279" y="435"/>
                  </a:cubicBezTo>
                  <a:cubicBezTo>
                    <a:pt x="279" y="435"/>
                    <a:pt x="281" y="434"/>
                    <a:pt x="281" y="433"/>
                  </a:cubicBezTo>
                  <a:cubicBezTo>
                    <a:pt x="281" y="432"/>
                    <a:pt x="282" y="429"/>
                    <a:pt x="282" y="429"/>
                  </a:cubicBezTo>
                  <a:cubicBezTo>
                    <a:pt x="282" y="429"/>
                    <a:pt x="281" y="427"/>
                    <a:pt x="283" y="427"/>
                  </a:cubicBezTo>
                  <a:cubicBezTo>
                    <a:pt x="285" y="427"/>
                    <a:pt x="286" y="426"/>
                    <a:pt x="286" y="426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16"/>
                    <a:pt x="288" y="416"/>
                    <a:pt x="288" y="416"/>
                  </a:cubicBezTo>
                  <a:cubicBezTo>
                    <a:pt x="288" y="416"/>
                    <a:pt x="288" y="413"/>
                    <a:pt x="287" y="412"/>
                  </a:cubicBezTo>
                  <a:cubicBezTo>
                    <a:pt x="285" y="411"/>
                    <a:pt x="282" y="408"/>
                    <a:pt x="282" y="408"/>
                  </a:cubicBezTo>
                  <a:cubicBezTo>
                    <a:pt x="281" y="405"/>
                    <a:pt x="281" y="405"/>
                    <a:pt x="281" y="405"/>
                  </a:cubicBezTo>
                  <a:cubicBezTo>
                    <a:pt x="277" y="402"/>
                    <a:pt x="277" y="402"/>
                    <a:pt x="277" y="402"/>
                  </a:cubicBezTo>
                  <a:cubicBezTo>
                    <a:pt x="277" y="402"/>
                    <a:pt x="276" y="400"/>
                    <a:pt x="275" y="400"/>
                  </a:cubicBezTo>
                  <a:cubicBezTo>
                    <a:pt x="274" y="401"/>
                    <a:pt x="275" y="401"/>
                    <a:pt x="273" y="404"/>
                  </a:cubicBezTo>
                  <a:cubicBezTo>
                    <a:pt x="271" y="406"/>
                    <a:pt x="268" y="407"/>
                    <a:pt x="268" y="407"/>
                  </a:cubicBezTo>
                  <a:cubicBezTo>
                    <a:pt x="262" y="409"/>
                    <a:pt x="262" y="409"/>
                    <a:pt x="262" y="409"/>
                  </a:cubicBezTo>
                  <a:cubicBezTo>
                    <a:pt x="262" y="409"/>
                    <a:pt x="258" y="407"/>
                    <a:pt x="257" y="405"/>
                  </a:cubicBezTo>
                  <a:cubicBezTo>
                    <a:pt x="256" y="404"/>
                    <a:pt x="249" y="398"/>
                    <a:pt x="249" y="398"/>
                  </a:cubicBezTo>
                  <a:cubicBezTo>
                    <a:pt x="249" y="398"/>
                    <a:pt x="245" y="395"/>
                    <a:pt x="244" y="395"/>
                  </a:cubicBezTo>
                  <a:cubicBezTo>
                    <a:pt x="242" y="395"/>
                    <a:pt x="240" y="395"/>
                    <a:pt x="240" y="395"/>
                  </a:cubicBezTo>
                  <a:cubicBezTo>
                    <a:pt x="237" y="390"/>
                    <a:pt x="237" y="390"/>
                    <a:pt x="237" y="390"/>
                  </a:cubicBezTo>
                  <a:cubicBezTo>
                    <a:pt x="236" y="389"/>
                    <a:pt x="236" y="389"/>
                    <a:pt x="236" y="389"/>
                  </a:cubicBezTo>
                  <a:cubicBezTo>
                    <a:pt x="236" y="389"/>
                    <a:pt x="233" y="386"/>
                    <a:pt x="235" y="386"/>
                  </a:cubicBezTo>
                  <a:cubicBezTo>
                    <a:pt x="238" y="386"/>
                    <a:pt x="239" y="383"/>
                    <a:pt x="239" y="383"/>
                  </a:cubicBezTo>
                  <a:cubicBezTo>
                    <a:pt x="239" y="380"/>
                    <a:pt x="239" y="380"/>
                    <a:pt x="239" y="380"/>
                  </a:cubicBezTo>
                  <a:cubicBezTo>
                    <a:pt x="239" y="378"/>
                    <a:pt x="239" y="378"/>
                    <a:pt x="239" y="378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8" y="373"/>
                    <a:pt x="237" y="368"/>
                    <a:pt x="238" y="367"/>
                  </a:cubicBezTo>
                  <a:cubicBezTo>
                    <a:pt x="240" y="367"/>
                    <a:pt x="246" y="366"/>
                    <a:pt x="246" y="366"/>
                  </a:cubicBezTo>
                  <a:cubicBezTo>
                    <a:pt x="246" y="366"/>
                    <a:pt x="249" y="367"/>
                    <a:pt x="252" y="368"/>
                  </a:cubicBezTo>
                  <a:cubicBezTo>
                    <a:pt x="254" y="368"/>
                    <a:pt x="256" y="369"/>
                    <a:pt x="256" y="369"/>
                  </a:cubicBezTo>
                  <a:cubicBezTo>
                    <a:pt x="256" y="369"/>
                    <a:pt x="262" y="372"/>
                    <a:pt x="263" y="373"/>
                  </a:cubicBezTo>
                  <a:cubicBezTo>
                    <a:pt x="263" y="374"/>
                    <a:pt x="265" y="375"/>
                    <a:pt x="267" y="376"/>
                  </a:cubicBezTo>
                  <a:cubicBezTo>
                    <a:pt x="270" y="378"/>
                    <a:pt x="276" y="376"/>
                    <a:pt x="276" y="376"/>
                  </a:cubicBezTo>
                  <a:cubicBezTo>
                    <a:pt x="276" y="376"/>
                    <a:pt x="279" y="375"/>
                    <a:pt x="281" y="375"/>
                  </a:cubicBezTo>
                  <a:cubicBezTo>
                    <a:pt x="282" y="375"/>
                    <a:pt x="291" y="375"/>
                    <a:pt x="291" y="375"/>
                  </a:cubicBezTo>
                  <a:cubicBezTo>
                    <a:pt x="291" y="375"/>
                    <a:pt x="295" y="375"/>
                    <a:pt x="296" y="375"/>
                  </a:cubicBezTo>
                  <a:cubicBezTo>
                    <a:pt x="297" y="375"/>
                    <a:pt x="301" y="375"/>
                    <a:pt x="301" y="375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5" y="374"/>
                    <a:pt x="315" y="374"/>
                    <a:pt x="315" y="374"/>
                  </a:cubicBezTo>
                  <a:cubicBezTo>
                    <a:pt x="315" y="374"/>
                    <a:pt x="315" y="369"/>
                    <a:pt x="317" y="369"/>
                  </a:cubicBezTo>
                  <a:cubicBezTo>
                    <a:pt x="318" y="369"/>
                    <a:pt x="320" y="369"/>
                    <a:pt x="322" y="369"/>
                  </a:cubicBezTo>
                  <a:cubicBezTo>
                    <a:pt x="324" y="370"/>
                    <a:pt x="330" y="368"/>
                    <a:pt x="330" y="368"/>
                  </a:cubicBezTo>
                  <a:cubicBezTo>
                    <a:pt x="324" y="360"/>
                    <a:pt x="324" y="360"/>
                    <a:pt x="324" y="360"/>
                  </a:cubicBezTo>
                  <a:cubicBezTo>
                    <a:pt x="324" y="360"/>
                    <a:pt x="324" y="360"/>
                    <a:pt x="322" y="356"/>
                  </a:cubicBezTo>
                  <a:cubicBezTo>
                    <a:pt x="321" y="352"/>
                    <a:pt x="318" y="348"/>
                    <a:pt x="318" y="348"/>
                  </a:cubicBezTo>
                  <a:cubicBezTo>
                    <a:pt x="318" y="348"/>
                    <a:pt x="314" y="347"/>
                    <a:pt x="311" y="346"/>
                  </a:cubicBezTo>
                  <a:cubicBezTo>
                    <a:pt x="308" y="345"/>
                    <a:pt x="310" y="346"/>
                    <a:pt x="308" y="344"/>
                  </a:cubicBezTo>
                  <a:cubicBezTo>
                    <a:pt x="306" y="343"/>
                    <a:pt x="297" y="338"/>
                    <a:pt x="297" y="338"/>
                  </a:cubicBezTo>
                  <a:cubicBezTo>
                    <a:pt x="297" y="338"/>
                    <a:pt x="293" y="337"/>
                    <a:pt x="292" y="335"/>
                  </a:cubicBezTo>
                  <a:cubicBezTo>
                    <a:pt x="291" y="332"/>
                    <a:pt x="292" y="323"/>
                    <a:pt x="292" y="323"/>
                  </a:cubicBezTo>
                  <a:cubicBezTo>
                    <a:pt x="293" y="318"/>
                    <a:pt x="293" y="318"/>
                    <a:pt x="293" y="318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300" y="299"/>
                    <a:pt x="300" y="299"/>
                    <a:pt x="300" y="299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5" y="269"/>
                    <a:pt x="315" y="269"/>
                    <a:pt x="315" y="26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5" y="253"/>
                    <a:pt x="315" y="253"/>
                    <a:pt x="315" y="253"/>
                  </a:cubicBezTo>
                  <a:cubicBezTo>
                    <a:pt x="328" y="253"/>
                    <a:pt x="328" y="253"/>
                    <a:pt x="328" y="253"/>
                  </a:cubicBezTo>
                  <a:cubicBezTo>
                    <a:pt x="328" y="256"/>
                    <a:pt x="328" y="256"/>
                    <a:pt x="328" y="256"/>
                  </a:cubicBezTo>
                  <a:cubicBezTo>
                    <a:pt x="328" y="256"/>
                    <a:pt x="330" y="252"/>
                    <a:pt x="331" y="252"/>
                  </a:cubicBezTo>
                  <a:cubicBezTo>
                    <a:pt x="332" y="252"/>
                    <a:pt x="340" y="247"/>
                    <a:pt x="340" y="247"/>
                  </a:cubicBezTo>
                  <a:cubicBezTo>
                    <a:pt x="343" y="249"/>
                    <a:pt x="343" y="249"/>
                    <a:pt x="343" y="249"/>
                  </a:cubicBezTo>
                  <a:cubicBezTo>
                    <a:pt x="351" y="251"/>
                    <a:pt x="351" y="251"/>
                    <a:pt x="351" y="251"/>
                  </a:cubicBezTo>
                  <a:cubicBezTo>
                    <a:pt x="351" y="251"/>
                    <a:pt x="354" y="252"/>
                    <a:pt x="353" y="254"/>
                  </a:cubicBezTo>
                  <a:cubicBezTo>
                    <a:pt x="352" y="256"/>
                    <a:pt x="352" y="256"/>
                    <a:pt x="353" y="256"/>
                  </a:cubicBezTo>
                  <a:cubicBezTo>
                    <a:pt x="354" y="256"/>
                    <a:pt x="358" y="253"/>
                    <a:pt x="358" y="253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59" y="249"/>
                    <a:pt x="358" y="244"/>
                    <a:pt x="358" y="242"/>
                  </a:cubicBezTo>
                  <a:cubicBezTo>
                    <a:pt x="358" y="240"/>
                    <a:pt x="357" y="232"/>
                    <a:pt x="357" y="232"/>
                  </a:cubicBezTo>
                  <a:cubicBezTo>
                    <a:pt x="356" y="226"/>
                    <a:pt x="356" y="226"/>
                    <a:pt x="356" y="22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13"/>
                    <a:pt x="350" y="213"/>
                    <a:pt x="350" y="213"/>
                  </a:cubicBezTo>
                  <a:cubicBezTo>
                    <a:pt x="348" y="209"/>
                    <a:pt x="348" y="209"/>
                    <a:pt x="348" y="209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32" y="205"/>
                    <a:pt x="332" y="205"/>
                    <a:pt x="332" y="205"/>
                  </a:cubicBezTo>
                  <a:cubicBezTo>
                    <a:pt x="328" y="205"/>
                    <a:pt x="328" y="205"/>
                    <a:pt x="328" y="205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5" y="200"/>
                    <a:pt x="324" y="193"/>
                    <a:pt x="324" y="192"/>
                  </a:cubicBezTo>
                  <a:cubicBezTo>
                    <a:pt x="324" y="191"/>
                    <a:pt x="322" y="184"/>
                    <a:pt x="322" y="184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8" y="168"/>
                    <a:pt x="316" y="163"/>
                    <a:pt x="315" y="161"/>
                  </a:cubicBezTo>
                  <a:cubicBezTo>
                    <a:pt x="314" y="159"/>
                    <a:pt x="312" y="155"/>
                    <a:pt x="312" y="155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2" y="139"/>
                    <a:pt x="282" y="139"/>
                    <a:pt x="282" y="139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9" y="135"/>
                    <a:pt x="291" y="135"/>
                  </a:cubicBezTo>
                  <a:cubicBezTo>
                    <a:pt x="294" y="135"/>
                    <a:pt x="296" y="135"/>
                    <a:pt x="298" y="135"/>
                  </a:cubicBezTo>
                  <a:cubicBezTo>
                    <a:pt x="300" y="135"/>
                    <a:pt x="303" y="135"/>
                    <a:pt x="303" y="135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9" y="121"/>
                    <a:pt x="329" y="121"/>
                    <a:pt x="329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5"/>
                    <a:pt x="338" y="126"/>
                  </a:cubicBezTo>
                  <a:cubicBezTo>
                    <a:pt x="340" y="127"/>
                    <a:pt x="341" y="127"/>
                    <a:pt x="342" y="128"/>
                  </a:cubicBezTo>
                  <a:cubicBezTo>
                    <a:pt x="344" y="128"/>
                    <a:pt x="350" y="129"/>
                    <a:pt x="350" y="129"/>
                  </a:cubicBezTo>
                  <a:cubicBezTo>
                    <a:pt x="354" y="131"/>
                    <a:pt x="354" y="131"/>
                    <a:pt x="354" y="131"/>
                  </a:cubicBezTo>
                  <a:cubicBezTo>
                    <a:pt x="358" y="137"/>
                    <a:pt x="358" y="137"/>
                    <a:pt x="358" y="137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5" y="141"/>
                    <a:pt x="366" y="144"/>
                    <a:pt x="365" y="145"/>
                  </a:cubicBezTo>
                  <a:cubicBezTo>
                    <a:pt x="364" y="146"/>
                    <a:pt x="365" y="149"/>
                    <a:pt x="361" y="151"/>
                  </a:cubicBezTo>
                  <a:cubicBezTo>
                    <a:pt x="357" y="153"/>
                    <a:pt x="352" y="157"/>
                    <a:pt x="351" y="157"/>
                  </a:cubicBezTo>
                  <a:cubicBezTo>
                    <a:pt x="350" y="158"/>
                    <a:pt x="347" y="162"/>
                    <a:pt x="347" y="162"/>
                  </a:cubicBezTo>
                  <a:cubicBezTo>
                    <a:pt x="345" y="166"/>
                    <a:pt x="345" y="166"/>
                    <a:pt x="345" y="166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46" y="169"/>
                    <a:pt x="346" y="170"/>
                    <a:pt x="346" y="171"/>
                  </a:cubicBezTo>
                  <a:cubicBezTo>
                    <a:pt x="345" y="173"/>
                    <a:pt x="344" y="176"/>
                    <a:pt x="344" y="176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45" y="181"/>
                    <a:pt x="346" y="183"/>
                    <a:pt x="347" y="185"/>
                  </a:cubicBezTo>
                  <a:cubicBezTo>
                    <a:pt x="347" y="186"/>
                    <a:pt x="356" y="188"/>
                    <a:pt x="356" y="188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72" y="196"/>
                    <a:pt x="372" y="196"/>
                    <a:pt x="372" y="196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85" y="198"/>
                    <a:pt x="385" y="198"/>
                    <a:pt x="385" y="198"/>
                  </a:cubicBezTo>
                  <a:cubicBezTo>
                    <a:pt x="392" y="193"/>
                    <a:pt x="392" y="193"/>
                    <a:pt x="392" y="193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397" y="190"/>
                    <a:pt x="400" y="186"/>
                    <a:pt x="401" y="185"/>
                  </a:cubicBezTo>
                  <a:cubicBezTo>
                    <a:pt x="402" y="184"/>
                    <a:pt x="405" y="181"/>
                    <a:pt x="405" y="181"/>
                  </a:cubicBezTo>
                  <a:cubicBezTo>
                    <a:pt x="405" y="181"/>
                    <a:pt x="407" y="179"/>
                    <a:pt x="407" y="178"/>
                  </a:cubicBezTo>
                  <a:cubicBezTo>
                    <a:pt x="407" y="177"/>
                    <a:pt x="406" y="169"/>
                    <a:pt x="406" y="169"/>
                  </a:cubicBezTo>
                  <a:cubicBezTo>
                    <a:pt x="404" y="163"/>
                    <a:pt x="404" y="163"/>
                    <a:pt x="404" y="163"/>
                  </a:cubicBezTo>
                  <a:cubicBezTo>
                    <a:pt x="401" y="156"/>
                    <a:pt x="401" y="156"/>
                    <a:pt x="401" y="156"/>
                  </a:cubicBezTo>
                  <a:cubicBezTo>
                    <a:pt x="401" y="156"/>
                    <a:pt x="399" y="153"/>
                    <a:pt x="399" y="151"/>
                  </a:cubicBezTo>
                  <a:cubicBezTo>
                    <a:pt x="399" y="150"/>
                    <a:pt x="398" y="146"/>
                    <a:pt x="398" y="146"/>
                  </a:cubicBezTo>
                  <a:cubicBezTo>
                    <a:pt x="394" y="142"/>
                    <a:pt x="394" y="142"/>
                    <a:pt x="394" y="142"/>
                  </a:cubicBezTo>
                  <a:cubicBezTo>
                    <a:pt x="396" y="138"/>
                    <a:pt x="396" y="138"/>
                    <a:pt x="396" y="138"/>
                  </a:cubicBezTo>
                  <a:cubicBezTo>
                    <a:pt x="398" y="135"/>
                    <a:pt x="398" y="135"/>
                    <a:pt x="398" y="135"/>
                  </a:cubicBezTo>
                  <a:cubicBezTo>
                    <a:pt x="403" y="129"/>
                    <a:pt x="403" y="129"/>
                    <a:pt x="403" y="129"/>
                  </a:cubicBezTo>
                  <a:cubicBezTo>
                    <a:pt x="405" y="125"/>
                    <a:pt x="405" y="125"/>
                    <a:pt x="405" y="125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19"/>
                    <a:pt x="398" y="119"/>
                    <a:pt x="398" y="119"/>
                  </a:cubicBezTo>
                  <a:cubicBezTo>
                    <a:pt x="404" y="116"/>
                    <a:pt x="404" y="116"/>
                    <a:pt x="404" y="116"/>
                  </a:cubicBezTo>
                  <a:cubicBezTo>
                    <a:pt x="408" y="114"/>
                    <a:pt x="408" y="114"/>
                    <a:pt x="408" y="114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0" y="84"/>
                    <a:pt x="422" y="76"/>
                    <a:pt x="422" y="75"/>
                  </a:cubicBezTo>
                  <a:cubicBezTo>
                    <a:pt x="422" y="74"/>
                    <a:pt x="425" y="72"/>
                    <a:pt x="425" y="7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1"/>
                    <a:pt x="432" y="61"/>
                    <a:pt x="432" y="61"/>
                  </a:cubicBezTo>
                  <a:cubicBezTo>
                    <a:pt x="434" y="57"/>
                    <a:pt x="434" y="57"/>
                    <a:pt x="434" y="57"/>
                  </a:cubicBezTo>
                  <a:cubicBezTo>
                    <a:pt x="439" y="49"/>
                    <a:pt x="439" y="49"/>
                    <a:pt x="439" y="49"/>
                  </a:cubicBezTo>
                  <a:cubicBezTo>
                    <a:pt x="443" y="51"/>
                    <a:pt x="443" y="51"/>
                    <a:pt x="443" y="51"/>
                  </a:cubicBezTo>
                  <a:cubicBezTo>
                    <a:pt x="443" y="51"/>
                    <a:pt x="445" y="53"/>
                    <a:pt x="445" y="55"/>
                  </a:cubicBezTo>
                  <a:cubicBezTo>
                    <a:pt x="445" y="57"/>
                    <a:pt x="444" y="58"/>
                    <a:pt x="445" y="58"/>
                  </a:cubicBezTo>
                  <a:cubicBezTo>
                    <a:pt x="447" y="58"/>
                    <a:pt x="446" y="58"/>
                    <a:pt x="447" y="57"/>
                  </a:cubicBezTo>
                  <a:cubicBezTo>
                    <a:pt x="449" y="55"/>
                    <a:pt x="450" y="51"/>
                    <a:pt x="450" y="50"/>
                  </a:cubicBezTo>
                  <a:cubicBezTo>
                    <a:pt x="450" y="49"/>
                    <a:pt x="452" y="49"/>
                    <a:pt x="450" y="48"/>
                  </a:cubicBezTo>
                  <a:cubicBezTo>
                    <a:pt x="447" y="47"/>
                    <a:pt x="443" y="45"/>
                    <a:pt x="443" y="45"/>
                  </a:cubicBezTo>
                  <a:cubicBezTo>
                    <a:pt x="443" y="45"/>
                    <a:pt x="439" y="44"/>
                    <a:pt x="439" y="43"/>
                  </a:cubicBezTo>
                  <a:cubicBezTo>
                    <a:pt x="440" y="42"/>
                    <a:pt x="443" y="33"/>
                    <a:pt x="443" y="33"/>
                  </a:cubicBezTo>
                  <a:cubicBezTo>
                    <a:pt x="447" y="23"/>
                    <a:pt x="447" y="23"/>
                    <a:pt x="447" y="23"/>
                  </a:cubicBezTo>
                  <a:cubicBezTo>
                    <a:pt x="447" y="17"/>
                    <a:pt x="447" y="17"/>
                    <a:pt x="447" y="17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53" y="8"/>
                    <a:pt x="455" y="2"/>
                    <a:pt x="460" y="0"/>
                  </a:cubicBezTo>
                  <a:cubicBezTo>
                    <a:pt x="1479" y="0"/>
                    <a:pt x="1479" y="0"/>
                    <a:pt x="1479" y="0"/>
                  </a:cubicBezTo>
                  <a:cubicBezTo>
                    <a:pt x="1479" y="736"/>
                    <a:pt x="1479" y="736"/>
                    <a:pt x="1479" y="736"/>
                  </a:cubicBezTo>
                  <a:cubicBezTo>
                    <a:pt x="1465" y="741"/>
                    <a:pt x="1465" y="741"/>
                    <a:pt x="1465" y="741"/>
                  </a:cubicBezTo>
                  <a:cubicBezTo>
                    <a:pt x="1463" y="741"/>
                    <a:pt x="1435" y="737"/>
                    <a:pt x="1436" y="746"/>
                  </a:cubicBezTo>
                  <a:cubicBezTo>
                    <a:pt x="1437" y="751"/>
                    <a:pt x="1442" y="752"/>
                    <a:pt x="1442" y="752"/>
                  </a:cubicBezTo>
                  <a:cubicBezTo>
                    <a:pt x="1455" y="764"/>
                    <a:pt x="1455" y="764"/>
                    <a:pt x="1455" y="764"/>
                  </a:cubicBezTo>
                  <a:cubicBezTo>
                    <a:pt x="1454" y="771"/>
                    <a:pt x="1454" y="771"/>
                    <a:pt x="1454" y="771"/>
                  </a:cubicBezTo>
                  <a:cubicBezTo>
                    <a:pt x="1462" y="773"/>
                    <a:pt x="1462" y="773"/>
                    <a:pt x="1462" y="773"/>
                  </a:cubicBezTo>
                  <a:cubicBezTo>
                    <a:pt x="1479" y="773"/>
                    <a:pt x="1479" y="773"/>
                    <a:pt x="1479" y="773"/>
                  </a:cubicBezTo>
                  <a:cubicBezTo>
                    <a:pt x="1479" y="785"/>
                    <a:pt x="1479" y="785"/>
                    <a:pt x="1479" y="785"/>
                  </a:cubicBezTo>
                  <a:cubicBezTo>
                    <a:pt x="1469" y="786"/>
                    <a:pt x="1458" y="788"/>
                    <a:pt x="1456" y="789"/>
                  </a:cubicBezTo>
                  <a:cubicBezTo>
                    <a:pt x="1445" y="801"/>
                    <a:pt x="1445" y="801"/>
                    <a:pt x="1445" y="801"/>
                  </a:cubicBezTo>
                  <a:cubicBezTo>
                    <a:pt x="1458" y="818"/>
                    <a:pt x="1458" y="818"/>
                    <a:pt x="1458" y="818"/>
                  </a:cubicBezTo>
                  <a:cubicBezTo>
                    <a:pt x="1457" y="829"/>
                    <a:pt x="1457" y="829"/>
                    <a:pt x="1457" y="829"/>
                  </a:cubicBezTo>
                  <a:cubicBezTo>
                    <a:pt x="1446" y="837"/>
                    <a:pt x="1446" y="837"/>
                    <a:pt x="1446" y="837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9" y="852"/>
                    <a:pt x="1479" y="852"/>
                    <a:pt x="1479" y="852"/>
                  </a:cubicBezTo>
                  <a:cubicBezTo>
                    <a:pt x="1479" y="899"/>
                    <a:pt x="1479" y="899"/>
                    <a:pt x="1479" y="899"/>
                  </a:cubicBezTo>
                  <a:cubicBezTo>
                    <a:pt x="1476" y="899"/>
                    <a:pt x="1472" y="900"/>
                    <a:pt x="1467" y="900"/>
                  </a:cubicBezTo>
                  <a:cubicBezTo>
                    <a:pt x="1460" y="912"/>
                    <a:pt x="1460" y="912"/>
                    <a:pt x="1460" y="912"/>
                  </a:cubicBezTo>
                  <a:cubicBezTo>
                    <a:pt x="1409" y="903"/>
                    <a:pt x="1409" y="903"/>
                    <a:pt x="1409" y="903"/>
                  </a:cubicBezTo>
                  <a:cubicBezTo>
                    <a:pt x="1392" y="893"/>
                    <a:pt x="1392" y="893"/>
                    <a:pt x="1392" y="893"/>
                  </a:cubicBezTo>
                  <a:cubicBezTo>
                    <a:pt x="1379" y="902"/>
                    <a:pt x="1382" y="898"/>
                    <a:pt x="1371" y="910"/>
                  </a:cubicBezTo>
                  <a:cubicBezTo>
                    <a:pt x="1341" y="902"/>
                    <a:pt x="1341" y="902"/>
                    <a:pt x="1341" y="902"/>
                  </a:cubicBezTo>
                  <a:cubicBezTo>
                    <a:pt x="1322" y="911"/>
                    <a:pt x="1322" y="911"/>
                    <a:pt x="1322" y="911"/>
                  </a:cubicBezTo>
                  <a:cubicBezTo>
                    <a:pt x="1300" y="933"/>
                    <a:pt x="1300" y="933"/>
                    <a:pt x="1300" y="933"/>
                  </a:cubicBezTo>
                  <a:cubicBezTo>
                    <a:pt x="1263" y="931"/>
                    <a:pt x="1263" y="931"/>
                    <a:pt x="1263" y="931"/>
                  </a:cubicBezTo>
                  <a:cubicBezTo>
                    <a:pt x="1255" y="920"/>
                    <a:pt x="1255" y="920"/>
                    <a:pt x="1255" y="920"/>
                  </a:cubicBezTo>
                  <a:cubicBezTo>
                    <a:pt x="1253" y="930"/>
                    <a:pt x="1253" y="930"/>
                    <a:pt x="1253" y="930"/>
                  </a:cubicBezTo>
                  <a:cubicBezTo>
                    <a:pt x="1261" y="940"/>
                    <a:pt x="1261" y="940"/>
                    <a:pt x="1261" y="940"/>
                  </a:cubicBezTo>
                  <a:cubicBezTo>
                    <a:pt x="1247" y="947"/>
                    <a:pt x="1247" y="947"/>
                    <a:pt x="1247" y="947"/>
                  </a:cubicBezTo>
                  <a:cubicBezTo>
                    <a:pt x="1242" y="933"/>
                    <a:pt x="1242" y="933"/>
                    <a:pt x="1242" y="933"/>
                  </a:cubicBezTo>
                  <a:cubicBezTo>
                    <a:pt x="1230" y="918"/>
                    <a:pt x="1230" y="918"/>
                    <a:pt x="1230" y="918"/>
                  </a:cubicBezTo>
                  <a:cubicBezTo>
                    <a:pt x="1212" y="914"/>
                    <a:pt x="1212" y="914"/>
                    <a:pt x="1212" y="914"/>
                  </a:cubicBezTo>
                  <a:cubicBezTo>
                    <a:pt x="1202" y="907"/>
                    <a:pt x="1202" y="907"/>
                    <a:pt x="1202" y="907"/>
                  </a:cubicBezTo>
                  <a:cubicBezTo>
                    <a:pt x="1200" y="906"/>
                    <a:pt x="1163" y="910"/>
                    <a:pt x="1156" y="911"/>
                  </a:cubicBezTo>
                  <a:cubicBezTo>
                    <a:pt x="1147" y="905"/>
                    <a:pt x="1146" y="905"/>
                    <a:pt x="1136" y="900"/>
                  </a:cubicBezTo>
                  <a:cubicBezTo>
                    <a:pt x="1126" y="908"/>
                    <a:pt x="1126" y="908"/>
                    <a:pt x="1126" y="908"/>
                  </a:cubicBezTo>
                  <a:cubicBezTo>
                    <a:pt x="1126" y="908"/>
                    <a:pt x="1121" y="917"/>
                    <a:pt x="1113" y="917"/>
                  </a:cubicBezTo>
                  <a:cubicBezTo>
                    <a:pt x="1104" y="917"/>
                    <a:pt x="1105" y="905"/>
                    <a:pt x="1105" y="905"/>
                  </a:cubicBezTo>
                  <a:cubicBezTo>
                    <a:pt x="1092" y="907"/>
                    <a:pt x="1092" y="907"/>
                    <a:pt x="1092" y="907"/>
                  </a:cubicBezTo>
                  <a:cubicBezTo>
                    <a:pt x="1075" y="931"/>
                    <a:pt x="1075" y="931"/>
                    <a:pt x="1075" y="931"/>
                  </a:cubicBezTo>
                  <a:cubicBezTo>
                    <a:pt x="1054" y="949"/>
                    <a:pt x="1054" y="949"/>
                    <a:pt x="1054" y="949"/>
                  </a:cubicBezTo>
                  <a:cubicBezTo>
                    <a:pt x="1042" y="967"/>
                    <a:pt x="1042" y="967"/>
                    <a:pt x="1042" y="967"/>
                  </a:cubicBezTo>
                  <a:cubicBezTo>
                    <a:pt x="1019" y="976"/>
                    <a:pt x="1019" y="976"/>
                    <a:pt x="1019" y="976"/>
                  </a:cubicBezTo>
                  <a:cubicBezTo>
                    <a:pt x="1020" y="984"/>
                    <a:pt x="1020" y="984"/>
                    <a:pt x="1020" y="984"/>
                  </a:cubicBezTo>
                  <a:cubicBezTo>
                    <a:pt x="1043" y="1004"/>
                    <a:pt x="1043" y="1004"/>
                    <a:pt x="1043" y="1004"/>
                  </a:cubicBezTo>
                  <a:cubicBezTo>
                    <a:pt x="1027" y="1015"/>
                    <a:pt x="1027" y="1015"/>
                    <a:pt x="1027" y="1015"/>
                  </a:cubicBezTo>
                  <a:cubicBezTo>
                    <a:pt x="1003" y="990"/>
                    <a:pt x="1012" y="1009"/>
                    <a:pt x="982" y="986"/>
                  </a:cubicBezTo>
                  <a:cubicBezTo>
                    <a:pt x="977" y="1004"/>
                    <a:pt x="976" y="999"/>
                    <a:pt x="979" y="1014"/>
                  </a:cubicBezTo>
                  <a:cubicBezTo>
                    <a:pt x="966" y="1023"/>
                    <a:pt x="966" y="1023"/>
                    <a:pt x="966" y="1023"/>
                  </a:cubicBezTo>
                  <a:cubicBezTo>
                    <a:pt x="973" y="1050"/>
                    <a:pt x="968" y="1041"/>
                    <a:pt x="985" y="1059"/>
                  </a:cubicBezTo>
                  <a:cubicBezTo>
                    <a:pt x="975" y="1080"/>
                    <a:pt x="977" y="1071"/>
                    <a:pt x="978" y="1096"/>
                  </a:cubicBezTo>
                  <a:cubicBezTo>
                    <a:pt x="1001" y="1103"/>
                    <a:pt x="1001" y="1103"/>
                    <a:pt x="1001" y="1103"/>
                  </a:cubicBezTo>
                  <a:cubicBezTo>
                    <a:pt x="1007" y="1117"/>
                    <a:pt x="1007" y="1117"/>
                    <a:pt x="1007" y="1117"/>
                  </a:cubicBezTo>
                  <a:cubicBezTo>
                    <a:pt x="1022" y="1124"/>
                    <a:pt x="1022" y="1124"/>
                    <a:pt x="1022" y="1124"/>
                  </a:cubicBezTo>
                  <a:cubicBezTo>
                    <a:pt x="1037" y="1114"/>
                    <a:pt x="1037" y="1114"/>
                    <a:pt x="1037" y="1114"/>
                  </a:cubicBezTo>
                  <a:cubicBezTo>
                    <a:pt x="1059" y="1125"/>
                    <a:pt x="1059" y="1125"/>
                    <a:pt x="1059" y="1125"/>
                  </a:cubicBezTo>
                  <a:cubicBezTo>
                    <a:pt x="1088" y="1147"/>
                    <a:pt x="1088" y="1147"/>
                    <a:pt x="1088" y="1147"/>
                  </a:cubicBezTo>
                  <a:cubicBezTo>
                    <a:pt x="1105" y="1168"/>
                    <a:pt x="1105" y="1168"/>
                    <a:pt x="1105" y="1168"/>
                  </a:cubicBezTo>
                  <a:cubicBezTo>
                    <a:pt x="1095" y="1160"/>
                    <a:pt x="1095" y="1160"/>
                    <a:pt x="1095" y="1160"/>
                  </a:cubicBezTo>
                  <a:cubicBezTo>
                    <a:pt x="1089" y="1163"/>
                    <a:pt x="1089" y="1163"/>
                    <a:pt x="1089" y="1163"/>
                  </a:cubicBezTo>
                  <a:cubicBezTo>
                    <a:pt x="1093" y="1170"/>
                    <a:pt x="1093" y="1170"/>
                    <a:pt x="1093" y="1170"/>
                  </a:cubicBezTo>
                  <a:cubicBezTo>
                    <a:pt x="1114" y="1176"/>
                    <a:pt x="1114" y="1176"/>
                    <a:pt x="1114" y="1176"/>
                  </a:cubicBezTo>
                  <a:cubicBezTo>
                    <a:pt x="1113" y="1192"/>
                    <a:pt x="1113" y="1192"/>
                    <a:pt x="1113" y="1192"/>
                  </a:cubicBezTo>
                  <a:cubicBezTo>
                    <a:pt x="1097" y="1252"/>
                    <a:pt x="1097" y="1252"/>
                    <a:pt x="1097" y="1252"/>
                  </a:cubicBezTo>
                  <a:cubicBezTo>
                    <a:pt x="1084" y="1280"/>
                    <a:pt x="1084" y="1280"/>
                    <a:pt x="1084" y="1280"/>
                  </a:cubicBezTo>
                  <a:cubicBezTo>
                    <a:pt x="1081" y="1297"/>
                    <a:pt x="1081" y="1297"/>
                    <a:pt x="1081" y="1297"/>
                  </a:cubicBezTo>
                  <a:cubicBezTo>
                    <a:pt x="1079" y="1314"/>
                    <a:pt x="1079" y="1314"/>
                    <a:pt x="1079" y="1314"/>
                  </a:cubicBezTo>
                  <a:cubicBezTo>
                    <a:pt x="1083" y="1328"/>
                    <a:pt x="1083" y="1328"/>
                    <a:pt x="1083" y="1328"/>
                  </a:cubicBezTo>
                  <a:cubicBezTo>
                    <a:pt x="1083" y="1328"/>
                    <a:pt x="1083" y="1332"/>
                    <a:pt x="1087" y="1336"/>
                  </a:cubicBezTo>
                  <a:cubicBezTo>
                    <a:pt x="1091" y="1340"/>
                    <a:pt x="1092" y="1344"/>
                    <a:pt x="1097" y="1348"/>
                  </a:cubicBezTo>
                  <a:cubicBezTo>
                    <a:pt x="1102" y="1351"/>
                    <a:pt x="1100" y="1353"/>
                    <a:pt x="1118" y="1354"/>
                  </a:cubicBezTo>
                  <a:cubicBezTo>
                    <a:pt x="1135" y="1356"/>
                    <a:pt x="1119" y="1364"/>
                    <a:pt x="1120" y="1367"/>
                  </a:cubicBezTo>
                  <a:cubicBezTo>
                    <a:pt x="1121" y="1369"/>
                    <a:pt x="1122" y="1383"/>
                    <a:pt x="1129" y="1397"/>
                  </a:cubicBezTo>
                  <a:cubicBezTo>
                    <a:pt x="1136" y="1411"/>
                    <a:pt x="1140" y="1409"/>
                    <a:pt x="1151" y="1415"/>
                  </a:cubicBezTo>
                  <a:cubicBezTo>
                    <a:pt x="1162" y="1420"/>
                    <a:pt x="1157" y="1422"/>
                    <a:pt x="1164" y="1436"/>
                  </a:cubicBezTo>
                  <a:cubicBezTo>
                    <a:pt x="1171" y="1449"/>
                    <a:pt x="1188" y="1443"/>
                    <a:pt x="1191" y="1443"/>
                  </a:cubicBezTo>
                  <a:cubicBezTo>
                    <a:pt x="1193" y="1443"/>
                    <a:pt x="1195" y="1446"/>
                    <a:pt x="1198" y="1450"/>
                  </a:cubicBezTo>
                  <a:cubicBezTo>
                    <a:pt x="1198" y="1450"/>
                    <a:pt x="1198" y="1450"/>
                    <a:pt x="1198" y="1450"/>
                  </a:cubicBezTo>
                  <a:cubicBezTo>
                    <a:pt x="1198" y="1450"/>
                    <a:pt x="1192" y="1456"/>
                    <a:pt x="1190" y="1457"/>
                  </a:cubicBezTo>
                  <a:cubicBezTo>
                    <a:pt x="1189" y="1458"/>
                    <a:pt x="1188" y="1459"/>
                    <a:pt x="1187" y="1460"/>
                  </a:cubicBezTo>
                  <a:cubicBezTo>
                    <a:pt x="1186" y="1462"/>
                    <a:pt x="1189" y="1463"/>
                    <a:pt x="1187" y="1464"/>
                  </a:cubicBezTo>
                  <a:cubicBezTo>
                    <a:pt x="1185" y="1465"/>
                    <a:pt x="1183" y="1469"/>
                    <a:pt x="1183" y="1471"/>
                  </a:cubicBezTo>
                  <a:cubicBezTo>
                    <a:pt x="1184" y="1473"/>
                    <a:pt x="1182" y="1476"/>
                    <a:pt x="1182" y="1476"/>
                  </a:cubicBezTo>
                  <a:cubicBezTo>
                    <a:pt x="1182" y="1476"/>
                    <a:pt x="1178" y="1481"/>
                    <a:pt x="1173" y="1481"/>
                  </a:cubicBezTo>
                  <a:cubicBezTo>
                    <a:pt x="1169" y="1482"/>
                    <a:pt x="1166" y="1480"/>
                    <a:pt x="1162" y="1479"/>
                  </a:cubicBezTo>
                  <a:cubicBezTo>
                    <a:pt x="1158" y="1478"/>
                    <a:pt x="1158" y="1478"/>
                    <a:pt x="1158" y="1478"/>
                  </a:cubicBezTo>
                  <a:cubicBezTo>
                    <a:pt x="1158" y="1478"/>
                    <a:pt x="1155" y="1478"/>
                    <a:pt x="1151" y="1477"/>
                  </a:cubicBezTo>
                  <a:cubicBezTo>
                    <a:pt x="1147" y="1475"/>
                    <a:pt x="1150" y="1475"/>
                    <a:pt x="1150" y="1475"/>
                  </a:cubicBezTo>
                  <a:cubicBezTo>
                    <a:pt x="1146" y="1471"/>
                    <a:pt x="1146" y="1471"/>
                    <a:pt x="1146" y="1471"/>
                  </a:cubicBezTo>
                  <a:cubicBezTo>
                    <a:pt x="1142" y="1466"/>
                    <a:pt x="1142" y="1466"/>
                    <a:pt x="1142" y="1466"/>
                  </a:cubicBezTo>
                  <a:cubicBezTo>
                    <a:pt x="1142" y="1466"/>
                    <a:pt x="1141" y="1465"/>
                    <a:pt x="1141" y="1463"/>
                  </a:cubicBezTo>
                  <a:cubicBezTo>
                    <a:pt x="1140" y="1461"/>
                    <a:pt x="1140" y="1463"/>
                    <a:pt x="1138" y="1463"/>
                  </a:cubicBezTo>
                  <a:cubicBezTo>
                    <a:pt x="1136" y="1463"/>
                    <a:pt x="1135" y="1464"/>
                    <a:pt x="1133" y="1463"/>
                  </a:cubicBezTo>
                  <a:cubicBezTo>
                    <a:pt x="1132" y="1462"/>
                    <a:pt x="1132" y="1461"/>
                    <a:pt x="1132" y="1460"/>
                  </a:cubicBezTo>
                  <a:cubicBezTo>
                    <a:pt x="1132" y="1459"/>
                    <a:pt x="1129" y="1457"/>
                    <a:pt x="1126" y="1457"/>
                  </a:cubicBezTo>
                  <a:cubicBezTo>
                    <a:pt x="1123" y="1456"/>
                    <a:pt x="1124" y="1454"/>
                    <a:pt x="1120" y="1454"/>
                  </a:cubicBezTo>
                  <a:cubicBezTo>
                    <a:pt x="1116" y="1454"/>
                    <a:pt x="1119" y="1451"/>
                    <a:pt x="1119" y="1449"/>
                  </a:cubicBezTo>
                  <a:cubicBezTo>
                    <a:pt x="1118" y="1448"/>
                    <a:pt x="1115" y="1451"/>
                    <a:pt x="1114" y="1452"/>
                  </a:cubicBezTo>
                  <a:cubicBezTo>
                    <a:pt x="1113" y="1453"/>
                    <a:pt x="1112" y="1455"/>
                    <a:pt x="1110" y="1455"/>
                  </a:cubicBezTo>
                  <a:cubicBezTo>
                    <a:pt x="1109" y="1456"/>
                    <a:pt x="1108" y="1450"/>
                    <a:pt x="1108" y="1450"/>
                  </a:cubicBezTo>
                  <a:cubicBezTo>
                    <a:pt x="1108" y="1450"/>
                    <a:pt x="1108" y="1450"/>
                    <a:pt x="1104" y="1450"/>
                  </a:cubicBezTo>
                  <a:cubicBezTo>
                    <a:pt x="1099" y="1450"/>
                    <a:pt x="1102" y="1452"/>
                    <a:pt x="1102" y="1452"/>
                  </a:cubicBezTo>
                  <a:cubicBezTo>
                    <a:pt x="1099" y="1459"/>
                    <a:pt x="1099" y="1459"/>
                    <a:pt x="1099" y="1459"/>
                  </a:cubicBezTo>
                  <a:cubicBezTo>
                    <a:pt x="1094" y="1463"/>
                    <a:pt x="1094" y="1463"/>
                    <a:pt x="1094" y="1463"/>
                  </a:cubicBezTo>
                  <a:cubicBezTo>
                    <a:pt x="1094" y="1463"/>
                    <a:pt x="1095" y="1466"/>
                    <a:pt x="1096" y="1468"/>
                  </a:cubicBezTo>
                  <a:cubicBezTo>
                    <a:pt x="1096" y="1470"/>
                    <a:pt x="1099" y="1471"/>
                    <a:pt x="1099" y="1471"/>
                  </a:cubicBezTo>
                  <a:cubicBezTo>
                    <a:pt x="1099" y="1471"/>
                    <a:pt x="1102" y="1473"/>
                    <a:pt x="1105" y="1475"/>
                  </a:cubicBezTo>
                  <a:cubicBezTo>
                    <a:pt x="1108" y="1477"/>
                    <a:pt x="1107" y="1477"/>
                    <a:pt x="1109" y="1477"/>
                  </a:cubicBezTo>
                  <a:cubicBezTo>
                    <a:pt x="1111" y="1478"/>
                    <a:pt x="1114" y="1479"/>
                    <a:pt x="1118" y="1481"/>
                  </a:cubicBezTo>
                  <a:cubicBezTo>
                    <a:pt x="1122" y="1482"/>
                    <a:pt x="1120" y="1481"/>
                    <a:pt x="1126" y="1486"/>
                  </a:cubicBezTo>
                  <a:cubicBezTo>
                    <a:pt x="1131" y="1490"/>
                    <a:pt x="1125" y="1486"/>
                    <a:pt x="1124" y="1489"/>
                  </a:cubicBezTo>
                  <a:cubicBezTo>
                    <a:pt x="1123" y="1493"/>
                    <a:pt x="1117" y="1485"/>
                    <a:pt x="1113" y="1487"/>
                  </a:cubicBezTo>
                  <a:cubicBezTo>
                    <a:pt x="1109" y="1488"/>
                    <a:pt x="1108" y="1485"/>
                    <a:pt x="1105" y="1486"/>
                  </a:cubicBezTo>
                  <a:cubicBezTo>
                    <a:pt x="1105" y="1486"/>
                    <a:pt x="1105" y="1486"/>
                    <a:pt x="1105" y="1486"/>
                  </a:cubicBezTo>
                  <a:cubicBezTo>
                    <a:pt x="1104" y="1486"/>
                    <a:pt x="1104" y="1486"/>
                    <a:pt x="1104" y="1486"/>
                  </a:cubicBezTo>
                  <a:cubicBezTo>
                    <a:pt x="1104" y="1485"/>
                    <a:pt x="1103" y="1484"/>
                    <a:pt x="1103" y="1483"/>
                  </a:cubicBezTo>
                  <a:cubicBezTo>
                    <a:pt x="1102" y="1482"/>
                    <a:pt x="1097" y="1482"/>
                    <a:pt x="1097" y="1482"/>
                  </a:cubicBezTo>
                  <a:cubicBezTo>
                    <a:pt x="1093" y="1481"/>
                    <a:pt x="1093" y="1481"/>
                    <a:pt x="1093" y="1481"/>
                  </a:cubicBezTo>
                  <a:cubicBezTo>
                    <a:pt x="1090" y="1480"/>
                    <a:pt x="1090" y="1480"/>
                    <a:pt x="1090" y="1480"/>
                  </a:cubicBezTo>
                  <a:cubicBezTo>
                    <a:pt x="1087" y="1475"/>
                    <a:pt x="1087" y="1475"/>
                    <a:pt x="1087" y="1475"/>
                  </a:cubicBezTo>
                  <a:cubicBezTo>
                    <a:pt x="1084" y="1473"/>
                    <a:pt x="1084" y="1473"/>
                    <a:pt x="1084" y="1473"/>
                  </a:cubicBezTo>
                  <a:cubicBezTo>
                    <a:pt x="1081" y="1469"/>
                    <a:pt x="1081" y="1469"/>
                    <a:pt x="1081" y="1469"/>
                  </a:cubicBezTo>
                  <a:cubicBezTo>
                    <a:pt x="1082" y="1467"/>
                    <a:pt x="1082" y="1467"/>
                    <a:pt x="1082" y="1467"/>
                  </a:cubicBezTo>
                  <a:cubicBezTo>
                    <a:pt x="1085" y="1463"/>
                    <a:pt x="1085" y="1463"/>
                    <a:pt x="1085" y="1463"/>
                  </a:cubicBezTo>
                  <a:cubicBezTo>
                    <a:pt x="1085" y="1463"/>
                    <a:pt x="1086" y="1463"/>
                    <a:pt x="1087" y="1461"/>
                  </a:cubicBezTo>
                  <a:cubicBezTo>
                    <a:pt x="1089" y="1458"/>
                    <a:pt x="1087" y="1458"/>
                    <a:pt x="1087" y="1458"/>
                  </a:cubicBezTo>
                  <a:cubicBezTo>
                    <a:pt x="1087" y="1458"/>
                    <a:pt x="1083" y="1456"/>
                    <a:pt x="1081" y="1455"/>
                  </a:cubicBezTo>
                  <a:cubicBezTo>
                    <a:pt x="1079" y="1454"/>
                    <a:pt x="1076" y="1457"/>
                    <a:pt x="1076" y="1457"/>
                  </a:cubicBezTo>
                  <a:cubicBezTo>
                    <a:pt x="1070" y="1456"/>
                    <a:pt x="1070" y="1456"/>
                    <a:pt x="1070" y="1456"/>
                  </a:cubicBezTo>
                  <a:cubicBezTo>
                    <a:pt x="1065" y="1456"/>
                    <a:pt x="1065" y="1456"/>
                    <a:pt x="1065" y="1456"/>
                  </a:cubicBezTo>
                  <a:cubicBezTo>
                    <a:pt x="1061" y="1452"/>
                    <a:pt x="1061" y="1452"/>
                    <a:pt x="1061" y="1452"/>
                  </a:cubicBezTo>
                  <a:cubicBezTo>
                    <a:pt x="1054" y="1450"/>
                    <a:pt x="1054" y="1450"/>
                    <a:pt x="1054" y="1450"/>
                  </a:cubicBezTo>
                  <a:cubicBezTo>
                    <a:pt x="1050" y="1448"/>
                    <a:pt x="1050" y="1448"/>
                    <a:pt x="1050" y="1448"/>
                  </a:cubicBezTo>
                  <a:cubicBezTo>
                    <a:pt x="1050" y="1448"/>
                    <a:pt x="1050" y="1440"/>
                    <a:pt x="1050" y="1439"/>
                  </a:cubicBezTo>
                  <a:cubicBezTo>
                    <a:pt x="1050" y="1437"/>
                    <a:pt x="1050" y="1434"/>
                    <a:pt x="1050" y="1434"/>
                  </a:cubicBezTo>
                  <a:cubicBezTo>
                    <a:pt x="1050" y="1434"/>
                    <a:pt x="1044" y="1433"/>
                    <a:pt x="1041" y="1434"/>
                  </a:cubicBezTo>
                  <a:cubicBezTo>
                    <a:pt x="1039" y="1435"/>
                    <a:pt x="1036" y="1434"/>
                    <a:pt x="1036" y="1434"/>
                  </a:cubicBezTo>
                  <a:cubicBezTo>
                    <a:pt x="1036" y="1434"/>
                    <a:pt x="1028" y="1433"/>
                    <a:pt x="1027" y="1431"/>
                  </a:cubicBezTo>
                  <a:cubicBezTo>
                    <a:pt x="1027" y="1429"/>
                    <a:pt x="1027" y="1430"/>
                    <a:pt x="1026" y="1430"/>
                  </a:cubicBezTo>
                  <a:cubicBezTo>
                    <a:pt x="1024" y="1430"/>
                    <a:pt x="1018" y="1430"/>
                    <a:pt x="1018" y="1430"/>
                  </a:cubicBezTo>
                  <a:cubicBezTo>
                    <a:pt x="1012" y="1428"/>
                    <a:pt x="1012" y="1428"/>
                    <a:pt x="1012" y="1428"/>
                  </a:cubicBezTo>
                  <a:cubicBezTo>
                    <a:pt x="1012" y="1437"/>
                    <a:pt x="1012" y="1437"/>
                    <a:pt x="1012" y="1437"/>
                  </a:cubicBezTo>
                  <a:cubicBezTo>
                    <a:pt x="1011" y="1435"/>
                    <a:pt x="1011" y="1435"/>
                    <a:pt x="1011" y="1435"/>
                  </a:cubicBezTo>
                  <a:cubicBezTo>
                    <a:pt x="1001" y="1434"/>
                    <a:pt x="1001" y="1434"/>
                    <a:pt x="1001" y="1434"/>
                  </a:cubicBezTo>
                  <a:cubicBezTo>
                    <a:pt x="995" y="1437"/>
                    <a:pt x="995" y="1437"/>
                    <a:pt x="995" y="1437"/>
                  </a:cubicBezTo>
                  <a:cubicBezTo>
                    <a:pt x="990" y="1439"/>
                    <a:pt x="990" y="1439"/>
                    <a:pt x="990" y="1439"/>
                  </a:cubicBezTo>
                  <a:cubicBezTo>
                    <a:pt x="990" y="1442"/>
                    <a:pt x="990" y="1442"/>
                    <a:pt x="990" y="1442"/>
                  </a:cubicBezTo>
                  <a:cubicBezTo>
                    <a:pt x="988" y="1445"/>
                    <a:pt x="988" y="1445"/>
                    <a:pt x="988" y="1445"/>
                  </a:cubicBezTo>
                  <a:cubicBezTo>
                    <a:pt x="988" y="1445"/>
                    <a:pt x="985" y="1446"/>
                    <a:pt x="983" y="1446"/>
                  </a:cubicBezTo>
                  <a:cubicBezTo>
                    <a:pt x="983" y="1447"/>
                    <a:pt x="982" y="1449"/>
                    <a:pt x="982" y="1450"/>
                  </a:cubicBezTo>
                  <a:cubicBezTo>
                    <a:pt x="981" y="1451"/>
                    <a:pt x="979" y="1451"/>
                    <a:pt x="979" y="1451"/>
                  </a:cubicBezTo>
                  <a:cubicBezTo>
                    <a:pt x="975" y="1450"/>
                    <a:pt x="975" y="1450"/>
                    <a:pt x="975" y="1450"/>
                  </a:cubicBezTo>
                  <a:cubicBezTo>
                    <a:pt x="972" y="1450"/>
                    <a:pt x="972" y="1450"/>
                    <a:pt x="972" y="1450"/>
                  </a:cubicBezTo>
                  <a:cubicBezTo>
                    <a:pt x="970" y="1448"/>
                    <a:pt x="970" y="1448"/>
                    <a:pt x="970" y="1448"/>
                  </a:cubicBezTo>
                  <a:cubicBezTo>
                    <a:pt x="972" y="1444"/>
                    <a:pt x="972" y="1444"/>
                    <a:pt x="972" y="1444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72" y="1442"/>
                    <a:pt x="972" y="1442"/>
                    <a:pt x="972" y="1442"/>
                  </a:cubicBezTo>
                  <a:cubicBezTo>
                    <a:pt x="966" y="1442"/>
                    <a:pt x="966" y="1442"/>
                    <a:pt x="966" y="1442"/>
                  </a:cubicBezTo>
                  <a:cubicBezTo>
                    <a:pt x="960" y="1440"/>
                    <a:pt x="960" y="1440"/>
                    <a:pt x="960" y="1440"/>
                  </a:cubicBezTo>
                  <a:cubicBezTo>
                    <a:pt x="947" y="1439"/>
                    <a:pt x="947" y="1439"/>
                    <a:pt x="947" y="1439"/>
                  </a:cubicBezTo>
                  <a:cubicBezTo>
                    <a:pt x="939" y="1437"/>
                    <a:pt x="939" y="1437"/>
                    <a:pt x="939" y="1437"/>
                  </a:cubicBezTo>
                  <a:cubicBezTo>
                    <a:pt x="934" y="1432"/>
                    <a:pt x="934" y="1432"/>
                    <a:pt x="934" y="1432"/>
                  </a:cubicBezTo>
                  <a:cubicBezTo>
                    <a:pt x="926" y="1430"/>
                    <a:pt x="926" y="1430"/>
                    <a:pt x="926" y="1430"/>
                  </a:cubicBezTo>
                  <a:cubicBezTo>
                    <a:pt x="919" y="1435"/>
                    <a:pt x="919" y="1435"/>
                    <a:pt x="919" y="1435"/>
                  </a:cubicBezTo>
                  <a:cubicBezTo>
                    <a:pt x="919" y="1435"/>
                    <a:pt x="912" y="1432"/>
                    <a:pt x="909" y="1432"/>
                  </a:cubicBezTo>
                  <a:cubicBezTo>
                    <a:pt x="907" y="1433"/>
                    <a:pt x="903" y="1434"/>
                    <a:pt x="902" y="1435"/>
                  </a:cubicBezTo>
                  <a:cubicBezTo>
                    <a:pt x="901" y="1435"/>
                    <a:pt x="901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6"/>
                    <a:pt x="900" y="1436"/>
                    <a:pt x="900" y="1436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900" y="1437"/>
                    <a:pt x="900" y="1437"/>
                    <a:pt x="900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7"/>
                    <a:pt x="899" y="1437"/>
                    <a:pt x="899" y="1437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9" y="1438"/>
                    <a:pt x="899" y="1438"/>
                    <a:pt x="899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8" y="1438"/>
                    <a:pt x="898" y="1438"/>
                    <a:pt x="898" y="1438"/>
                  </a:cubicBezTo>
                  <a:cubicBezTo>
                    <a:pt x="896" y="1439"/>
                    <a:pt x="894" y="1438"/>
                    <a:pt x="892" y="1438"/>
                  </a:cubicBezTo>
                  <a:cubicBezTo>
                    <a:pt x="891" y="1439"/>
                    <a:pt x="890" y="1440"/>
                    <a:pt x="888" y="1440"/>
                  </a:cubicBezTo>
                  <a:cubicBezTo>
                    <a:pt x="886" y="1440"/>
                    <a:pt x="885" y="1439"/>
                    <a:pt x="883" y="1439"/>
                  </a:cubicBezTo>
                  <a:cubicBezTo>
                    <a:pt x="882" y="1440"/>
                    <a:pt x="881" y="1441"/>
                    <a:pt x="879" y="1441"/>
                  </a:cubicBezTo>
                  <a:cubicBezTo>
                    <a:pt x="877" y="1441"/>
                    <a:pt x="876" y="1439"/>
                    <a:pt x="876" y="1439"/>
                  </a:cubicBezTo>
                  <a:cubicBezTo>
                    <a:pt x="873" y="1439"/>
                    <a:pt x="873" y="1439"/>
                    <a:pt x="873" y="1439"/>
                  </a:cubicBezTo>
                  <a:cubicBezTo>
                    <a:pt x="870" y="1436"/>
                    <a:pt x="870" y="1436"/>
                    <a:pt x="870" y="1436"/>
                  </a:cubicBezTo>
                  <a:cubicBezTo>
                    <a:pt x="870" y="1436"/>
                    <a:pt x="869" y="1438"/>
                    <a:pt x="866" y="1438"/>
                  </a:cubicBezTo>
                  <a:cubicBezTo>
                    <a:pt x="864" y="1437"/>
                    <a:pt x="862" y="1436"/>
                    <a:pt x="860" y="1437"/>
                  </a:cubicBezTo>
                  <a:cubicBezTo>
                    <a:pt x="858" y="1437"/>
                    <a:pt x="855" y="1438"/>
                    <a:pt x="855" y="1438"/>
                  </a:cubicBezTo>
                  <a:cubicBezTo>
                    <a:pt x="847" y="1435"/>
                    <a:pt x="847" y="1435"/>
                    <a:pt x="847" y="1435"/>
                  </a:cubicBezTo>
                  <a:cubicBezTo>
                    <a:pt x="842" y="1434"/>
                    <a:pt x="842" y="1434"/>
                    <a:pt x="842" y="1434"/>
                  </a:cubicBezTo>
                  <a:cubicBezTo>
                    <a:pt x="838" y="1433"/>
                    <a:pt x="838" y="1433"/>
                    <a:pt x="838" y="1433"/>
                  </a:cubicBezTo>
                  <a:cubicBezTo>
                    <a:pt x="836" y="1436"/>
                    <a:pt x="836" y="1436"/>
                    <a:pt x="836" y="1436"/>
                  </a:cubicBezTo>
                  <a:cubicBezTo>
                    <a:pt x="831" y="1436"/>
                    <a:pt x="831" y="1436"/>
                    <a:pt x="831" y="1436"/>
                  </a:cubicBezTo>
                  <a:cubicBezTo>
                    <a:pt x="831" y="1436"/>
                    <a:pt x="825" y="1434"/>
                    <a:pt x="821" y="1435"/>
                  </a:cubicBezTo>
                  <a:cubicBezTo>
                    <a:pt x="820" y="1435"/>
                    <a:pt x="817" y="1438"/>
                    <a:pt x="816" y="1438"/>
                  </a:cubicBezTo>
                  <a:cubicBezTo>
                    <a:pt x="815" y="1439"/>
                    <a:pt x="819" y="1442"/>
                    <a:pt x="817" y="1442"/>
                  </a:cubicBezTo>
                  <a:cubicBezTo>
                    <a:pt x="787" y="1439"/>
                    <a:pt x="752" y="1427"/>
                    <a:pt x="722" y="1419"/>
                  </a:cubicBezTo>
                  <a:cubicBezTo>
                    <a:pt x="722" y="1419"/>
                    <a:pt x="697" y="1413"/>
                    <a:pt x="693" y="1413"/>
                  </a:cubicBezTo>
                  <a:cubicBezTo>
                    <a:pt x="689" y="1413"/>
                    <a:pt x="681" y="1402"/>
                    <a:pt x="681" y="1399"/>
                  </a:cubicBezTo>
                  <a:cubicBezTo>
                    <a:pt x="681" y="1396"/>
                    <a:pt x="680" y="1387"/>
                    <a:pt x="684" y="1385"/>
                  </a:cubicBezTo>
                  <a:cubicBezTo>
                    <a:pt x="688" y="1383"/>
                    <a:pt x="688" y="1383"/>
                    <a:pt x="695" y="1377"/>
                  </a:cubicBezTo>
                  <a:cubicBezTo>
                    <a:pt x="701" y="1370"/>
                    <a:pt x="701" y="1365"/>
                    <a:pt x="701" y="1365"/>
                  </a:cubicBezTo>
                  <a:cubicBezTo>
                    <a:pt x="686" y="1356"/>
                    <a:pt x="686" y="1356"/>
                    <a:pt x="686" y="1356"/>
                  </a:cubicBezTo>
                  <a:cubicBezTo>
                    <a:pt x="686" y="1356"/>
                    <a:pt x="669" y="1365"/>
                    <a:pt x="666" y="1363"/>
                  </a:cubicBezTo>
                  <a:cubicBezTo>
                    <a:pt x="662" y="1361"/>
                    <a:pt x="646" y="1372"/>
                    <a:pt x="646" y="1372"/>
                  </a:cubicBezTo>
                  <a:cubicBezTo>
                    <a:pt x="630" y="1373"/>
                    <a:pt x="630" y="1373"/>
                    <a:pt x="630" y="1373"/>
                  </a:cubicBezTo>
                  <a:cubicBezTo>
                    <a:pt x="630" y="1371"/>
                    <a:pt x="630" y="1371"/>
                    <a:pt x="630" y="1371"/>
                  </a:cubicBezTo>
                  <a:cubicBezTo>
                    <a:pt x="630" y="1371"/>
                    <a:pt x="633" y="1361"/>
                    <a:pt x="637" y="1363"/>
                  </a:cubicBezTo>
                  <a:cubicBezTo>
                    <a:pt x="641" y="1351"/>
                    <a:pt x="641" y="1351"/>
                    <a:pt x="641" y="1351"/>
                  </a:cubicBezTo>
                  <a:cubicBezTo>
                    <a:pt x="639" y="1337"/>
                    <a:pt x="639" y="1337"/>
                    <a:pt x="639" y="1337"/>
                  </a:cubicBezTo>
                  <a:cubicBezTo>
                    <a:pt x="635" y="1318"/>
                    <a:pt x="635" y="1318"/>
                    <a:pt x="635" y="1318"/>
                  </a:cubicBezTo>
                  <a:cubicBezTo>
                    <a:pt x="655" y="1317"/>
                    <a:pt x="655" y="1317"/>
                    <a:pt x="655" y="1317"/>
                  </a:cubicBezTo>
                  <a:cubicBezTo>
                    <a:pt x="673" y="1307"/>
                    <a:pt x="673" y="1307"/>
                    <a:pt x="673" y="1307"/>
                  </a:cubicBezTo>
                  <a:cubicBezTo>
                    <a:pt x="667" y="1297"/>
                    <a:pt x="667" y="1297"/>
                    <a:pt x="667" y="1297"/>
                  </a:cubicBezTo>
                  <a:cubicBezTo>
                    <a:pt x="650" y="1303"/>
                    <a:pt x="650" y="1303"/>
                    <a:pt x="650" y="1303"/>
                  </a:cubicBezTo>
                  <a:cubicBezTo>
                    <a:pt x="634" y="1300"/>
                    <a:pt x="634" y="1300"/>
                    <a:pt x="634" y="1300"/>
                  </a:cubicBezTo>
                  <a:cubicBezTo>
                    <a:pt x="613" y="1318"/>
                    <a:pt x="613" y="1318"/>
                    <a:pt x="613" y="1318"/>
                  </a:cubicBezTo>
                  <a:cubicBezTo>
                    <a:pt x="589" y="1318"/>
                    <a:pt x="589" y="1318"/>
                    <a:pt x="589" y="1318"/>
                  </a:cubicBezTo>
                  <a:cubicBezTo>
                    <a:pt x="581" y="1317"/>
                    <a:pt x="581" y="1317"/>
                    <a:pt x="581" y="1317"/>
                  </a:cubicBezTo>
                  <a:cubicBezTo>
                    <a:pt x="582" y="1315"/>
                    <a:pt x="582" y="1313"/>
                    <a:pt x="583" y="1313"/>
                  </a:cubicBezTo>
                  <a:cubicBezTo>
                    <a:pt x="585" y="1312"/>
                    <a:pt x="600" y="1307"/>
                    <a:pt x="600" y="1307"/>
                  </a:cubicBezTo>
                  <a:cubicBezTo>
                    <a:pt x="610" y="1301"/>
                    <a:pt x="610" y="1301"/>
                    <a:pt x="610" y="1301"/>
                  </a:cubicBezTo>
                  <a:cubicBezTo>
                    <a:pt x="610" y="1301"/>
                    <a:pt x="615" y="1294"/>
                    <a:pt x="617" y="1293"/>
                  </a:cubicBezTo>
                  <a:cubicBezTo>
                    <a:pt x="619" y="1293"/>
                    <a:pt x="621" y="1289"/>
                    <a:pt x="623" y="1284"/>
                  </a:cubicBezTo>
                  <a:cubicBezTo>
                    <a:pt x="626" y="1280"/>
                    <a:pt x="628" y="1277"/>
                    <a:pt x="628" y="1277"/>
                  </a:cubicBezTo>
                  <a:cubicBezTo>
                    <a:pt x="628" y="1277"/>
                    <a:pt x="640" y="1274"/>
                    <a:pt x="639" y="1273"/>
                  </a:cubicBezTo>
                  <a:cubicBezTo>
                    <a:pt x="639" y="1271"/>
                    <a:pt x="634" y="1267"/>
                    <a:pt x="640" y="1267"/>
                  </a:cubicBezTo>
                  <a:cubicBezTo>
                    <a:pt x="646" y="1267"/>
                    <a:pt x="646" y="1267"/>
                    <a:pt x="649" y="1265"/>
                  </a:cubicBezTo>
                  <a:cubicBezTo>
                    <a:pt x="651" y="1264"/>
                    <a:pt x="650" y="1263"/>
                    <a:pt x="651" y="1260"/>
                  </a:cubicBezTo>
                  <a:cubicBezTo>
                    <a:pt x="653" y="1258"/>
                    <a:pt x="654" y="1255"/>
                    <a:pt x="654" y="1253"/>
                  </a:cubicBezTo>
                  <a:cubicBezTo>
                    <a:pt x="653" y="1251"/>
                    <a:pt x="648" y="1243"/>
                    <a:pt x="648" y="1241"/>
                  </a:cubicBezTo>
                  <a:cubicBezTo>
                    <a:pt x="647" y="1238"/>
                    <a:pt x="648" y="1232"/>
                    <a:pt x="648" y="1232"/>
                  </a:cubicBezTo>
                  <a:cubicBezTo>
                    <a:pt x="648" y="1232"/>
                    <a:pt x="651" y="1231"/>
                    <a:pt x="654" y="1230"/>
                  </a:cubicBezTo>
                  <a:cubicBezTo>
                    <a:pt x="656" y="1228"/>
                    <a:pt x="660" y="1221"/>
                    <a:pt x="660" y="1221"/>
                  </a:cubicBezTo>
                  <a:cubicBezTo>
                    <a:pt x="661" y="1216"/>
                    <a:pt x="661" y="1216"/>
                    <a:pt x="661" y="1216"/>
                  </a:cubicBezTo>
                  <a:cubicBezTo>
                    <a:pt x="661" y="1216"/>
                    <a:pt x="665" y="1213"/>
                    <a:pt x="666" y="1213"/>
                  </a:cubicBezTo>
                  <a:cubicBezTo>
                    <a:pt x="668" y="1212"/>
                    <a:pt x="684" y="1206"/>
                    <a:pt x="685" y="1206"/>
                  </a:cubicBezTo>
                  <a:cubicBezTo>
                    <a:pt x="686" y="1206"/>
                    <a:pt x="696" y="1207"/>
                    <a:pt x="693" y="1202"/>
                  </a:cubicBezTo>
                  <a:cubicBezTo>
                    <a:pt x="690" y="1198"/>
                    <a:pt x="689" y="1196"/>
                    <a:pt x="688" y="1193"/>
                  </a:cubicBezTo>
                  <a:cubicBezTo>
                    <a:pt x="687" y="1190"/>
                    <a:pt x="687" y="1183"/>
                    <a:pt x="687" y="1182"/>
                  </a:cubicBezTo>
                  <a:cubicBezTo>
                    <a:pt x="688" y="1181"/>
                    <a:pt x="696" y="1178"/>
                    <a:pt x="687" y="1177"/>
                  </a:cubicBezTo>
                  <a:cubicBezTo>
                    <a:pt x="678" y="1176"/>
                    <a:pt x="685" y="1173"/>
                    <a:pt x="683" y="1171"/>
                  </a:cubicBezTo>
                  <a:cubicBezTo>
                    <a:pt x="680" y="1169"/>
                    <a:pt x="674" y="1165"/>
                    <a:pt x="674" y="1165"/>
                  </a:cubicBezTo>
                  <a:cubicBezTo>
                    <a:pt x="671" y="1165"/>
                    <a:pt x="671" y="1165"/>
                    <a:pt x="671" y="1165"/>
                  </a:cubicBezTo>
                  <a:cubicBezTo>
                    <a:pt x="672" y="1155"/>
                    <a:pt x="672" y="1155"/>
                    <a:pt x="672" y="1155"/>
                  </a:cubicBezTo>
                  <a:cubicBezTo>
                    <a:pt x="672" y="1155"/>
                    <a:pt x="675" y="1151"/>
                    <a:pt x="676" y="1151"/>
                  </a:cubicBezTo>
                  <a:cubicBezTo>
                    <a:pt x="677" y="1150"/>
                    <a:pt x="678" y="1146"/>
                    <a:pt x="676" y="1146"/>
                  </a:cubicBezTo>
                  <a:cubicBezTo>
                    <a:pt x="674" y="1147"/>
                    <a:pt x="668" y="1148"/>
                    <a:pt x="668" y="1148"/>
                  </a:cubicBezTo>
                  <a:cubicBezTo>
                    <a:pt x="668" y="1148"/>
                    <a:pt x="663" y="1148"/>
                    <a:pt x="664" y="1146"/>
                  </a:cubicBezTo>
                  <a:cubicBezTo>
                    <a:pt x="664" y="1143"/>
                    <a:pt x="666" y="1143"/>
                    <a:pt x="669" y="1140"/>
                  </a:cubicBezTo>
                  <a:cubicBezTo>
                    <a:pt x="672" y="1137"/>
                    <a:pt x="673" y="1135"/>
                    <a:pt x="673" y="1135"/>
                  </a:cubicBezTo>
                  <a:cubicBezTo>
                    <a:pt x="672" y="1129"/>
                    <a:pt x="672" y="1129"/>
                    <a:pt x="672" y="1129"/>
                  </a:cubicBezTo>
                  <a:cubicBezTo>
                    <a:pt x="672" y="1129"/>
                    <a:pt x="672" y="1125"/>
                    <a:pt x="671" y="1125"/>
                  </a:cubicBezTo>
                  <a:cubicBezTo>
                    <a:pt x="671" y="1124"/>
                    <a:pt x="665" y="1112"/>
                    <a:pt x="665" y="1112"/>
                  </a:cubicBezTo>
                  <a:cubicBezTo>
                    <a:pt x="665" y="1112"/>
                    <a:pt x="659" y="1110"/>
                    <a:pt x="658" y="1112"/>
                  </a:cubicBezTo>
                  <a:cubicBezTo>
                    <a:pt x="658" y="1114"/>
                    <a:pt x="656" y="1118"/>
                    <a:pt x="656" y="1118"/>
                  </a:cubicBezTo>
                  <a:cubicBezTo>
                    <a:pt x="649" y="1118"/>
                    <a:pt x="649" y="1118"/>
                    <a:pt x="649" y="1118"/>
                  </a:cubicBezTo>
                  <a:cubicBezTo>
                    <a:pt x="645" y="1115"/>
                    <a:pt x="645" y="1115"/>
                    <a:pt x="645" y="1115"/>
                  </a:cubicBezTo>
                  <a:cubicBezTo>
                    <a:pt x="637" y="1113"/>
                    <a:pt x="637" y="1113"/>
                    <a:pt x="637" y="1113"/>
                  </a:cubicBezTo>
                  <a:cubicBezTo>
                    <a:pt x="637" y="1113"/>
                    <a:pt x="636" y="1114"/>
                    <a:pt x="635" y="1115"/>
                  </a:cubicBezTo>
                  <a:cubicBezTo>
                    <a:pt x="635" y="1116"/>
                    <a:pt x="627" y="1111"/>
                    <a:pt x="627" y="1111"/>
                  </a:cubicBezTo>
                  <a:cubicBezTo>
                    <a:pt x="627" y="1111"/>
                    <a:pt x="624" y="1115"/>
                    <a:pt x="623" y="1116"/>
                  </a:cubicBezTo>
                  <a:cubicBezTo>
                    <a:pt x="623" y="1116"/>
                    <a:pt x="615" y="1114"/>
                    <a:pt x="615" y="1114"/>
                  </a:cubicBezTo>
                  <a:cubicBezTo>
                    <a:pt x="607" y="1115"/>
                    <a:pt x="607" y="1115"/>
                    <a:pt x="607" y="1115"/>
                  </a:cubicBezTo>
                  <a:cubicBezTo>
                    <a:pt x="600" y="1116"/>
                    <a:pt x="600" y="1116"/>
                    <a:pt x="600" y="1116"/>
                  </a:cubicBezTo>
                  <a:cubicBezTo>
                    <a:pt x="594" y="1113"/>
                    <a:pt x="594" y="1113"/>
                    <a:pt x="594" y="1113"/>
                  </a:cubicBezTo>
                  <a:cubicBezTo>
                    <a:pt x="592" y="1116"/>
                    <a:pt x="592" y="1116"/>
                    <a:pt x="592" y="1116"/>
                  </a:cubicBezTo>
                  <a:cubicBezTo>
                    <a:pt x="593" y="1121"/>
                    <a:pt x="593" y="1121"/>
                    <a:pt x="593" y="1121"/>
                  </a:cubicBezTo>
                  <a:cubicBezTo>
                    <a:pt x="588" y="1124"/>
                    <a:pt x="588" y="1124"/>
                    <a:pt x="588" y="1124"/>
                  </a:cubicBezTo>
                  <a:cubicBezTo>
                    <a:pt x="582" y="1120"/>
                    <a:pt x="582" y="1120"/>
                    <a:pt x="582" y="1120"/>
                  </a:cubicBezTo>
                  <a:cubicBezTo>
                    <a:pt x="577" y="1119"/>
                    <a:pt x="577" y="1119"/>
                    <a:pt x="577" y="1119"/>
                  </a:cubicBezTo>
                  <a:cubicBezTo>
                    <a:pt x="570" y="1112"/>
                    <a:pt x="570" y="1112"/>
                    <a:pt x="570" y="1112"/>
                  </a:cubicBezTo>
                  <a:cubicBezTo>
                    <a:pt x="564" y="1110"/>
                    <a:pt x="564" y="1110"/>
                    <a:pt x="564" y="1110"/>
                  </a:cubicBezTo>
                  <a:cubicBezTo>
                    <a:pt x="558" y="1107"/>
                    <a:pt x="558" y="1107"/>
                    <a:pt x="558" y="1107"/>
                  </a:cubicBezTo>
                  <a:cubicBezTo>
                    <a:pt x="558" y="1107"/>
                    <a:pt x="555" y="1115"/>
                    <a:pt x="554" y="1116"/>
                  </a:cubicBezTo>
                  <a:cubicBezTo>
                    <a:pt x="553" y="1116"/>
                    <a:pt x="548" y="1118"/>
                    <a:pt x="547" y="1118"/>
                  </a:cubicBezTo>
                  <a:cubicBezTo>
                    <a:pt x="545" y="1119"/>
                    <a:pt x="544" y="1124"/>
                    <a:pt x="544" y="1124"/>
                  </a:cubicBezTo>
                  <a:cubicBezTo>
                    <a:pt x="539" y="1127"/>
                    <a:pt x="539" y="1127"/>
                    <a:pt x="539" y="1127"/>
                  </a:cubicBezTo>
                  <a:cubicBezTo>
                    <a:pt x="539" y="1127"/>
                    <a:pt x="536" y="1125"/>
                    <a:pt x="534" y="1125"/>
                  </a:cubicBezTo>
                  <a:cubicBezTo>
                    <a:pt x="533" y="1125"/>
                    <a:pt x="532" y="1126"/>
                    <a:pt x="532" y="1126"/>
                  </a:cubicBezTo>
                  <a:cubicBezTo>
                    <a:pt x="530" y="1129"/>
                    <a:pt x="530" y="1129"/>
                    <a:pt x="530" y="1129"/>
                  </a:cubicBezTo>
                  <a:cubicBezTo>
                    <a:pt x="530" y="1129"/>
                    <a:pt x="529" y="1129"/>
                    <a:pt x="526" y="1127"/>
                  </a:cubicBezTo>
                  <a:cubicBezTo>
                    <a:pt x="524" y="1126"/>
                    <a:pt x="521" y="1124"/>
                    <a:pt x="521" y="1124"/>
                  </a:cubicBezTo>
                  <a:cubicBezTo>
                    <a:pt x="518" y="1123"/>
                    <a:pt x="518" y="1123"/>
                    <a:pt x="518" y="1123"/>
                  </a:cubicBezTo>
                  <a:cubicBezTo>
                    <a:pt x="518" y="1123"/>
                    <a:pt x="509" y="1127"/>
                    <a:pt x="508" y="1128"/>
                  </a:cubicBezTo>
                  <a:cubicBezTo>
                    <a:pt x="508" y="1129"/>
                    <a:pt x="506" y="1132"/>
                    <a:pt x="506" y="1132"/>
                  </a:cubicBezTo>
                  <a:cubicBezTo>
                    <a:pt x="501" y="1128"/>
                    <a:pt x="501" y="1128"/>
                    <a:pt x="501" y="1128"/>
                  </a:cubicBezTo>
                  <a:cubicBezTo>
                    <a:pt x="495" y="1124"/>
                    <a:pt x="495" y="1124"/>
                    <a:pt x="495" y="1124"/>
                  </a:cubicBezTo>
                  <a:cubicBezTo>
                    <a:pt x="494" y="1117"/>
                    <a:pt x="494" y="1117"/>
                    <a:pt x="494" y="1117"/>
                  </a:cubicBezTo>
                  <a:cubicBezTo>
                    <a:pt x="483" y="1107"/>
                    <a:pt x="483" y="1107"/>
                    <a:pt x="483" y="1107"/>
                  </a:cubicBezTo>
                  <a:cubicBezTo>
                    <a:pt x="481" y="1097"/>
                    <a:pt x="481" y="1097"/>
                    <a:pt x="481" y="1097"/>
                  </a:cubicBezTo>
                  <a:cubicBezTo>
                    <a:pt x="473" y="1091"/>
                    <a:pt x="473" y="1091"/>
                    <a:pt x="473" y="1091"/>
                  </a:cubicBezTo>
                  <a:cubicBezTo>
                    <a:pt x="468" y="1097"/>
                    <a:pt x="468" y="1097"/>
                    <a:pt x="468" y="1097"/>
                  </a:cubicBezTo>
                  <a:cubicBezTo>
                    <a:pt x="460" y="1096"/>
                    <a:pt x="460" y="1096"/>
                    <a:pt x="460" y="1096"/>
                  </a:cubicBezTo>
                  <a:close/>
                  <a:moveTo>
                    <a:pt x="357" y="73"/>
                  </a:moveTo>
                  <a:cubicBezTo>
                    <a:pt x="357" y="73"/>
                    <a:pt x="357" y="73"/>
                    <a:pt x="357" y="73"/>
                  </a:cubicBezTo>
                  <a:cubicBezTo>
                    <a:pt x="358" y="74"/>
                    <a:pt x="358" y="74"/>
                    <a:pt x="358" y="74"/>
                  </a:cubicBezTo>
                  <a:cubicBezTo>
                    <a:pt x="358" y="74"/>
                    <a:pt x="364" y="80"/>
                    <a:pt x="369" y="80"/>
                  </a:cubicBezTo>
                  <a:cubicBezTo>
                    <a:pt x="374" y="80"/>
                    <a:pt x="370" y="80"/>
                    <a:pt x="375" y="79"/>
                  </a:cubicBezTo>
                  <a:cubicBezTo>
                    <a:pt x="379" y="77"/>
                    <a:pt x="380" y="74"/>
                    <a:pt x="382" y="71"/>
                  </a:cubicBezTo>
                  <a:cubicBezTo>
                    <a:pt x="384" y="68"/>
                    <a:pt x="384" y="68"/>
                    <a:pt x="384" y="65"/>
                  </a:cubicBezTo>
                  <a:cubicBezTo>
                    <a:pt x="384" y="62"/>
                    <a:pt x="384" y="57"/>
                    <a:pt x="384" y="54"/>
                  </a:cubicBezTo>
                  <a:cubicBezTo>
                    <a:pt x="384" y="51"/>
                    <a:pt x="387" y="52"/>
                    <a:pt x="390" y="52"/>
                  </a:cubicBezTo>
                  <a:cubicBezTo>
                    <a:pt x="392" y="52"/>
                    <a:pt x="388" y="44"/>
                    <a:pt x="388" y="44"/>
                  </a:cubicBezTo>
                  <a:cubicBezTo>
                    <a:pt x="388" y="44"/>
                    <a:pt x="379" y="40"/>
                    <a:pt x="375" y="40"/>
                  </a:cubicBezTo>
                  <a:cubicBezTo>
                    <a:pt x="371" y="40"/>
                    <a:pt x="362" y="39"/>
                    <a:pt x="362" y="39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1" y="53"/>
                    <a:pt x="355" y="72"/>
                    <a:pt x="357" y="7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6" name="Freeform 109"/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7" name="Freeform 139"/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8" name="Freeform 146"/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89" name="Freeform 210"/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0" name="Freeform 223"/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91" name="Freeform 235"/>
            <p:cNvSpPr>
              <a:spLocks noEditPoints="1"/>
            </p:cNvSpPr>
            <p:nvPr/>
          </p:nvSpPr>
          <p:spPr bwMode="auto">
            <a:xfrm>
              <a:off x="8031808" y="1593291"/>
              <a:ext cx="1169794" cy="1439380"/>
            </a:xfrm>
            <a:custGeom>
              <a:avLst/>
              <a:gdLst>
                <a:gd name="T0" fmla="*/ 181 w 513"/>
                <a:gd name="T1" fmla="*/ 422 h 651"/>
                <a:gd name="T2" fmla="*/ 256 w 513"/>
                <a:gd name="T3" fmla="*/ 393 h 651"/>
                <a:gd name="T4" fmla="*/ 306 w 513"/>
                <a:gd name="T5" fmla="*/ 401 h 651"/>
                <a:gd name="T6" fmla="*/ 324 w 513"/>
                <a:gd name="T7" fmla="*/ 460 h 651"/>
                <a:gd name="T8" fmla="*/ 371 w 513"/>
                <a:gd name="T9" fmla="*/ 452 h 651"/>
                <a:gd name="T10" fmla="*/ 360 w 513"/>
                <a:gd name="T11" fmla="*/ 484 h 651"/>
                <a:gd name="T12" fmla="*/ 347 w 513"/>
                <a:gd name="T13" fmla="*/ 509 h 651"/>
                <a:gd name="T14" fmla="*/ 350 w 513"/>
                <a:gd name="T15" fmla="*/ 469 h 651"/>
                <a:gd name="T16" fmla="*/ 277 w 513"/>
                <a:gd name="T17" fmla="*/ 474 h 651"/>
                <a:gd name="T18" fmla="*/ 278 w 513"/>
                <a:gd name="T19" fmla="*/ 512 h 651"/>
                <a:gd name="T20" fmla="*/ 245 w 513"/>
                <a:gd name="T21" fmla="*/ 518 h 651"/>
                <a:gd name="T22" fmla="*/ 231 w 513"/>
                <a:gd name="T23" fmla="*/ 531 h 651"/>
                <a:gd name="T24" fmla="*/ 260 w 513"/>
                <a:gd name="T25" fmla="*/ 538 h 651"/>
                <a:gd name="T26" fmla="*/ 291 w 513"/>
                <a:gd name="T27" fmla="*/ 568 h 651"/>
                <a:gd name="T28" fmla="*/ 316 w 513"/>
                <a:gd name="T29" fmla="*/ 588 h 651"/>
                <a:gd name="T30" fmla="*/ 362 w 513"/>
                <a:gd name="T31" fmla="*/ 598 h 651"/>
                <a:gd name="T32" fmla="*/ 365 w 513"/>
                <a:gd name="T33" fmla="*/ 636 h 651"/>
                <a:gd name="T34" fmla="*/ 388 w 513"/>
                <a:gd name="T35" fmla="*/ 615 h 651"/>
                <a:gd name="T36" fmla="*/ 442 w 513"/>
                <a:gd name="T37" fmla="*/ 609 h 651"/>
                <a:gd name="T38" fmla="*/ 492 w 513"/>
                <a:gd name="T39" fmla="*/ 651 h 651"/>
                <a:gd name="T40" fmla="*/ 513 w 513"/>
                <a:gd name="T41" fmla="*/ 644 h 651"/>
                <a:gd name="T42" fmla="*/ 449 w 513"/>
                <a:gd name="T43" fmla="*/ 465 h 651"/>
                <a:gd name="T44" fmla="*/ 513 w 513"/>
                <a:gd name="T45" fmla="*/ 163 h 651"/>
                <a:gd name="T46" fmla="*/ 494 w 513"/>
                <a:gd name="T47" fmla="*/ 176 h 651"/>
                <a:gd name="T48" fmla="*/ 426 w 513"/>
                <a:gd name="T49" fmla="*/ 157 h 651"/>
                <a:gd name="T50" fmla="*/ 375 w 513"/>
                <a:gd name="T51" fmla="*/ 166 h 651"/>
                <a:gd name="T52" fmla="*/ 334 w 513"/>
                <a:gd name="T53" fmla="*/ 197 h 651"/>
                <a:gd name="T54" fmla="*/ 289 w 513"/>
                <a:gd name="T55" fmla="*/ 184 h 651"/>
                <a:gd name="T56" fmla="*/ 295 w 513"/>
                <a:gd name="T57" fmla="*/ 204 h 651"/>
                <a:gd name="T58" fmla="*/ 276 w 513"/>
                <a:gd name="T59" fmla="*/ 197 h 651"/>
                <a:gd name="T60" fmla="*/ 246 w 513"/>
                <a:gd name="T61" fmla="*/ 178 h 651"/>
                <a:gd name="T62" fmla="*/ 190 w 513"/>
                <a:gd name="T63" fmla="*/ 175 h 651"/>
                <a:gd name="T64" fmla="*/ 160 w 513"/>
                <a:gd name="T65" fmla="*/ 172 h 651"/>
                <a:gd name="T66" fmla="*/ 139 w 513"/>
                <a:gd name="T67" fmla="*/ 169 h 651"/>
                <a:gd name="T68" fmla="*/ 109 w 513"/>
                <a:gd name="T69" fmla="*/ 195 h 651"/>
                <a:gd name="T70" fmla="*/ 76 w 513"/>
                <a:gd name="T71" fmla="*/ 231 h 651"/>
                <a:gd name="T72" fmla="*/ 54 w 513"/>
                <a:gd name="T73" fmla="*/ 248 h 651"/>
                <a:gd name="T74" fmla="*/ 61 w 513"/>
                <a:gd name="T75" fmla="*/ 279 h 651"/>
                <a:gd name="T76" fmla="*/ 13 w 513"/>
                <a:gd name="T77" fmla="*/ 278 h 651"/>
                <a:gd name="T78" fmla="*/ 19 w 513"/>
                <a:gd name="T79" fmla="*/ 323 h 651"/>
                <a:gd name="T80" fmla="*/ 35 w 513"/>
                <a:gd name="T81" fmla="*/ 367 h 651"/>
                <a:gd name="T82" fmla="*/ 56 w 513"/>
                <a:gd name="T83" fmla="*/ 388 h 651"/>
                <a:gd name="T84" fmla="*/ 93 w 513"/>
                <a:gd name="T85" fmla="*/ 389 h 651"/>
                <a:gd name="T86" fmla="*/ 139 w 513"/>
                <a:gd name="T87" fmla="*/ 432 h 651"/>
                <a:gd name="T88" fmla="*/ 123 w 513"/>
                <a:gd name="T89" fmla="*/ 427 h 651"/>
                <a:gd name="T90" fmla="*/ 151 w 513"/>
                <a:gd name="T91" fmla="*/ 441 h 651"/>
                <a:gd name="T92" fmla="*/ 513 w 513"/>
                <a:gd name="T93" fmla="*/ 0 h 651"/>
                <a:gd name="T94" fmla="*/ 470 w 513"/>
                <a:gd name="T95" fmla="*/ 10 h 651"/>
                <a:gd name="T96" fmla="*/ 489 w 513"/>
                <a:gd name="T97" fmla="*/ 28 h 651"/>
                <a:gd name="T98" fmla="*/ 496 w 513"/>
                <a:gd name="T99" fmla="*/ 37 h 651"/>
                <a:gd name="T100" fmla="*/ 513 w 513"/>
                <a:gd name="T101" fmla="*/ 0 h 651"/>
                <a:gd name="T102" fmla="*/ 513 w 513"/>
                <a:gd name="T103" fmla="*/ 49 h 651"/>
                <a:gd name="T104" fmla="*/ 479 w 513"/>
                <a:gd name="T105" fmla="*/ 65 h 651"/>
                <a:gd name="T106" fmla="*/ 491 w 513"/>
                <a:gd name="T107" fmla="*/ 93 h 651"/>
                <a:gd name="T108" fmla="*/ 489 w 513"/>
                <a:gd name="T109" fmla="*/ 110 h 651"/>
                <a:gd name="T110" fmla="*/ 513 w 513"/>
                <a:gd name="T111" fmla="*/ 1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3" h="651">
                  <a:moveTo>
                    <a:pt x="151" y="441"/>
                  </a:moveTo>
                  <a:cubicBezTo>
                    <a:pt x="181" y="422"/>
                    <a:pt x="181" y="422"/>
                    <a:pt x="181" y="422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66" y="395"/>
                    <a:pt x="269" y="402"/>
                    <a:pt x="287" y="388"/>
                  </a:cubicBezTo>
                  <a:cubicBezTo>
                    <a:pt x="306" y="401"/>
                    <a:pt x="306" y="401"/>
                    <a:pt x="306" y="401"/>
                  </a:cubicBezTo>
                  <a:cubicBezTo>
                    <a:pt x="318" y="425"/>
                    <a:pt x="318" y="425"/>
                    <a:pt x="318" y="425"/>
                  </a:cubicBezTo>
                  <a:cubicBezTo>
                    <a:pt x="324" y="460"/>
                    <a:pt x="324" y="460"/>
                    <a:pt x="324" y="460"/>
                  </a:cubicBezTo>
                  <a:cubicBezTo>
                    <a:pt x="352" y="460"/>
                    <a:pt x="352" y="460"/>
                    <a:pt x="352" y="460"/>
                  </a:cubicBezTo>
                  <a:cubicBezTo>
                    <a:pt x="371" y="452"/>
                    <a:pt x="371" y="452"/>
                    <a:pt x="371" y="452"/>
                  </a:cubicBezTo>
                  <a:cubicBezTo>
                    <a:pt x="384" y="463"/>
                    <a:pt x="381" y="459"/>
                    <a:pt x="384" y="468"/>
                  </a:cubicBezTo>
                  <a:cubicBezTo>
                    <a:pt x="372" y="478"/>
                    <a:pt x="374" y="476"/>
                    <a:pt x="360" y="484"/>
                  </a:cubicBezTo>
                  <a:cubicBezTo>
                    <a:pt x="354" y="508"/>
                    <a:pt x="354" y="508"/>
                    <a:pt x="354" y="508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7" y="485"/>
                    <a:pt x="345" y="494"/>
                    <a:pt x="356" y="472"/>
                  </a:cubicBezTo>
                  <a:cubicBezTo>
                    <a:pt x="350" y="469"/>
                    <a:pt x="350" y="469"/>
                    <a:pt x="350" y="469"/>
                  </a:cubicBezTo>
                  <a:cubicBezTo>
                    <a:pt x="320" y="469"/>
                    <a:pt x="320" y="469"/>
                    <a:pt x="320" y="469"/>
                  </a:cubicBezTo>
                  <a:cubicBezTo>
                    <a:pt x="293" y="469"/>
                    <a:pt x="306" y="467"/>
                    <a:pt x="277" y="474"/>
                  </a:cubicBezTo>
                  <a:cubicBezTo>
                    <a:pt x="276" y="477"/>
                    <a:pt x="265" y="473"/>
                    <a:pt x="263" y="476"/>
                  </a:cubicBezTo>
                  <a:cubicBezTo>
                    <a:pt x="250" y="497"/>
                    <a:pt x="245" y="502"/>
                    <a:pt x="278" y="512"/>
                  </a:cubicBezTo>
                  <a:cubicBezTo>
                    <a:pt x="274" y="523"/>
                    <a:pt x="274" y="523"/>
                    <a:pt x="274" y="523"/>
                  </a:cubicBezTo>
                  <a:cubicBezTo>
                    <a:pt x="260" y="515"/>
                    <a:pt x="267" y="517"/>
                    <a:pt x="245" y="518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31"/>
                    <a:pt x="231" y="531"/>
                    <a:pt x="231" y="531"/>
                  </a:cubicBezTo>
                  <a:cubicBezTo>
                    <a:pt x="246" y="530"/>
                    <a:pt x="246" y="530"/>
                    <a:pt x="246" y="530"/>
                  </a:cubicBezTo>
                  <a:cubicBezTo>
                    <a:pt x="260" y="538"/>
                    <a:pt x="260" y="538"/>
                    <a:pt x="260" y="53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91" y="568"/>
                    <a:pt x="291" y="568"/>
                    <a:pt x="291" y="568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306" y="584"/>
                    <a:pt x="305" y="583"/>
                    <a:pt x="316" y="588"/>
                  </a:cubicBezTo>
                  <a:cubicBezTo>
                    <a:pt x="334" y="596"/>
                    <a:pt x="337" y="593"/>
                    <a:pt x="358" y="589"/>
                  </a:cubicBezTo>
                  <a:cubicBezTo>
                    <a:pt x="362" y="598"/>
                    <a:pt x="362" y="598"/>
                    <a:pt x="362" y="598"/>
                  </a:cubicBezTo>
                  <a:cubicBezTo>
                    <a:pt x="362" y="618"/>
                    <a:pt x="362" y="618"/>
                    <a:pt x="362" y="618"/>
                  </a:cubicBezTo>
                  <a:cubicBezTo>
                    <a:pt x="365" y="636"/>
                    <a:pt x="365" y="636"/>
                    <a:pt x="365" y="636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8" y="615"/>
                    <a:pt x="388" y="615"/>
                    <a:pt x="388" y="615"/>
                  </a:cubicBezTo>
                  <a:cubicBezTo>
                    <a:pt x="413" y="607"/>
                    <a:pt x="413" y="607"/>
                    <a:pt x="413" y="607"/>
                  </a:cubicBezTo>
                  <a:cubicBezTo>
                    <a:pt x="442" y="609"/>
                    <a:pt x="442" y="609"/>
                    <a:pt x="442" y="609"/>
                  </a:cubicBezTo>
                  <a:cubicBezTo>
                    <a:pt x="442" y="610"/>
                    <a:pt x="477" y="632"/>
                    <a:pt x="482" y="637"/>
                  </a:cubicBezTo>
                  <a:cubicBezTo>
                    <a:pt x="486" y="642"/>
                    <a:pt x="492" y="651"/>
                    <a:pt x="492" y="651"/>
                  </a:cubicBezTo>
                  <a:cubicBezTo>
                    <a:pt x="511" y="646"/>
                    <a:pt x="511" y="646"/>
                    <a:pt x="511" y="646"/>
                  </a:cubicBezTo>
                  <a:cubicBezTo>
                    <a:pt x="513" y="644"/>
                    <a:pt x="513" y="644"/>
                    <a:pt x="513" y="644"/>
                  </a:cubicBezTo>
                  <a:cubicBezTo>
                    <a:pt x="513" y="618"/>
                    <a:pt x="513" y="618"/>
                    <a:pt x="513" y="618"/>
                  </a:cubicBezTo>
                  <a:cubicBezTo>
                    <a:pt x="449" y="465"/>
                    <a:pt x="449" y="465"/>
                    <a:pt x="449" y="465"/>
                  </a:cubicBezTo>
                  <a:cubicBezTo>
                    <a:pt x="513" y="436"/>
                    <a:pt x="513" y="436"/>
                    <a:pt x="513" y="436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0" y="163"/>
                    <a:pt x="506" y="164"/>
                    <a:pt x="501" y="164"/>
                  </a:cubicBezTo>
                  <a:cubicBezTo>
                    <a:pt x="494" y="176"/>
                    <a:pt x="494" y="176"/>
                    <a:pt x="494" y="176"/>
                  </a:cubicBezTo>
                  <a:cubicBezTo>
                    <a:pt x="443" y="167"/>
                    <a:pt x="443" y="167"/>
                    <a:pt x="443" y="167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3" y="166"/>
                    <a:pt x="416" y="162"/>
                    <a:pt x="405" y="174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34" y="197"/>
                    <a:pt x="334" y="197"/>
                    <a:pt x="334" y="197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289" y="184"/>
                    <a:pt x="289" y="184"/>
                    <a:pt x="289" y="18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36" y="171"/>
                    <a:pt x="236" y="171"/>
                    <a:pt x="236" y="171"/>
                  </a:cubicBezTo>
                  <a:cubicBezTo>
                    <a:pt x="234" y="170"/>
                    <a:pt x="197" y="174"/>
                    <a:pt x="190" y="175"/>
                  </a:cubicBezTo>
                  <a:cubicBezTo>
                    <a:pt x="181" y="169"/>
                    <a:pt x="180" y="169"/>
                    <a:pt x="170" y="164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155" y="181"/>
                    <a:pt x="147" y="181"/>
                  </a:cubicBezTo>
                  <a:cubicBezTo>
                    <a:pt x="138" y="181"/>
                    <a:pt x="139" y="169"/>
                    <a:pt x="139" y="169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37" y="254"/>
                    <a:pt x="46" y="273"/>
                    <a:pt x="16" y="250"/>
                  </a:cubicBezTo>
                  <a:cubicBezTo>
                    <a:pt x="11" y="268"/>
                    <a:pt x="10" y="263"/>
                    <a:pt x="13" y="278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7" y="314"/>
                    <a:pt x="2" y="305"/>
                    <a:pt x="19" y="323"/>
                  </a:cubicBezTo>
                  <a:cubicBezTo>
                    <a:pt x="9" y="344"/>
                    <a:pt x="11" y="335"/>
                    <a:pt x="12" y="360"/>
                  </a:cubicBezTo>
                  <a:cubicBezTo>
                    <a:pt x="35" y="367"/>
                    <a:pt x="35" y="367"/>
                    <a:pt x="35" y="367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71" y="378"/>
                    <a:pt x="71" y="378"/>
                    <a:pt x="71" y="378"/>
                  </a:cubicBezTo>
                  <a:cubicBezTo>
                    <a:pt x="93" y="389"/>
                    <a:pt x="93" y="389"/>
                    <a:pt x="93" y="389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39" y="432"/>
                    <a:pt x="139" y="432"/>
                    <a:pt x="139" y="432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3" y="427"/>
                    <a:pt x="123" y="427"/>
                    <a:pt x="123" y="427"/>
                  </a:cubicBezTo>
                  <a:cubicBezTo>
                    <a:pt x="127" y="434"/>
                    <a:pt x="127" y="434"/>
                    <a:pt x="127" y="434"/>
                  </a:cubicBezTo>
                  <a:cubicBezTo>
                    <a:pt x="151" y="441"/>
                    <a:pt x="151" y="441"/>
                    <a:pt x="151" y="441"/>
                  </a:cubicBezTo>
                  <a:close/>
                  <a:moveTo>
                    <a:pt x="513" y="0"/>
                  </a:moveTo>
                  <a:cubicBezTo>
                    <a:pt x="513" y="0"/>
                    <a:pt x="513" y="0"/>
                    <a:pt x="513" y="0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7" y="5"/>
                    <a:pt x="469" y="1"/>
                    <a:pt x="470" y="10"/>
                  </a:cubicBezTo>
                  <a:cubicBezTo>
                    <a:pt x="471" y="15"/>
                    <a:pt x="476" y="16"/>
                    <a:pt x="476" y="16"/>
                  </a:cubicBezTo>
                  <a:cubicBezTo>
                    <a:pt x="489" y="28"/>
                    <a:pt x="489" y="28"/>
                    <a:pt x="489" y="28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96" y="37"/>
                    <a:pt x="496" y="37"/>
                    <a:pt x="496" y="37"/>
                  </a:cubicBezTo>
                  <a:cubicBezTo>
                    <a:pt x="513" y="37"/>
                    <a:pt x="513" y="37"/>
                    <a:pt x="513" y="37"/>
                  </a:cubicBezTo>
                  <a:cubicBezTo>
                    <a:pt x="513" y="0"/>
                    <a:pt x="513" y="0"/>
                    <a:pt x="513" y="0"/>
                  </a:cubicBezTo>
                  <a:close/>
                  <a:moveTo>
                    <a:pt x="513" y="49"/>
                  </a:moveTo>
                  <a:cubicBezTo>
                    <a:pt x="513" y="49"/>
                    <a:pt x="513" y="49"/>
                    <a:pt x="513" y="49"/>
                  </a:cubicBezTo>
                  <a:cubicBezTo>
                    <a:pt x="503" y="50"/>
                    <a:pt x="492" y="52"/>
                    <a:pt x="490" y="53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92" y="82"/>
                    <a:pt x="492" y="82"/>
                    <a:pt x="492" y="82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80" y="101"/>
                    <a:pt x="480" y="101"/>
                    <a:pt x="480" y="10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505" y="110"/>
                    <a:pt x="505" y="110"/>
                    <a:pt x="505" y="110"/>
                  </a:cubicBezTo>
                  <a:cubicBezTo>
                    <a:pt x="513" y="116"/>
                    <a:pt x="513" y="116"/>
                    <a:pt x="513" y="116"/>
                  </a:cubicBezTo>
                  <a:lnTo>
                    <a:pt x="513" y="49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9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474820" y="1397456"/>
            <a:ext cx="9265696" cy="5430878"/>
            <a:chOff x="111" y="1126"/>
            <a:chExt cx="5526" cy="3239"/>
          </a:xfrm>
          <a:solidFill>
            <a:srgbClr val="D8D8D8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98" y="1126"/>
              <a:ext cx="4551" cy="3018"/>
              <a:chOff x="898" y="1126"/>
              <a:chExt cx="4551" cy="3018"/>
            </a:xfrm>
            <a:grpFill/>
          </p:grpSpPr>
          <p:sp>
            <p:nvSpPr>
              <p:cNvPr id="1198085" name="Freeform 5"/>
              <p:cNvSpPr>
                <a:spLocks/>
              </p:cNvSpPr>
              <p:nvPr/>
            </p:nvSpPr>
            <p:spPr bwMode="auto">
              <a:xfrm>
                <a:off x="1560" y="2255"/>
                <a:ext cx="35" cy="1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8" y="7"/>
                  </a:cxn>
                  <a:cxn ang="0">
                    <a:pos x="4" y="7"/>
                  </a:cxn>
                  <a:cxn ang="0">
                    <a:pos x="1" y="9"/>
                  </a:cxn>
                  <a:cxn ang="0">
                    <a:pos x="1" y="7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0" y="7"/>
                      <a:pt x="0" y="7"/>
                      <a:pt x="1" y="6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6" y="4"/>
                      <a:pt x="6" y="4"/>
                      <a:pt x="8" y="4"/>
                    </a:cubicBezTo>
                    <a:cubicBezTo>
                      <a:pt x="9" y="2"/>
                      <a:pt x="11" y="4"/>
                      <a:pt x="12" y="2"/>
                    </a:cubicBezTo>
                    <a:cubicBezTo>
                      <a:pt x="15" y="0"/>
                      <a:pt x="17" y="0"/>
                      <a:pt x="14" y="2"/>
                    </a:cubicBezTo>
                    <a:cubicBezTo>
                      <a:pt x="12" y="4"/>
                      <a:pt x="12" y="4"/>
                      <a:pt x="14" y="4"/>
                    </a:cubicBezTo>
                    <a:cubicBezTo>
                      <a:pt x="15" y="2"/>
                      <a:pt x="15" y="4"/>
                      <a:pt x="17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5" y="4"/>
                      <a:pt x="12" y="6"/>
                      <a:pt x="11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3" y="7"/>
                      <a:pt x="3" y="7"/>
                      <a:pt x="1" y="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86" name="Freeform 6"/>
              <p:cNvSpPr>
                <a:spLocks/>
              </p:cNvSpPr>
              <p:nvPr/>
            </p:nvSpPr>
            <p:spPr bwMode="auto">
              <a:xfrm>
                <a:off x="3040" y="1999"/>
                <a:ext cx="279" cy="190"/>
              </a:xfrm>
              <a:custGeom>
                <a:avLst/>
                <a:gdLst/>
                <a:ahLst/>
                <a:cxnLst>
                  <a:cxn ang="0">
                    <a:pos x="14" y="19"/>
                  </a:cxn>
                  <a:cxn ang="0">
                    <a:pos x="14" y="27"/>
                  </a:cxn>
                  <a:cxn ang="0">
                    <a:pos x="6" y="41"/>
                  </a:cxn>
                  <a:cxn ang="0">
                    <a:pos x="3" y="46"/>
                  </a:cxn>
                  <a:cxn ang="0">
                    <a:pos x="5" y="53"/>
                  </a:cxn>
                  <a:cxn ang="0">
                    <a:pos x="6" y="55"/>
                  </a:cxn>
                  <a:cxn ang="0">
                    <a:pos x="12" y="55"/>
                  </a:cxn>
                  <a:cxn ang="0">
                    <a:pos x="24" y="58"/>
                  </a:cxn>
                  <a:cxn ang="0">
                    <a:pos x="37" y="52"/>
                  </a:cxn>
                  <a:cxn ang="0">
                    <a:pos x="52" y="53"/>
                  </a:cxn>
                  <a:cxn ang="0">
                    <a:pos x="56" y="58"/>
                  </a:cxn>
                  <a:cxn ang="0">
                    <a:pos x="61" y="67"/>
                  </a:cxn>
                  <a:cxn ang="0">
                    <a:pos x="62" y="74"/>
                  </a:cxn>
                  <a:cxn ang="0">
                    <a:pos x="55" y="75"/>
                  </a:cxn>
                  <a:cxn ang="0">
                    <a:pos x="49" y="84"/>
                  </a:cxn>
                  <a:cxn ang="0">
                    <a:pos x="56" y="86"/>
                  </a:cxn>
                  <a:cxn ang="0">
                    <a:pos x="59" y="83"/>
                  </a:cxn>
                  <a:cxn ang="0">
                    <a:pos x="68" y="74"/>
                  </a:cxn>
                  <a:cxn ang="0">
                    <a:pos x="78" y="70"/>
                  </a:cxn>
                  <a:cxn ang="0">
                    <a:pos x="82" y="72"/>
                  </a:cxn>
                  <a:cxn ang="0">
                    <a:pos x="81" y="77"/>
                  </a:cxn>
                  <a:cxn ang="0">
                    <a:pos x="91" y="78"/>
                  </a:cxn>
                  <a:cxn ang="0">
                    <a:pos x="91" y="91"/>
                  </a:cxn>
                  <a:cxn ang="0">
                    <a:pos x="100" y="92"/>
                  </a:cxn>
                  <a:cxn ang="0">
                    <a:pos x="113" y="89"/>
                  </a:cxn>
                  <a:cxn ang="0">
                    <a:pos x="111" y="84"/>
                  </a:cxn>
                  <a:cxn ang="0">
                    <a:pos x="102" y="75"/>
                  </a:cxn>
                  <a:cxn ang="0">
                    <a:pos x="111" y="70"/>
                  </a:cxn>
                  <a:cxn ang="0">
                    <a:pos x="128" y="66"/>
                  </a:cxn>
                  <a:cxn ang="0">
                    <a:pos x="141" y="55"/>
                  </a:cxn>
                  <a:cxn ang="0">
                    <a:pos x="141" y="46"/>
                  </a:cxn>
                  <a:cxn ang="0">
                    <a:pos x="143" y="41"/>
                  </a:cxn>
                  <a:cxn ang="0">
                    <a:pos x="138" y="35"/>
                  </a:cxn>
                  <a:cxn ang="0">
                    <a:pos x="125" y="30"/>
                  </a:cxn>
                  <a:cxn ang="0">
                    <a:pos x="108" y="27"/>
                  </a:cxn>
                  <a:cxn ang="0">
                    <a:pos x="99" y="16"/>
                  </a:cxn>
                  <a:cxn ang="0">
                    <a:pos x="97" y="8"/>
                  </a:cxn>
                  <a:cxn ang="0">
                    <a:pos x="88" y="3"/>
                  </a:cxn>
                  <a:cxn ang="0">
                    <a:pos x="76" y="5"/>
                  </a:cxn>
                  <a:cxn ang="0">
                    <a:pos x="65" y="14"/>
                  </a:cxn>
                  <a:cxn ang="0">
                    <a:pos x="53" y="13"/>
                  </a:cxn>
                  <a:cxn ang="0">
                    <a:pos x="38" y="10"/>
                  </a:cxn>
                  <a:cxn ang="0">
                    <a:pos x="15" y="11"/>
                  </a:cxn>
                </a:cxnLst>
                <a:rect l="0" t="0" r="r" b="b"/>
                <a:pathLst>
                  <a:path w="144" h="98">
                    <a:moveTo>
                      <a:pt x="12" y="13"/>
                    </a:moveTo>
                    <a:cubicBezTo>
                      <a:pt x="14" y="16"/>
                      <a:pt x="11" y="14"/>
                      <a:pt x="14" y="19"/>
                    </a:cubicBezTo>
                    <a:cubicBezTo>
                      <a:pt x="20" y="24"/>
                      <a:pt x="14" y="21"/>
                      <a:pt x="15" y="22"/>
                    </a:cubicBezTo>
                    <a:cubicBezTo>
                      <a:pt x="17" y="24"/>
                      <a:pt x="18" y="25"/>
                      <a:pt x="14" y="27"/>
                    </a:cubicBezTo>
                    <a:cubicBezTo>
                      <a:pt x="12" y="27"/>
                      <a:pt x="8" y="32"/>
                      <a:pt x="6" y="35"/>
                    </a:cubicBezTo>
                    <a:cubicBezTo>
                      <a:pt x="3" y="38"/>
                      <a:pt x="6" y="39"/>
                      <a:pt x="6" y="41"/>
                    </a:cubicBezTo>
                    <a:cubicBezTo>
                      <a:pt x="5" y="42"/>
                      <a:pt x="9" y="44"/>
                      <a:pt x="3" y="42"/>
                    </a:cubicBezTo>
                    <a:cubicBezTo>
                      <a:pt x="5" y="44"/>
                      <a:pt x="3" y="44"/>
                      <a:pt x="3" y="46"/>
                    </a:cubicBezTo>
                    <a:cubicBezTo>
                      <a:pt x="3" y="47"/>
                      <a:pt x="2" y="46"/>
                      <a:pt x="0" y="50"/>
                    </a:cubicBezTo>
                    <a:cubicBezTo>
                      <a:pt x="5" y="52"/>
                      <a:pt x="3" y="55"/>
                      <a:pt x="5" y="53"/>
                    </a:cubicBezTo>
                    <a:cubicBezTo>
                      <a:pt x="6" y="53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8" y="55"/>
                      <a:pt x="8" y="56"/>
                      <a:pt x="8" y="55"/>
                    </a:cubicBezTo>
                    <a:cubicBezTo>
                      <a:pt x="9" y="53"/>
                      <a:pt x="9" y="55"/>
                      <a:pt x="12" y="55"/>
                    </a:cubicBezTo>
                    <a:cubicBezTo>
                      <a:pt x="17" y="55"/>
                      <a:pt x="17" y="56"/>
                      <a:pt x="18" y="56"/>
                    </a:cubicBezTo>
                    <a:cubicBezTo>
                      <a:pt x="21" y="55"/>
                      <a:pt x="21" y="60"/>
                      <a:pt x="24" y="58"/>
                    </a:cubicBezTo>
                    <a:cubicBezTo>
                      <a:pt x="26" y="56"/>
                      <a:pt x="24" y="56"/>
                      <a:pt x="29" y="56"/>
                    </a:cubicBezTo>
                    <a:cubicBezTo>
                      <a:pt x="34" y="55"/>
                      <a:pt x="32" y="53"/>
                      <a:pt x="37" y="52"/>
                    </a:cubicBezTo>
                    <a:cubicBezTo>
                      <a:pt x="38" y="50"/>
                      <a:pt x="41" y="50"/>
                      <a:pt x="43" y="50"/>
                    </a:cubicBezTo>
                    <a:cubicBezTo>
                      <a:pt x="44" y="49"/>
                      <a:pt x="50" y="53"/>
                      <a:pt x="52" y="53"/>
                    </a:cubicBezTo>
                    <a:cubicBezTo>
                      <a:pt x="53" y="52"/>
                      <a:pt x="53" y="56"/>
                      <a:pt x="56" y="55"/>
                    </a:cubicBezTo>
                    <a:cubicBezTo>
                      <a:pt x="58" y="55"/>
                      <a:pt x="58" y="56"/>
                      <a:pt x="56" y="58"/>
                    </a:cubicBezTo>
                    <a:cubicBezTo>
                      <a:pt x="55" y="61"/>
                      <a:pt x="58" y="63"/>
                      <a:pt x="59" y="63"/>
                    </a:cubicBezTo>
                    <a:cubicBezTo>
                      <a:pt x="61" y="63"/>
                      <a:pt x="58" y="66"/>
                      <a:pt x="61" y="67"/>
                    </a:cubicBezTo>
                    <a:cubicBezTo>
                      <a:pt x="64" y="69"/>
                      <a:pt x="61" y="72"/>
                      <a:pt x="62" y="74"/>
                    </a:cubicBezTo>
                    <a:cubicBezTo>
                      <a:pt x="65" y="74"/>
                      <a:pt x="62" y="75"/>
                      <a:pt x="62" y="74"/>
                    </a:cubicBezTo>
                    <a:cubicBezTo>
                      <a:pt x="61" y="74"/>
                      <a:pt x="58" y="75"/>
                      <a:pt x="56" y="74"/>
                    </a:cubicBezTo>
                    <a:cubicBezTo>
                      <a:pt x="55" y="72"/>
                      <a:pt x="53" y="74"/>
                      <a:pt x="55" y="75"/>
                    </a:cubicBezTo>
                    <a:cubicBezTo>
                      <a:pt x="56" y="78"/>
                      <a:pt x="50" y="81"/>
                      <a:pt x="52" y="83"/>
                    </a:cubicBezTo>
                    <a:cubicBezTo>
                      <a:pt x="52" y="84"/>
                      <a:pt x="50" y="84"/>
                      <a:pt x="49" y="84"/>
                    </a:cubicBezTo>
                    <a:cubicBezTo>
                      <a:pt x="52" y="88"/>
                      <a:pt x="53" y="88"/>
                      <a:pt x="53" y="88"/>
                    </a:cubicBezTo>
                    <a:cubicBezTo>
                      <a:pt x="53" y="86"/>
                      <a:pt x="55" y="88"/>
                      <a:pt x="56" y="86"/>
                    </a:cubicBezTo>
                    <a:cubicBezTo>
                      <a:pt x="56" y="84"/>
                      <a:pt x="59" y="84"/>
                      <a:pt x="61" y="88"/>
                    </a:cubicBezTo>
                    <a:cubicBezTo>
                      <a:pt x="61" y="84"/>
                      <a:pt x="61" y="86"/>
                      <a:pt x="59" y="83"/>
                    </a:cubicBezTo>
                    <a:cubicBezTo>
                      <a:pt x="59" y="80"/>
                      <a:pt x="61" y="83"/>
                      <a:pt x="64" y="81"/>
                    </a:cubicBezTo>
                    <a:cubicBezTo>
                      <a:pt x="67" y="78"/>
                      <a:pt x="68" y="77"/>
                      <a:pt x="68" y="74"/>
                    </a:cubicBezTo>
                    <a:cubicBezTo>
                      <a:pt x="68" y="70"/>
                      <a:pt x="73" y="72"/>
                      <a:pt x="75" y="70"/>
                    </a:cubicBezTo>
                    <a:cubicBezTo>
                      <a:pt x="76" y="70"/>
                      <a:pt x="78" y="72"/>
                      <a:pt x="78" y="70"/>
                    </a:cubicBezTo>
                    <a:cubicBezTo>
                      <a:pt x="78" y="67"/>
                      <a:pt x="78" y="64"/>
                      <a:pt x="79" y="67"/>
                    </a:cubicBezTo>
                    <a:cubicBezTo>
                      <a:pt x="79" y="70"/>
                      <a:pt x="78" y="72"/>
                      <a:pt x="82" y="72"/>
                    </a:cubicBezTo>
                    <a:cubicBezTo>
                      <a:pt x="79" y="74"/>
                      <a:pt x="76" y="70"/>
                      <a:pt x="76" y="72"/>
                    </a:cubicBezTo>
                    <a:cubicBezTo>
                      <a:pt x="75" y="74"/>
                      <a:pt x="81" y="75"/>
                      <a:pt x="81" y="77"/>
                    </a:cubicBezTo>
                    <a:cubicBezTo>
                      <a:pt x="81" y="78"/>
                      <a:pt x="87" y="77"/>
                      <a:pt x="88" y="77"/>
                    </a:cubicBezTo>
                    <a:cubicBezTo>
                      <a:pt x="90" y="78"/>
                      <a:pt x="91" y="75"/>
                      <a:pt x="91" y="78"/>
                    </a:cubicBezTo>
                    <a:cubicBezTo>
                      <a:pt x="93" y="81"/>
                      <a:pt x="82" y="83"/>
                      <a:pt x="82" y="86"/>
                    </a:cubicBezTo>
                    <a:cubicBezTo>
                      <a:pt x="84" y="88"/>
                      <a:pt x="91" y="86"/>
                      <a:pt x="91" y="91"/>
                    </a:cubicBezTo>
                    <a:cubicBezTo>
                      <a:pt x="91" y="95"/>
                      <a:pt x="88" y="92"/>
                      <a:pt x="91" y="95"/>
                    </a:cubicBezTo>
                    <a:cubicBezTo>
                      <a:pt x="94" y="98"/>
                      <a:pt x="97" y="94"/>
                      <a:pt x="100" y="92"/>
                    </a:cubicBezTo>
                    <a:cubicBezTo>
                      <a:pt x="103" y="91"/>
                      <a:pt x="102" y="94"/>
                      <a:pt x="105" y="91"/>
                    </a:cubicBezTo>
                    <a:cubicBezTo>
                      <a:pt x="108" y="86"/>
                      <a:pt x="108" y="91"/>
                      <a:pt x="113" y="89"/>
                    </a:cubicBezTo>
                    <a:cubicBezTo>
                      <a:pt x="117" y="88"/>
                      <a:pt x="113" y="89"/>
                      <a:pt x="114" y="86"/>
                    </a:cubicBezTo>
                    <a:cubicBezTo>
                      <a:pt x="116" y="84"/>
                      <a:pt x="114" y="83"/>
                      <a:pt x="111" y="84"/>
                    </a:cubicBezTo>
                    <a:cubicBezTo>
                      <a:pt x="106" y="86"/>
                      <a:pt x="106" y="89"/>
                      <a:pt x="103" y="83"/>
                    </a:cubicBezTo>
                    <a:cubicBezTo>
                      <a:pt x="99" y="77"/>
                      <a:pt x="100" y="77"/>
                      <a:pt x="102" y="75"/>
                    </a:cubicBezTo>
                    <a:cubicBezTo>
                      <a:pt x="106" y="74"/>
                      <a:pt x="102" y="78"/>
                      <a:pt x="105" y="77"/>
                    </a:cubicBezTo>
                    <a:cubicBezTo>
                      <a:pt x="106" y="75"/>
                      <a:pt x="110" y="70"/>
                      <a:pt x="111" y="70"/>
                    </a:cubicBezTo>
                    <a:cubicBezTo>
                      <a:pt x="116" y="72"/>
                      <a:pt x="123" y="66"/>
                      <a:pt x="125" y="66"/>
                    </a:cubicBezTo>
                    <a:cubicBezTo>
                      <a:pt x="128" y="66"/>
                      <a:pt x="126" y="67"/>
                      <a:pt x="128" y="66"/>
                    </a:cubicBezTo>
                    <a:cubicBezTo>
                      <a:pt x="126" y="56"/>
                      <a:pt x="132" y="61"/>
                      <a:pt x="132" y="58"/>
                    </a:cubicBezTo>
                    <a:cubicBezTo>
                      <a:pt x="134" y="55"/>
                      <a:pt x="140" y="58"/>
                      <a:pt x="141" y="55"/>
                    </a:cubicBezTo>
                    <a:cubicBezTo>
                      <a:pt x="143" y="53"/>
                      <a:pt x="141" y="50"/>
                      <a:pt x="140" y="49"/>
                    </a:cubicBezTo>
                    <a:cubicBezTo>
                      <a:pt x="138" y="47"/>
                      <a:pt x="140" y="46"/>
                      <a:pt x="141" y="46"/>
                    </a:cubicBezTo>
                    <a:cubicBezTo>
                      <a:pt x="144" y="46"/>
                      <a:pt x="143" y="44"/>
                      <a:pt x="141" y="44"/>
                    </a:cubicBezTo>
                    <a:cubicBezTo>
                      <a:pt x="140" y="44"/>
                      <a:pt x="140" y="42"/>
                      <a:pt x="143" y="41"/>
                    </a:cubicBezTo>
                    <a:cubicBezTo>
                      <a:pt x="144" y="39"/>
                      <a:pt x="143" y="39"/>
                      <a:pt x="143" y="36"/>
                    </a:cubicBezTo>
                    <a:cubicBezTo>
                      <a:pt x="143" y="35"/>
                      <a:pt x="140" y="38"/>
                      <a:pt x="138" y="35"/>
                    </a:cubicBezTo>
                    <a:cubicBezTo>
                      <a:pt x="137" y="32"/>
                      <a:pt x="134" y="35"/>
                      <a:pt x="132" y="33"/>
                    </a:cubicBezTo>
                    <a:cubicBezTo>
                      <a:pt x="129" y="28"/>
                      <a:pt x="128" y="33"/>
                      <a:pt x="125" y="30"/>
                    </a:cubicBezTo>
                    <a:cubicBezTo>
                      <a:pt x="122" y="28"/>
                      <a:pt x="123" y="24"/>
                      <a:pt x="119" y="27"/>
                    </a:cubicBezTo>
                    <a:cubicBezTo>
                      <a:pt x="113" y="30"/>
                      <a:pt x="113" y="25"/>
                      <a:pt x="108" y="27"/>
                    </a:cubicBezTo>
                    <a:cubicBezTo>
                      <a:pt x="105" y="28"/>
                      <a:pt x="108" y="22"/>
                      <a:pt x="105" y="19"/>
                    </a:cubicBezTo>
                    <a:cubicBezTo>
                      <a:pt x="102" y="14"/>
                      <a:pt x="102" y="17"/>
                      <a:pt x="99" y="16"/>
                    </a:cubicBezTo>
                    <a:cubicBezTo>
                      <a:pt x="96" y="16"/>
                      <a:pt x="99" y="16"/>
                      <a:pt x="96" y="13"/>
                    </a:cubicBezTo>
                    <a:cubicBezTo>
                      <a:pt x="94" y="11"/>
                      <a:pt x="100" y="10"/>
                      <a:pt x="97" y="8"/>
                    </a:cubicBezTo>
                    <a:cubicBezTo>
                      <a:pt x="93" y="7"/>
                      <a:pt x="96" y="0"/>
                      <a:pt x="93" y="3"/>
                    </a:cubicBezTo>
                    <a:cubicBezTo>
                      <a:pt x="90" y="5"/>
                      <a:pt x="91" y="0"/>
                      <a:pt x="88" y="3"/>
                    </a:cubicBezTo>
                    <a:cubicBezTo>
                      <a:pt x="85" y="5"/>
                      <a:pt x="82" y="2"/>
                      <a:pt x="82" y="5"/>
                    </a:cubicBezTo>
                    <a:cubicBezTo>
                      <a:pt x="81" y="8"/>
                      <a:pt x="78" y="7"/>
                      <a:pt x="76" y="5"/>
                    </a:cubicBezTo>
                    <a:cubicBezTo>
                      <a:pt x="70" y="5"/>
                      <a:pt x="68" y="8"/>
                      <a:pt x="68" y="13"/>
                    </a:cubicBezTo>
                    <a:cubicBezTo>
                      <a:pt x="68" y="17"/>
                      <a:pt x="67" y="17"/>
                      <a:pt x="65" y="14"/>
                    </a:cubicBezTo>
                    <a:cubicBezTo>
                      <a:pt x="64" y="14"/>
                      <a:pt x="61" y="14"/>
                      <a:pt x="59" y="14"/>
                    </a:cubicBezTo>
                    <a:cubicBezTo>
                      <a:pt x="56" y="16"/>
                      <a:pt x="58" y="10"/>
                      <a:pt x="53" y="13"/>
                    </a:cubicBezTo>
                    <a:cubicBezTo>
                      <a:pt x="50" y="16"/>
                      <a:pt x="55" y="11"/>
                      <a:pt x="46" y="11"/>
                    </a:cubicBezTo>
                    <a:cubicBezTo>
                      <a:pt x="40" y="11"/>
                      <a:pt x="43" y="10"/>
                      <a:pt x="38" y="10"/>
                    </a:cubicBezTo>
                    <a:cubicBezTo>
                      <a:pt x="35" y="11"/>
                      <a:pt x="34" y="7"/>
                      <a:pt x="23" y="8"/>
                    </a:cubicBezTo>
                    <a:cubicBezTo>
                      <a:pt x="14" y="10"/>
                      <a:pt x="18" y="13"/>
                      <a:pt x="15" y="11"/>
                    </a:cubicBezTo>
                    <a:cubicBezTo>
                      <a:pt x="14" y="11"/>
                      <a:pt x="12" y="13"/>
                      <a:pt x="12" y="1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87" name="Freeform 7"/>
              <p:cNvSpPr>
                <a:spLocks/>
              </p:cNvSpPr>
              <p:nvPr/>
            </p:nvSpPr>
            <p:spPr bwMode="auto">
              <a:xfrm>
                <a:off x="2318" y="1644"/>
                <a:ext cx="175" cy="91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6" y="16"/>
                  </a:cxn>
                  <a:cxn ang="0">
                    <a:pos x="89" y="25"/>
                  </a:cxn>
                  <a:cxn ang="0">
                    <a:pos x="83" y="30"/>
                  </a:cxn>
                  <a:cxn ang="0">
                    <a:pos x="72" y="34"/>
                  </a:cxn>
                  <a:cxn ang="0">
                    <a:pos x="60" y="41"/>
                  </a:cxn>
                  <a:cxn ang="0">
                    <a:pos x="51" y="45"/>
                  </a:cxn>
                  <a:cxn ang="0">
                    <a:pos x="40" y="44"/>
                  </a:cxn>
                  <a:cxn ang="0">
                    <a:pos x="26" y="39"/>
                  </a:cxn>
                  <a:cxn ang="0">
                    <a:pos x="17" y="37"/>
                  </a:cxn>
                  <a:cxn ang="0">
                    <a:pos x="22" y="36"/>
                  </a:cxn>
                  <a:cxn ang="0">
                    <a:pos x="20" y="30"/>
                  </a:cxn>
                  <a:cxn ang="0">
                    <a:pos x="17" y="27"/>
                  </a:cxn>
                  <a:cxn ang="0">
                    <a:pos x="7" y="25"/>
                  </a:cxn>
                  <a:cxn ang="0">
                    <a:pos x="14" y="24"/>
                  </a:cxn>
                  <a:cxn ang="0">
                    <a:pos x="22" y="24"/>
                  </a:cxn>
                  <a:cxn ang="0">
                    <a:pos x="19" y="20"/>
                  </a:cxn>
                  <a:cxn ang="0">
                    <a:pos x="20" y="17"/>
                  </a:cxn>
                  <a:cxn ang="0">
                    <a:pos x="10" y="17"/>
                  </a:cxn>
                  <a:cxn ang="0">
                    <a:pos x="2" y="16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13" y="8"/>
                  </a:cxn>
                  <a:cxn ang="0">
                    <a:pos x="20" y="10"/>
                  </a:cxn>
                  <a:cxn ang="0">
                    <a:pos x="13" y="6"/>
                  </a:cxn>
                  <a:cxn ang="0">
                    <a:pos x="19" y="3"/>
                  </a:cxn>
                  <a:cxn ang="0">
                    <a:pos x="26" y="8"/>
                  </a:cxn>
                  <a:cxn ang="0">
                    <a:pos x="28" y="16"/>
                  </a:cxn>
                  <a:cxn ang="0">
                    <a:pos x="34" y="14"/>
                  </a:cxn>
                  <a:cxn ang="0">
                    <a:pos x="36" y="11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9" y="8"/>
                  </a:cxn>
                  <a:cxn ang="0">
                    <a:pos x="52" y="10"/>
                  </a:cxn>
                  <a:cxn ang="0">
                    <a:pos x="57" y="10"/>
                  </a:cxn>
                  <a:cxn ang="0">
                    <a:pos x="63" y="6"/>
                  </a:cxn>
                  <a:cxn ang="0">
                    <a:pos x="66" y="5"/>
                  </a:cxn>
                  <a:cxn ang="0">
                    <a:pos x="72" y="3"/>
                  </a:cxn>
                  <a:cxn ang="0">
                    <a:pos x="78" y="5"/>
                  </a:cxn>
                  <a:cxn ang="0">
                    <a:pos x="80" y="6"/>
                  </a:cxn>
                  <a:cxn ang="0">
                    <a:pos x="81" y="11"/>
                  </a:cxn>
                  <a:cxn ang="0">
                    <a:pos x="81" y="13"/>
                  </a:cxn>
                </a:cxnLst>
                <a:rect l="0" t="0" r="r" b="b"/>
                <a:pathLst>
                  <a:path w="90" h="47">
                    <a:moveTo>
                      <a:pt x="81" y="13"/>
                    </a:moveTo>
                    <a:cubicBezTo>
                      <a:pt x="84" y="13"/>
                      <a:pt x="83" y="14"/>
                      <a:pt x="86" y="16"/>
                    </a:cubicBezTo>
                    <a:cubicBezTo>
                      <a:pt x="90" y="16"/>
                      <a:pt x="90" y="22"/>
                      <a:pt x="89" y="25"/>
                    </a:cubicBezTo>
                    <a:cubicBezTo>
                      <a:pt x="86" y="28"/>
                      <a:pt x="86" y="25"/>
                      <a:pt x="83" y="30"/>
                    </a:cubicBezTo>
                    <a:cubicBezTo>
                      <a:pt x="80" y="34"/>
                      <a:pt x="77" y="31"/>
                      <a:pt x="72" y="34"/>
                    </a:cubicBezTo>
                    <a:cubicBezTo>
                      <a:pt x="66" y="37"/>
                      <a:pt x="64" y="41"/>
                      <a:pt x="60" y="41"/>
                    </a:cubicBezTo>
                    <a:cubicBezTo>
                      <a:pt x="54" y="41"/>
                      <a:pt x="57" y="44"/>
                      <a:pt x="51" y="45"/>
                    </a:cubicBezTo>
                    <a:cubicBezTo>
                      <a:pt x="45" y="47"/>
                      <a:pt x="46" y="44"/>
                      <a:pt x="40" y="44"/>
                    </a:cubicBezTo>
                    <a:cubicBezTo>
                      <a:pt x="34" y="44"/>
                      <a:pt x="34" y="39"/>
                      <a:pt x="26" y="39"/>
                    </a:cubicBezTo>
                    <a:cubicBezTo>
                      <a:pt x="19" y="39"/>
                      <a:pt x="17" y="41"/>
                      <a:pt x="17" y="37"/>
                    </a:cubicBezTo>
                    <a:cubicBezTo>
                      <a:pt x="16" y="34"/>
                      <a:pt x="20" y="39"/>
                      <a:pt x="22" y="36"/>
                    </a:cubicBezTo>
                    <a:cubicBezTo>
                      <a:pt x="23" y="34"/>
                      <a:pt x="23" y="31"/>
                      <a:pt x="20" y="30"/>
                    </a:cubicBezTo>
                    <a:cubicBezTo>
                      <a:pt x="19" y="30"/>
                      <a:pt x="22" y="27"/>
                      <a:pt x="17" y="27"/>
                    </a:cubicBezTo>
                    <a:cubicBezTo>
                      <a:pt x="10" y="25"/>
                      <a:pt x="7" y="28"/>
                      <a:pt x="7" y="25"/>
                    </a:cubicBezTo>
                    <a:cubicBezTo>
                      <a:pt x="7" y="24"/>
                      <a:pt x="11" y="25"/>
                      <a:pt x="14" y="24"/>
                    </a:cubicBezTo>
                    <a:cubicBezTo>
                      <a:pt x="16" y="22"/>
                      <a:pt x="17" y="25"/>
                      <a:pt x="22" y="24"/>
                    </a:cubicBezTo>
                    <a:cubicBezTo>
                      <a:pt x="26" y="20"/>
                      <a:pt x="19" y="24"/>
                      <a:pt x="19" y="20"/>
                    </a:cubicBezTo>
                    <a:cubicBezTo>
                      <a:pt x="19" y="19"/>
                      <a:pt x="26" y="17"/>
                      <a:pt x="20" y="17"/>
                    </a:cubicBezTo>
                    <a:cubicBezTo>
                      <a:pt x="14" y="16"/>
                      <a:pt x="14" y="16"/>
                      <a:pt x="10" y="17"/>
                    </a:cubicBezTo>
                    <a:cubicBezTo>
                      <a:pt x="5" y="19"/>
                      <a:pt x="0" y="16"/>
                      <a:pt x="2" y="16"/>
                    </a:cubicBezTo>
                    <a:cubicBezTo>
                      <a:pt x="4" y="14"/>
                      <a:pt x="7" y="16"/>
                      <a:pt x="5" y="14"/>
                    </a:cubicBezTo>
                    <a:cubicBezTo>
                      <a:pt x="5" y="11"/>
                      <a:pt x="8" y="14"/>
                      <a:pt x="8" y="11"/>
                    </a:cubicBezTo>
                    <a:cubicBezTo>
                      <a:pt x="8" y="8"/>
                      <a:pt x="10" y="5"/>
                      <a:pt x="13" y="8"/>
                    </a:cubicBezTo>
                    <a:cubicBezTo>
                      <a:pt x="16" y="10"/>
                      <a:pt x="22" y="13"/>
                      <a:pt x="20" y="10"/>
                    </a:cubicBezTo>
                    <a:cubicBezTo>
                      <a:pt x="19" y="8"/>
                      <a:pt x="14" y="8"/>
                      <a:pt x="13" y="6"/>
                    </a:cubicBezTo>
                    <a:cubicBezTo>
                      <a:pt x="11" y="5"/>
                      <a:pt x="14" y="2"/>
                      <a:pt x="19" y="3"/>
                    </a:cubicBezTo>
                    <a:cubicBezTo>
                      <a:pt x="23" y="5"/>
                      <a:pt x="20" y="5"/>
                      <a:pt x="26" y="8"/>
                    </a:cubicBezTo>
                    <a:cubicBezTo>
                      <a:pt x="31" y="11"/>
                      <a:pt x="26" y="11"/>
                      <a:pt x="28" y="16"/>
                    </a:cubicBezTo>
                    <a:cubicBezTo>
                      <a:pt x="31" y="22"/>
                      <a:pt x="31" y="11"/>
                      <a:pt x="34" y="14"/>
                    </a:cubicBezTo>
                    <a:cubicBezTo>
                      <a:pt x="36" y="17"/>
                      <a:pt x="37" y="14"/>
                      <a:pt x="36" y="11"/>
                    </a:cubicBezTo>
                    <a:cubicBezTo>
                      <a:pt x="34" y="10"/>
                      <a:pt x="37" y="5"/>
                      <a:pt x="39" y="10"/>
                    </a:cubicBezTo>
                    <a:cubicBezTo>
                      <a:pt x="42" y="14"/>
                      <a:pt x="43" y="14"/>
                      <a:pt x="43" y="11"/>
                    </a:cubicBezTo>
                    <a:cubicBezTo>
                      <a:pt x="43" y="8"/>
                      <a:pt x="49" y="5"/>
                      <a:pt x="49" y="8"/>
                    </a:cubicBezTo>
                    <a:cubicBezTo>
                      <a:pt x="51" y="11"/>
                      <a:pt x="52" y="13"/>
                      <a:pt x="52" y="10"/>
                    </a:cubicBezTo>
                    <a:cubicBezTo>
                      <a:pt x="52" y="6"/>
                      <a:pt x="54" y="5"/>
                      <a:pt x="57" y="10"/>
                    </a:cubicBezTo>
                    <a:cubicBezTo>
                      <a:pt x="60" y="13"/>
                      <a:pt x="60" y="5"/>
                      <a:pt x="63" y="6"/>
                    </a:cubicBezTo>
                    <a:cubicBezTo>
                      <a:pt x="66" y="8"/>
                      <a:pt x="68" y="6"/>
                      <a:pt x="66" y="5"/>
                    </a:cubicBezTo>
                    <a:cubicBezTo>
                      <a:pt x="64" y="2"/>
                      <a:pt x="71" y="0"/>
                      <a:pt x="72" y="3"/>
                    </a:cubicBezTo>
                    <a:cubicBezTo>
                      <a:pt x="75" y="10"/>
                      <a:pt x="75" y="5"/>
                      <a:pt x="78" y="5"/>
                    </a:cubicBezTo>
                    <a:cubicBezTo>
                      <a:pt x="81" y="3"/>
                      <a:pt x="83" y="3"/>
                      <a:pt x="80" y="6"/>
                    </a:cubicBezTo>
                    <a:cubicBezTo>
                      <a:pt x="75" y="10"/>
                      <a:pt x="84" y="6"/>
                      <a:pt x="81" y="11"/>
                    </a:cubicBezTo>
                    <a:cubicBezTo>
                      <a:pt x="80" y="11"/>
                      <a:pt x="80" y="13"/>
                      <a:pt x="81" y="1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88" name="Freeform 8"/>
              <p:cNvSpPr>
                <a:spLocks/>
              </p:cNvSpPr>
              <p:nvPr/>
            </p:nvSpPr>
            <p:spPr bwMode="auto">
              <a:xfrm>
                <a:off x="2536" y="1931"/>
                <a:ext cx="71" cy="99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22" y="12"/>
                  </a:cxn>
                  <a:cxn ang="0">
                    <a:pos x="28" y="16"/>
                  </a:cxn>
                  <a:cxn ang="0">
                    <a:pos x="30" y="14"/>
                  </a:cxn>
                  <a:cxn ang="0">
                    <a:pos x="31" y="17"/>
                  </a:cxn>
                  <a:cxn ang="0">
                    <a:pos x="34" y="17"/>
                  </a:cxn>
                  <a:cxn ang="0">
                    <a:pos x="34" y="19"/>
                  </a:cxn>
                  <a:cxn ang="0">
                    <a:pos x="36" y="23"/>
                  </a:cxn>
                  <a:cxn ang="0">
                    <a:pos x="36" y="36"/>
                  </a:cxn>
                  <a:cxn ang="0">
                    <a:pos x="33" y="40"/>
                  </a:cxn>
                  <a:cxn ang="0">
                    <a:pos x="28" y="40"/>
                  </a:cxn>
                  <a:cxn ang="0">
                    <a:pos x="19" y="45"/>
                  </a:cxn>
                  <a:cxn ang="0">
                    <a:pos x="18" y="47"/>
                  </a:cxn>
                  <a:cxn ang="0">
                    <a:pos x="7" y="48"/>
                  </a:cxn>
                  <a:cxn ang="0">
                    <a:pos x="6" y="47"/>
                  </a:cxn>
                  <a:cxn ang="0">
                    <a:pos x="4" y="44"/>
                  </a:cxn>
                  <a:cxn ang="0">
                    <a:pos x="3" y="40"/>
                  </a:cxn>
                  <a:cxn ang="0">
                    <a:pos x="7" y="39"/>
                  </a:cxn>
                  <a:cxn ang="0">
                    <a:pos x="12" y="36"/>
                  </a:cxn>
                  <a:cxn ang="0">
                    <a:pos x="13" y="34"/>
                  </a:cxn>
                  <a:cxn ang="0">
                    <a:pos x="7" y="34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6" y="23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12" y="16"/>
                  </a:cxn>
                  <a:cxn ang="0">
                    <a:pos x="15" y="16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28" y="5"/>
                  </a:cxn>
                  <a:cxn ang="0">
                    <a:pos x="24" y="9"/>
                  </a:cxn>
                </a:cxnLst>
                <a:rect l="0" t="0" r="r" b="b"/>
                <a:pathLst>
                  <a:path w="37" h="51">
                    <a:moveTo>
                      <a:pt x="24" y="9"/>
                    </a:moveTo>
                    <a:cubicBezTo>
                      <a:pt x="21" y="9"/>
                      <a:pt x="25" y="11"/>
                      <a:pt x="22" y="12"/>
                    </a:cubicBezTo>
                    <a:cubicBezTo>
                      <a:pt x="18" y="14"/>
                      <a:pt x="28" y="19"/>
                      <a:pt x="28" y="16"/>
                    </a:cubicBezTo>
                    <a:cubicBezTo>
                      <a:pt x="28" y="14"/>
                      <a:pt x="30" y="12"/>
                      <a:pt x="30" y="14"/>
                    </a:cubicBezTo>
                    <a:cubicBezTo>
                      <a:pt x="31" y="17"/>
                      <a:pt x="31" y="16"/>
                      <a:pt x="31" y="17"/>
                    </a:cubicBezTo>
                    <a:cubicBezTo>
                      <a:pt x="33" y="19"/>
                      <a:pt x="33" y="17"/>
                      <a:pt x="34" y="17"/>
                    </a:cubicBezTo>
                    <a:cubicBezTo>
                      <a:pt x="36" y="17"/>
                      <a:pt x="36" y="19"/>
                      <a:pt x="34" y="19"/>
                    </a:cubicBezTo>
                    <a:cubicBezTo>
                      <a:pt x="34" y="19"/>
                      <a:pt x="34" y="20"/>
                      <a:pt x="36" y="23"/>
                    </a:cubicBezTo>
                    <a:cubicBezTo>
                      <a:pt x="37" y="26"/>
                      <a:pt x="37" y="31"/>
                      <a:pt x="36" y="36"/>
                    </a:cubicBezTo>
                    <a:cubicBezTo>
                      <a:pt x="33" y="40"/>
                      <a:pt x="36" y="40"/>
                      <a:pt x="33" y="40"/>
                    </a:cubicBezTo>
                    <a:cubicBezTo>
                      <a:pt x="30" y="40"/>
                      <a:pt x="31" y="40"/>
                      <a:pt x="28" y="40"/>
                    </a:cubicBezTo>
                    <a:cubicBezTo>
                      <a:pt x="24" y="42"/>
                      <a:pt x="21" y="47"/>
                      <a:pt x="19" y="45"/>
                    </a:cubicBezTo>
                    <a:cubicBezTo>
                      <a:pt x="19" y="42"/>
                      <a:pt x="19" y="45"/>
                      <a:pt x="18" y="47"/>
                    </a:cubicBezTo>
                    <a:cubicBezTo>
                      <a:pt x="18" y="48"/>
                      <a:pt x="4" y="51"/>
                      <a:pt x="7" y="48"/>
                    </a:cubicBezTo>
                    <a:cubicBezTo>
                      <a:pt x="12" y="44"/>
                      <a:pt x="3" y="50"/>
                      <a:pt x="6" y="47"/>
                    </a:cubicBezTo>
                    <a:cubicBezTo>
                      <a:pt x="7" y="44"/>
                      <a:pt x="0" y="47"/>
                      <a:pt x="4" y="44"/>
                    </a:cubicBezTo>
                    <a:cubicBezTo>
                      <a:pt x="7" y="39"/>
                      <a:pt x="0" y="44"/>
                      <a:pt x="3" y="40"/>
                    </a:cubicBezTo>
                    <a:cubicBezTo>
                      <a:pt x="6" y="37"/>
                      <a:pt x="9" y="40"/>
                      <a:pt x="7" y="39"/>
                    </a:cubicBezTo>
                    <a:cubicBezTo>
                      <a:pt x="6" y="37"/>
                      <a:pt x="7" y="36"/>
                      <a:pt x="12" y="36"/>
                    </a:cubicBezTo>
                    <a:cubicBezTo>
                      <a:pt x="16" y="36"/>
                      <a:pt x="15" y="34"/>
                      <a:pt x="13" y="34"/>
                    </a:cubicBezTo>
                    <a:cubicBezTo>
                      <a:pt x="12" y="34"/>
                      <a:pt x="3" y="37"/>
                      <a:pt x="7" y="34"/>
                    </a:cubicBezTo>
                    <a:cubicBezTo>
                      <a:pt x="12" y="31"/>
                      <a:pt x="7" y="30"/>
                      <a:pt x="12" y="30"/>
                    </a:cubicBezTo>
                    <a:cubicBezTo>
                      <a:pt x="16" y="28"/>
                      <a:pt x="12" y="26"/>
                      <a:pt x="10" y="28"/>
                    </a:cubicBezTo>
                    <a:cubicBezTo>
                      <a:pt x="9" y="28"/>
                      <a:pt x="3" y="25"/>
                      <a:pt x="6" y="23"/>
                    </a:cubicBezTo>
                    <a:cubicBezTo>
                      <a:pt x="7" y="22"/>
                      <a:pt x="6" y="22"/>
                      <a:pt x="9" y="20"/>
                    </a:cubicBezTo>
                    <a:cubicBezTo>
                      <a:pt x="12" y="19"/>
                      <a:pt x="3" y="20"/>
                      <a:pt x="6" y="17"/>
                    </a:cubicBezTo>
                    <a:cubicBezTo>
                      <a:pt x="7" y="16"/>
                      <a:pt x="4" y="17"/>
                      <a:pt x="4" y="16"/>
                    </a:cubicBezTo>
                    <a:cubicBezTo>
                      <a:pt x="6" y="14"/>
                      <a:pt x="9" y="14"/>
                      <a:pt x="12" y="16"/>
                    </a:cubicBezTo>
                    <a:cubicBezTo>
                      <a:pt x="13" y="16"/>
                      <a:pt x="13" y="14"/>
                      <a:pt x="15" y="16"/>
                    </a:cubicBezTo>
                    <a:cubicBezTo>
                      <a:pt x="18" y="16"/>
                      <a:pt x="16" y="14"/>
                      <a:pt x="19" y="12"/>
                    </a:cubicBezTo>
                    <a:cubicBezTo>
                      <a:pt x="22" y="9"/>
                      <a:pt x="16" y="11"/>
                      <a:pt x="15" y="11"/>
                    </a:cubicBezTo>
                    <a:cubicBezTo>
                      <a:pt x="15" y="9"/>
                      <a:pt x="19" y="9"/>
                      <a:pt x="18" y="6"/>
                    </a:cubicBezTo>
                    <a:cubicBezTo>
                      <a:pt x="18" y="5"/>
                      <a:pt x="22" y="3"/>
                      <a:pt x="24" y="3"/>
                    </a:cubicBezTo>
                    <a:cubicBezTo>
                      <a:pt x="27" y="3"/>
                      <a:pt x="25" y="0"/>
                      <a:pt x="28" y="1"/>
                    </a:cubicBezTo>
                    <a:cubicBezTo>
                      <a:pt x="31" y="3"/>
                      <a:pt x="28" y="3"/>
                      <a:pt x="28" y="5"/>
                    </a:cubicBezTo>
                    <a:cubicBezTo>
                      <a:pt x="25" y="6"/>
                      <a:pt x="27" y="9"/>
                      <a:pt x="24" y="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89" name="Freeform 9"/>
              <p:cNvSpPr>
                <a:spLocks/>
              </p:cNvSpPr>
              <p:nvPr/>
            </p:nvSpPr>
            <p:spPr bwMode="auto">
              <a:xfrm>
                <a:off x="4051" y="2009"/>
                <a:ext cx="498" cy="240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222" y="48"/>
                  </a:cxn>
                  <a:cxn ang="0">
                    <a:pos x="225" y="53"/>
                  </a:cxn>
                  <a:cxn ang="0">
                    <a:pos x="234" y="53"/>
                  </a:cxn>
                  <a:cxn ang="0">
                    <a:pos x="240" y="50"/>
                  </a:cxn>
                  <a:cxn ang="0">
                    <a:pos x="251" y="56"/>
                  </a:cxn>
                  <a:cxn ang="0">
                    <a:pos x="255" y="65"/>
                  </a:cxn>
                  <a:cxn ang="0">
                    <a:pos x="246" y="65"/>
                  </a:cxn>
                  <a:cxn ang="0">
                    <a:pos x="239" y="65"/>
                  </a:cxn>
                  <a:cxn ang="0">
                    <a:pos x="228" y="70"/>
                  </a:cxn>
                  <a:cxn ang="0">
                    <a:pos x="225" y="76"/>
                  </a:cxn>
                  <a:cxn ang="0">
                    <a:pos x="216" y="80"/>
                  </a:cxn>
                  <a:cxn ang="0">
                    <a:pos x="207" y="87"/>
                  </a:cxn>
                  <a:cxn ang="0">
                    <a:pos x="192" y="84"/>
                  </a:cxn>
                  <a:cxn ang="0">
                    <a:pos x="189" y="92"/>
                  </a:cxn>
                  <a:cxn ang="0">
                    <a:pos x="192" y="100"/>
                  </a:cxn>
                  <a:cxn ang="0">
                    <a:pos x="181" y="107"/>
                  </a:cxn>
                  <a:cxn ang="0">
                    <a:pos x="173" y="114"/>
                  </a:cxn>
                  <a:cxn ang="0">
                    <a:pos x="169" y="114"/>
                  </a:cxn>
                  <a:cxn ang="0">
                    <a:pos x="160" y="114"/>
                  </a:cxn>
                  <a:cxn ang="0">
                    <a:pos x="154" y="115"/>
                  </a:cxn>
                  <a:cxn ang="0">
                    <a:pos x="138" y="123"/>
                  </a:cxn>
                  <a:cxn ang="0">
                    <a:pos x="134" y="123"/>
                  </a:cxn>
                  <a:cxn ang="0">
                    <a:pos x="131" y="120"/>
                  </a:cxn>
                  <a:cxn ang="0">
                    <a:pos x="117" y="117"/>
                  </a:cxn>
                  <a:cxn ang="0">
                    <a:pos x="100" y="111"/>
                  </a:cxn>
                  <a:cxn ang="0">
                    <a:pos x="75" y="111"/>
                  </a:cxn>
                  <a:cxn ang="0">
                    <a:pos x="69" y="109"/>
                  </a:cxn>
                  <a:cxn ang="0">
                    <a:pos x="64" y="100"/>
                  </a:cxn>
                  <a:cxn ang="0">
                    <a:pos x="55" y="92"/>
                  </a:cxn>
                  <a:cxn ang="0">
                    <a:pos x="38" y="84"/>
                  </a:cxn>
                  <a:cxn ang="0">
                    <a:pos x="27" y="83"/>
                  </a:cxn>
                  <a:cxn ang="0">
                    <a:pos x="24" y="76"/>
                  </a:cxn>
                  <a:cxn ang="0">
                    <a:pos x="26" y="67"/>
                  </a:cxn>
                  <a:cxn ang="0">
                    <a:pos x="18" y="52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2" y="36"/>
                  </a:cxn>
                  <a:cxn ang="0">
                    <a:pos x="12" y="31"/>
                  </a:cxn>
                  <a:cxn ang="0">
                    <a:pos x="21" y="24"/>
                  </a:cxn>
                  <a:cxn ang="0">
                    <a:pos x="41" y="19"/>
                  </a:cxn>
                  <a:cxn ang="0">
                    <a:pos x="53" y="22"/>
                  </a:cxn>
                  <a:cxn ang="0">
                    <a:pos x="84" y="24"/>
                  </a:cxn>
                  <a:cxn ang="0">
                    <a:pos x="82" y="10"/>
                  </a:cxn>
                  <a:cxn ang="0">
                    <a:pos x="99" y="5"/>
                  </a:cxn>
                  <a:cxn ang="0">
                    <a:pos x="116" y="13"/>
                  </a:cxn>
                  <a:cxn ang="0">
                    <a:pos x="131" y="24"/>
                  </a:cxn>
                  <a:cxn ang="0">
                    <a:pos x="152" y="25"/>
                  </a:cxn>
                  <a:cxn ang="0">
                    <a:pos x="170" y="35"/>
                  </a:cxn>
                  <a:cxn ang="0">
                    <a:pos x="195" y="33"/>
                  </a:cxn>
                  <a:cxn ang="0">
                    <a:pos x="214" y="24"/>
                  </a:cxn>
                  <a:cxn ang="0">
                    <a:pos x="230" y="28"/>
                  </a:cxn>
                </a:cxnLst>
                <a:rect l="0" t="0" r="r" b="b"/>
                <a:pathLst>
                  <a:path w="257" h="124">
                    <a:moveTo>
                      <a:pt x="230" y="28"/>
                    </a:moveTo>
                    <a:cubicBezTo>
                      <a:pt x="219" y="50"/>
                      <a:pt x="225" y="45"/>
                      <a:pt x="222" y="48"/>
                    </a:cubicBezTo>
                    <a:cubicBezTo>
                      <a:pt x="219" y="50"/>
                      <a:pt x="223" y="55"/>
                      <a:pt x="225" y="53"/>
                    </a:cubicBezTo>
                    <a:cubicBezTo>
                      <a:pt x="227" y="52"/>
                      <a:pt x="231" y="52"/>
                      <a:pt x="234" y="53"/>
                    </a:cubicBezTo>
                    <a:cubicBezTo>
                      <a:pt x="237" y="56"/>
                      <a:pt x="234" y="50"/>
                      <a:pt x="240" y="50"/>
                    </a:cubicBezTo>
                    <a:cubicBezTo>
                      <a:pt x="246" y="50"/>
                      <a:pt x="248" y="53"/>
                      <a:pt x="251" y="56"/>
                    </a:cubicBezTo>
                    <a:cubicBezTo>
                      <a:pt x="254" y="59"/>
                      <a:pt x="257" y="64"/>
                      <a:pt x="255" y="65"/>
                    </a:cubicBezTo>
                    <a:cubicBezTo>
                      <a:pt x="252" y="67"/>
                      <a:pt x="248" y="64"/>
                      <a:pt x="246" y="65"/>
                    </a:cubicBezTo>
                    <a:cubicBezTo>
                      <a:pt x="245" y="67"/>
                      <a:pt x="243" y="64"/>
                      <a:pt x="239" y="65"/>
                    </a:cubicBezTo>
                    <a:cubicBezTo>
                      <a:pt x="236" y="69"/>
                      <a:pt x="231" y="67"/>
                      <a:pt x="228" y="70"/>
                    </a:cubicBezTo>
                    <a:cubicBezTo>
                      <a:pt x="225" y="75"/>
                      <a:pt x="228" y="75"/>
                      <a:pt x="225" y="76"/>
                    </a:cubicBezTo>
                    <a:cubicBezTo>
                      <a:pt x="222" y="80"/>
                      <a:pt x="219" y="81"/>
                      <a:pt x="216" y="80"/>
                    </a:cubicBezTo>
                    <a:cubicBezTo>
                      <a:pt x="211" y="80"/>
                      <a:pt x="213" y="84"/>
                      <a:pt x="207" y="87"/>
                    </a:cubicBezTo>
                    <a:cubicBezTo>
                      <a:pt x="199" y="90"/>
                      <a:pt x="196" y="83"/>
                      <a:pt x="192" y="84"/>
                    </a:cubicBezTo>
                    <a:cubicBezTo>
                      <a:pt x="189" y="84"/>
                      <a:pt x="189" y="87"/>
                      <a:pt x="189" y="92"/>
                    </a:cubicBezTo>
                    <a:cubicBezTo>
                      <a:pt x="189" y="95"/>
                      <a:pt x="195" y="98"/>
                      <a:pt x="192" y="100"/>
                    </a:cubicBezTo>
                    <a:cubicBezTo>
                      <a:pt x="187" y="103"/>
                      <a:pt x="185" y="103"/>
                      <a:pt x="181" y="107"/>
                    </a:cubicBezTo>
                    <a:cubicBezTo>
                      <a:pt x="178" y="112"/>
                      <a:pt x="175" y="111"/>
                      <a:pt x="173" y="114"/>
                    </a:cubicBezTo>
                    <a:cubicBezTo>
                      <a:pt x="172" y="115"/>
                      <a:pt x="170" y="112"/>
                      <a:pt x="169" y="114"/>
                    </a:cubicBezTo>
                    <a:cubicBezTo>
                      <a:pt x="166" y="115"/>
                      <a:pt x="166" y="114"/>
                      <a:pt x="160" y="114"/>
                    </a:cubicBezTo>
                    <a:cubicBezTo>
                      <a:pt x="155" y="114"/>
                      <a:pt x="158" y="112"/>
                      <a:pt x="154" y="115"/>
                    </a:cubicBezTo>
                    <a:cubicBezTo>
                      <a:pt x="151" y="118"/>
                      <a:pt x="151" y="115"/>
                      <a:pt x="138" y="123"/>
                    </a:cubicBezTo>
                    <a:cubicBezTo>
                      <a:pt x="137" y="124"/>
                      <a:pt x="137" y="121"/>
                      <a:pt x="134" y="123"/>
                    </a:cubicBezTo>
                    <a:cubicBezTo>
                      <a:pt x="132" y="123"/>
                      <a:pt x="135" y="118"/>
                      <a:pt x="131" y="120"/>
                    </a:cubicBezTo>
                    <a:cubicBezTo>
                      <a:pt x="126" y="123"/>
                      <a:pt x="120" y="117"/>
                      <a:pt x="117" y="117"/>
                    </a:cubicBezTo>
                    <a:cubicBezTo>
                      <a:pt x="114" y="117"/>
                      <a:pt x="111" y="111"/>
                      <a:pt x="100" y="111"/>
                    </a:cubicBezTo>
                    <a:cubicBezTo>
                      <a:pt x="90" y="112"/>
                      <a:pt x="88" y="112"/>
                      <a:pt x="75" y="111"/>
                    </a:cubicBezTo>
                    <a:cubicBezTo>
                      <a:pt x="72" y="109"/>
                      <a:pt x="69" y="112"/>
                      <a:pt x="69" y="109"/>
                    </a:cubicBezTo>
                    <a:cubicBezTo>
                      <a:pt x="67" y="104"/>
                      <a:pt x="65" y="107"/>
                      <a:pt x="64" y="100"/>
                    </a:cubicBezTo>
                    <a:cubicBezTo>
                      <a:pt x="62" y="93"/>
                      <a:pt x="64" y="100"/>
                      <a:pt x="55" y="92"/>
                    </a:cubicBezTo>
                    <a:cubicBezTo>
                      <a:pt x="47" y="84"/>
                      <a:pt x="43" y="84"/>
                      <a:pt x="38" y="84"/>
                    </a:cubicBezTo>
                    <a:cubicBezTo>
                      <a:pt x="34" y="84"/>
                      <a:pt x="31" y="83"/>
                      <a:pt x="27" y="83"/>
                    </a:cubicBezTo>
                    <a:cubicBezTo>
                      <a:pt x="23" y="83"/>
                      <a:pt x="23" y="78"/>
                      <a:pt x="24" y="76"/>
                    </a:cubicBezTo>
                    <a:cubicBezTo>
                      <a:pt x="27" y="72"/>
                      <a:pt x="24" y="73"/>
                      <a:pt x="26" y="67"/>
                    </a:cubicBezTo>
                    <a:cubicBezTo>
                      <a:pt x="27" y="61"/>
                      <a:pt x="20" y="55"/>
                      <a:pt x="18" y="52"/>
                    </a:cubicBezTo>
                    <a:cubicBezTo>
                      <a:pt x="18" y="50"/>
                      <a:pt x="17" y="53"/>
                      <a:pt x="15" y="50"/>
                    </a:cubicBezTo>
                    <a:cubicBezTo>
                      <a:pt x="14" y="47"/>
                      <a:pt x="12" y="52"/>
                      <a:pt x="9" y="48"/>
                    </a:cubicBezTo>
                    <a:cubicBezTo>
                      <a:pt x="5" y="47"/>
                      <a:pt x="0" y="41"/>
                      <a:pt x="2" y="36"/>
                    </a:cubicBezTo>
                    <a:cubicBezTo>
                      <a:pt x="6" y="30"/>
                      <a:pt x="5" y="35"/>
                      <a:pt x="12" y="31"/>
                    </a:cubicBezTo>
                    <a:cubicBezTo>
                      <a:pt x="18" y="30"/>
                      <a:pt x="12" y="28"/>
                      <a:pt x="21" y="24"/>
                    </a:cubicBezTo>
                    <a:cubicBezTo>
                      <a:pt x="31" y="19"/>
                      <a:pt x="37" y="16"/>
                      <a:pt x="41" y="19"/>
                    </a:cubicBezTo>
                    <a:cubicBezTo>
                      <a:pt x="46" y="22"/>
                      <a:pt x="52" y="16"/>
                      <a:pt x="53" y="22"/>
                    </a:cubicBezTo>
                    <a:cubicBezTo>
                      <a:pt x="55" y="27"/>
                      <a:pt x="81" y="31"/>
                      <a:pt x="84" y="24"/>
                    </a:cubicBezTo>
                    <a:cubicBezTo>
                      <a:pt x="85" y="17"/>
                      <a:pt x="76" y="17"/>
                      <a:pt x="82" y="10"/>
                    </a:cubicBezTo>
                    <a:cubicBezTo>
                      <a:pt x="88" y="0"/>
                      <a:pt x="85" y="0"/>
                      <a:pt x="99" y="5"/>
                    </a:cubicBezTo>
                    <a:cubicBezTo>
                      <a:pt x="111" y="11"/>
                      <a:pt x="116" y="5"/>
                      <a:pt x="116" y="13"/>
                    </a:cubicBezTo>
                    <a:cubicBezTo>
                      <a:pt x="116" y="21"/>
                      <a:pt x="123" y="27"/>
                      <a:pt x="131" y="24"/>
                    </a:cubicBezTo>
                    <a:cubicBezTo>
                      <a:pt x="140" y="21"/>
                      <a:pt x="141" y="21"/>
                      <a:pt x="152" y="25"/>
                    </a:cubicBezTo>
                    <a:cubicBezTo>
                      <a:pt x="163" y="28"/>
                      <a:pt x="157" y="31"/>
                      <a:pt x="170" y="35"/>
                    </a:cubicBezTo>
                    <a:cubicBezTo>
                      <a:pt x="190" y="39"/>
                      <a:pt x="182" y="31"/>
                      <a:pt x="195" y="33"/>
                    </a:cubicBezTo>
                    <a:cubicBezTo>
                      <a:pt x="207" y="33"/>
                      <a:pt x="204" y="17"/>
                      <a:pt x="214" y="24"/>
                    </a:cubicBezTo>
                    <a:cubicBezTo>
                      <a:pt x="223" y="30"/>
                      <a:pt x="223" y="24"/>
                      <a:pt x="230" y="2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0" name="Freeform 10"/>
              <p:cNvSpPr>
                <a:spLocks/>
              </p:cNvSpPr>
              <p:nvPr/>
            </p:nvSpPr>
            <p:spPr bwMode="auto">
              <a:xfrm>
                <a:off x="3829" y="1976"/>
                <a:ext cx="951" cy="711"/>
              </a:xfrm>
              <a:custGeom>
                <a:avLst/>
                <a:gdLst/>
                <a:ahLst/>
                <a:cxnLst>
                  <a:cxn ang="0">
                    <a:pos x="441" y="136"/>
                  </a:cxn>
                  <a:cxn ang="0">
                    <a:pos x="427" y="142"/>
                  </a:cxn>
                  <a:cxn ang="0">
                    <a:pos x="414" y="150"/>
                  </a:cxn>
                  <a:cxn ang="0">
                    <a:pos x="398" y="160"/>
                  </a:cxn>
                  <a:cxn ang="0">
                    <a:pos x="383" y="171"/>
                  </a:cxn>
                  <a:cxn ang="0">
                    <a:pos x="382" y="160"/>
                  </a:cxn>
                  <a:cxn ang="0">
                    <a:pos x="376" y="151"/>
                  </a:cxn>
                  <a:cxn ang="0">
                    <a:pos x="351" y="168"/>
                  </a:cxn>
                  <a:cxn ang="0">
                    <a:pos x="365" y="190"/>
                  </a:cxn>
                  <a:cxn ang="0">
                    <a:pos x="383" y="187"/>
                  </a:cxn>
                  <a:cxn ang="0">
                    <a:pos x="385" y="193"/>
                  </a:cxn>
                  <a:cxn ang="0">
                    <a:pos x="371" y="204"/>
                  </a:cxn>
                  <a:cxn ang="0">
                    <a:pos x="379" y="240"/>
                  </a:cxn>
                  <a:cxn ang="0">
                    <a:pos x="371" y="246"/>
                  </a:cxn>
                  <a:cxn ang="0">
                    <a:pos x="383" y="257"/>
                  </a:cxn>
                  <a:cxn ang="0">
                    <a:pos x="386" y="268"/>
                  </a:cxn>
                  <a:cxn ang="0">
                    <a:pos x="380" y="285"/>
                  </a:cxn>
                  <a:cxn ang="0">
                    <a:pos x="368" y="300"/>
                  </a:cxn>
                  <a:cxn ang="0">
                    <a:pos x="365" y="313"/>
                  </a:cxn>
                  <a:cxn ang="0">
                    <a:pos x="357" y="322"/>
                  </a:cxn>
                  <a:cxn ang="0">
                    <a:pos x="345" y="333"/>
                  </a:cxn>
                  <a:cxn ang="0">
                    <a:pos x="335" y="342"/>
                  </a:cxn>
                  <a:cxn ang="0">
                    <a:pos x="325" y="345"/>
                  </a:cxn>
                  <a:cxn ang="0">
                    <a:pos x="316" y="347"/>
                  </a:cxn>
                  <a:cxn ang="0">
                    <a:pos x="303" y="353"/>
                  </a:cxn>
                  <a:cxn ang="0">
                    <a:pos x="290" y="364"/>
                  </a:cxn>
                  <a:cxn ang="0">
                    <a:pos x="287" y="353"/>
                  </a:cxn>
                  <a:cxn ang="0">
                    <a:pos x="277" y="353"/>
                  </a:cxn>
                  <a:cxn ang="0">
                    <a:pos x="265" y="342"/>
                  </a:cxn>
                  <a:cxn ang="0">
                    <a:pos x="245" y="341"/>
                  </a:cxn>
                  <a:cxn ang="0">
                    <a:pos x="233" y="341"/>
                  </a:cxn>
                  <a:cxn ang="0">
                    <a:pos x="220" y="353"/>
                  </a:cxn>
                  <a:cxn ang="0">
                    <a:pos x="205" y="345"/>
                  </a:cxn>
                  <a:cxn ang="0">
                    <a:pos x="195" y="328"/>
                  </a:cxn>
                  <a:cxn ang="0">
                    <a:pos x="201" y="310"/>
                  </a:cxn>
                  <a:cxn ang="0">
                    <a:pos x="190" y="285"/>
                  </a:cxn>
                  <a:cxn ang="0">
                    <a:pos x="176" y="274"/>
                  </a:cxn>
                  <a:cxn ang="0">
                    <a:pos x="144" y="289"/>
                  </a:cxn>
                  <a:cxn ang="0">
                    <a:pos x="126" y="289"/>
                  </a:cxn>
                  <a:cxn ang="0">
                    <a:pos x="105" y="286"/>
                  </a:cxn>
                  <a:cxn ang="0">
                    <a:pos x="93" y="280"/>
                  </a:cxn>
                  <a:cxn ang="0">
                    <a:pos x="67" y="261"/>
                  </a:cxn>
                  <a:cxn ang="0">
                    <a:pos x="41" y="241"/>
                  </a:cxn>
                  <a:cxn ang="0">
                    <a:pos x="47" y="223"/>
                  </a:cxn>
                  <a:cxn ang="0">
                    <a:pos x="45" y="202"/>
                  </a:cxn>
                  <a:cxn ang="0">
                    <a:pos x="21" y="196"/>
                  </a:cxn>
                  <a:cxn ang="0">
                    <a:pos x="12" y="179"/>
                  </a:cxn>
                  <a:cxn ang="0">
                    <a:pos x="7" y="157"/>
                  </a:cxn>
                  <a:cxn ang="0">
                    <a:pos x="39" y="143"/>
                  </a:cxn>
                  <a:cxn ang="0">
                    <a:pos x="56" y="106"/>
                  </a:cxn>
                  <a:cxn ang="0">
                    <a:pos x="76" y="78"/>
                  </a:cxn>
                  <a:cxn ang="0">
                    <a:pos x="111" y="55"/>
                  </a:cxn>
                  <a:cxn ang="0">
                    <a:pos x="140" y="84"/>
                  </a:cxn>
                  <a:cxn ang="0">
                    <a:pos x="178" y="117"/>
                  </a:cxn>
                  <a:cxn ang="0">
                    <a:pos x="245" y="137"/>
                  </a:cxn>
                  <a:cxn ang="0">
                    <a:pos x="283" y="131"/>
                  </a:cxn>
                  <a:cxn ang="0">
                    <a:pos x="306" y="101"/>
                  </a:cxn>
                  <a:cxn ang="0">
                    <a:pos x="353" y="83"/>
                  </a:cxn>
                  <a:cxn ang="0">
                    <a:pos x="348" y="70"/>
                  </a:cxn>
                  <a:cxn ang="0">
                    <a:pos x="373" y="24"/>
                  </a:cxn>
                  <a:cxn ang="0">
                    <a:pos x="441" y="50"/>
                  </a:cxn>
                  <a:cxn ang="0">
                    <a:pos x="481" y="64"/>
                  </a:cxn>
                  <a:cxn ang="0">
                    <a:pos x="458" y="123"/>
                  </a:cxn>
                </a:cxnLst>
                <a:rect l="0" t="0" r="r" b="b"/>
                <a:pathLst>
                  <a:path w="490" h="367">
                    <a:moveTo>
                      <a:pt x="453" y="131"/>
                    </a:moveTo>
                    <a:cubicBezTo>
                      <a:pt x="453" y="128"/>
                      <a:pt x="453" y="131"/>
                      <a:pt x="452" y="129"/>
                    </a:cubicBezTo>
                    <a:cubicBezTo>
                      <a:pt x="450" y="128"/>
                      <a:pt x="452" y="126"/>
                      <a:pt x="449" y="125"/>
                    </a:cubicBezTo>
                    <a:cubicBezTo>
                      <a:pt x="446" y="125"/>
                      <a:pt x="449" y="132"/>
                      <a:pt x="446" y="131"/>
                    </a:cubicBezTo>
                    <a:cubicBezTo>
                      <a:pt x="443" y="131"/>
                      <a:pt x="444" y="134"/>
                      <a:pt x="441" y="136"/>
                    </a:cubicBezTo>
                    <a:cubicBezTo>
                      <a:pt x="440" y="137"/>
                      <a:pt x="441" y="136"/>
                      <a:pt x="438" y="136"/>
                    </a:cubicBezTo>
                    <a:cubicBezTo>
                      <a:pt x="436" y="137"/>
                      <a:pt x="433" y="134"/>
                      <a:pt x="433" y="137"/>
                    </a:cubicBezTo>
                    <a:cubicBezTo>
                      <a:pt x="433" y="140"/>
                      <a:pt x="436" y="140"/>
                      <a:pt x="435" y="142"/>
                    </a:cubicBezTo>
                    <a:cubicBezTo>
                      <a:pt x="433" y="143"/>
                      <a:pt x="433" y="142"/>
                      <a:pt x="432" y="142"/>
                    </a:cubicBezTo>
                    <a:cubicBezTo>
                      <a:pt x="430" y="143"/>
                      <a:pt x="429" y="142"/>
                      <a:pt x="427" y="142"/>
                    </a:cubicBezTo>
                    <a:cubicBezTo>
                      <a:pt x="426" y="142"/>
                      <a:pt x="426" y="137"/>
                      <a:pt x="424" y="139"/>
                    </a:cubicBezTo>
                    <a:cubicBezTo>
                      <a:pt x="423" y="140"/>
                      <a:pt x="424" y="139"/>
                      <a:pt x="423" y="140"/>
                    </a:cubicBezTo>
                    <a:cubicBezTo>
                      <a:pt x="421" y="142"/>
                      <a:pt x="423" y="142"/>
                      <a:pt x="421" y="143"/>
                    </a:cubicBezTo>
                    <a:cubicBezTo>
                      <a:pt x="420" y="145"/>
                      <a:pt x="418" y="148"/>
                      <a:pt x="417" y="148"/>
                    </a:cubicBezTo>
                    <a:cubicBezTo>
                      <a:pt x="414" y="148"/>
                      <a:pt x="415" y="150"/>
                      <a:pt x="414" y="150"/>
                    </a:cubicBezTo>
                    <a:cubicBezTo>
                      <a:pt x="412" y="150"/>
                      <a:pt x="414" y="151"/>
                      <a:pt x="412" y="151"/>
                    </a:cubicBezTo>
                    <a:cubicBezTo>
                      <a:pt x="409" y="153"/>
                      <a:pt x="411" y="153"/>
                      <a:pt x="409" y="153"/>
                    </a:cubicBezTo>
                    <a:cubicBezTo>
                      <a:pt x="408" y="153"/>
                      <a:pt x="406" y="156"/>
                      <a:pt x="405" y="157"/>
                    </a:cubicBezTo>
                    <a:cubicBezTo>
                      <a:pt x="405" y="159"/>
                      <a:pt x="405" y="159"/>
                      <a:pt x="405" y="159"/>
                    </a:cubicBezTo>
                    <a:cubicBezTo>
                      <a:pt x="401" y="162"/>
                      <a:pt x="400" y="159"/>
                      <a:pt x="398" y="160"/>
                    </a:cubicBezTo>
                    <a:cubicBezTo>
                      <a:pt x="397" y="162"/>
                      <a:pt x="397" y="159"/>
                      <a:pt x="395" y="162"/>
                    </a:cubicBezTo>
                    <a:cubicBezTo>
                      <a:pt x="395" y="164"/>
                      <a:pt x="392" y="162"/>
                      <a:pt x="391" y="164"/>
                    </a:cubicBezTo>
                    <a:cubicBezTo>
                      <a:pt x="389" y="165"/>
                      <a:pt x="388" y="165"/>
                      <a:pt x="386" y="168"/>
                    </a:cubicBezTo>
                    <a:cubicBezTo>
                      <a:pt x="386" y="171"/>
                      <a:pt x="383" y="170"/>
                      <a:pt x="383" y="170"/>
                    </a:cubicBezTo>
                    <a:cubicBezTo>
                      <a:pt x="383" y="170"/>
                      <a:pt x="385" y="171"/>
                      <a:pt x="383" y="171"/>
                    </a:cubicBezTo>
                    <a:cubicBezTo>
                      <a:pt x="380" y="171"/>
                      <a:pt x="379" y="174"/>
                      <a:pt x="379" y="171"/>
                    </a:cubicBezTo>
                    <a:cubicBezTo>
                      <a:pt x="379" y="168"/>
                      <a:pt x="379" y="171"/>
                      <a:pt x="380" y="170"/>
                    </a:cubicBezTo>
                    <a:cubicBezTo>
                      <a:pt x="382" y="167"/>
                      <a:pt x="382" y="170"/>
                      <a:pt x="383" y="168"/>
                    </a:cubicBezTo>
                    <a:cubicBezTo>
                      <a:pt x="383" y="165"/>
                      <a:pt x="380" y="164"/>
                      <a:pt x="380" y="164"/>
                    </a:cubicBezTo>
                    <a:cubicBezTo>
                      <a:pt x="379" y="164"/>
                      <a:pt x="382" y="162"/>
                      <a:pt x="382" y="160"/>
                    </a:cubicBezTo>
                    <a:cubicBezTo>
                      <a:pt x="380" y="160"/>
                      <a:pt x="383" y="160"/>
                      <a:pt x="386" y="156"/>
                    </a:cubicBezTo>
                    <a:cubicBezTo>
                      <a:pt x="388" y="153"/>
                      <a:pt x="388" y="153"/>
                      <a:pt x="386" y="151"/>
                    </a:cubicBezTo>
                    <a:cubicBezTo>
                      <a:pt x="383" y="148"/>
                      <a:pt x="385" y="148"/>
                      <a:pt x="383" y="148"/>
                    </a:cubicBezTo>
                    <a:cubicBezTo>
                      <a:pt x="382" y="150"/>
                      <a:pt x="380" y="146"/>
                      <a:pt x="379" y="148"/>
                    </a:cubicBezTo>
                    <a:cubicBezTo>
                      <a:pt x="376" y="150"/>
                      <a:pt x="379" y="150"/>
                      <a:pt x="376" y="151"/>
                    </a:cubicBezTo>
                    <a:cubicBezTo>
                      <a:pt x="374" y="154"/>
                      <a:pt x="376" y="156"/>
                      <a:pt x="373" y="156"/>
                    </a:cubicBezTo>
                    <a:cubicBezTo>
                      <a:pt x="371" y="157"/>
                      <a:pt x="363" y="160"/>
                      <a:pt x="363" y="164"/>
                    </a:cubicBezTo>
                    <a:cubicBezTo>
                      <a:pt x="363" y="167"/>
                      <a:pt x="362" y="168"/>
                      <a:pt x="359" y="168"/>
                    </a:cubicBezTo>
                    <a:cubicBezTo>
                      <a:pt x="357" y="167"/>
                      <a:pt x="357" y="171"/>
                      <a:pt x="356" y="168"/>
                    </a:cubicBezTo>
                    <a:cubicBezTo>
                      <a:pt x="354" y="167"/>
                      <a:pt x="351" y="167"/>
                      <a:pt x="351" y="168"/>
                    </a:cubicBezTo>
                    <a:cubicBezTo>
                      <a:pt x="351" y="170"/>
                      <a:pt x="350" y="171"/>
                      <a:pt x="351" y="174"/>
                    </a:cubicBezTo>
                    <a:cubicBezTo>
                      <a:pt x="351" y="178"/>
                      <a:pt x="353" y="178"/>
                      <a:pt x="354" y="178"/>
                    </a:cubicBezTo>
                    <a:cubicBezTo>
                      <a:pt x="354" y="179"/>
                      <a:pt x="357" y="179"/>
                      <a:pt x="359" y="179"/>
                    </a:cubicBezTo>
                    <a:cubicBezTo>
                      <a:pt x="360" y="178"/>
                      <a:pt x="363" y="182"/>
                      <a:pt x="362" y="184"/>
                    </a:cubicBezTo>
                    <a:cubicBezTo>
                      <a:pt x="360" y="185"/>
                      <a:pt x="362" y="190"/>
                      <a:pt x="365" y="190"/>
                    </a:cubicBezTo>
                    <a:cubicBezTo>
                      <a:pt x="370" y="190"/>
                      <a:pt x="370" y="190"/>
                      <a:pt x="370" y="188"/>
                    </a:cubicBezTo>
                    <a:cubicBezTo>
                      <a:pt x="368" y="187"/>
                      <a:pt x="371" y="187"/>
                      <a:pt x="373" y="185"/>
                    </a:cubicBezTo>
                    <a:cubicBezTo>
                      <a:pt x="373" y="182"/>
                      <a:pt x="377" y="182"/>
                      <a:pt x="379" y="184"/>
                    </a:cubicBezTo>
                    <a:cubicBezTo>
                      <a:pt x="379" y="184"/>
                      <a:pt x="379" y="185"/>
                      <a:pt x="380" y="185"/>
                    </a:cubicBezTo>
                    <a:cubicBezTo>
                      <a:pt x="382" y="184"/>
                      <a:pt x="380" y="185"/>
                      <a:pt x="383" y="187"/>
                    </a:cubicBezTo>
                    <a:cubicBezTo>
                      <a:pt x="388" y="187"/>
                      <a:pt x="385" y="184"/>
                      <a:pt x="388" y="185"/>
                    </a:cubicBezTo>
                    <a:cubicBezTo>
                      <a:pt x="388" y="187"/>
                      <a:pt x="392" y="187"/>
                      <a:pt x="391" y="188"/>
                    </a:cubicBezTo>
                    <a:cubicBezTo>
                      <a:pt x="388" y="192"/>
                      <a:pt x="392" y="192"/>
                      <a:pt x="389" y="193"/>
                    </a:cubicBezTo>
                    <a:cubicBezTo>
                      <a:pt x="386" y="195"/>
                      <a:pt x="388" y="192"/>
                      <a:pt x="386" y="192"/>
                    </a:cubicBezTo>
                    <a:cubicBezTo>
                      <a:pt x="385" y="193"/>
                      <a:pt x="386" y="190"/>
                      <a:pt x="385" y="193"/>
                    </a:cubicBezTo>
                    <a:cubicBezTo>
                      <a:pt x="382" y="195"/>
                      <a:pt x="382" y="193"/>
                      <a:pt x="380" y="195"/>
                    </a:cubicBezTo>
                    <a:cubicBezTo>
                      <a:pt x="377" y="196"/>
                      <a:pt x="377" y="198"/>
                      <a:pt x="377" y="198"/>
                    </a:cubicBezTo>
                    <a:cubicBezTo>
                      <a:pt x="376" y="198"/>
                      <a:pt x="376" y="201"/>
                      <a:pt x="374" y="201"/>
                    </a:cubicBezTo>
                    <a:cubicBezTo>
                      <a:pt x="371" y="202"/>
                      <a:pt x="373" y="199"/>
                      <a:pt x="371" y="199"/>
                    </a:cubicBezTo>
                    <a:cubicBezTo>
                      <a:pt x="370" y="201"/>
                      <a:pt x="373" y="202"/>
                      <a:pt x="371" y="204"/>
                    </a:cubicBezTo>
                    <a:cubicBezTo>
                      <a:pt x="370" y="204"/>
                      <a:pt x="371" y="206"/>
                      <a:pt x="368" y="206"/>
                    </a:cubicBezTo>
                    <a:cubicBezTo>
                      <a:pt x="366" y="207"/>
                      <a:pt x="360" y="216"/>
                      <a:pt x="363" y="215"/>
                    </a:cubicBezTo>
                    <a:cubicBezTo>
                      <a:pt x="368" y="215"/>
                      <a:pt x="365" y="218"/>
                      <a:pt x="370" y="220"/>
                    </a:cubicBezTo>
                    <a:cubicBezTo>
                      <a:pt x="374" y="221"/>
                      <a:pt x="373" y="227"/>
                      <a:pt x="376" y="232"/>
                    </a:cubicBezTo>
                    <a:cubicBezTo>
                      <a:pt x="379" y="237"/>
                      <a:pt x="376" y="237"/>
                      <a:pt x="379" y="240"/>
                    </a:cubicBezTo>
                    <a:cubicBezTo>
                      <a:pt x="382" y="241"/>
                      <a:pt x="380" y="241"/>
                      <a:pt x="382" y="244"/>
                    </a:cubicBezTo>
                    <a:cubicBezTo>
                      <a:pt x="385" y="246"/>
                      <a:pt x="386" y="249"/>
                      <a:pt x="383" y="247"/>
                    </a:cubicBezTo>
                    <a:cubicBezTo>
                      <a:pt x="379" y="246"/>
                      <a:pt x="379" y="247"/>
                      <a:pt x="377" y="246"/>
                    </a:cubicBezTo>
                    <a:cubicBezTo>
                      <a:pt x="376" y="246"/>
                      <a:pt x="377" y="244"/>
                      <a:pt x="376" y="244"/>
                    </a:cubicBezTo>
                    <a:cubicBezTo>
                      <a:pt x="374" y="243"/>
                      <a:pt x="373" y="246"/>
                      <a:pt x="371" y="246"/>
                    </a:cubicBezTo>
                    <a:cubicBezTo>
                      <a:pt x="370" y="244"/>
                      <a:pt x="368" y="240"/>
                      <a:pt x="368" y="241"/>
                    </a:cubicBezTo>
                    <a:cubicBezTo>
                      <a:pt x="366" y="243"/>
                      <a:pt x="371" y="247"/>
                      <a:pt x="374" y="244"/>
                    </a:cubicBezTo>
                    <a:cubicBezTo>
                      <a:pt x="374" y="244"/>
                      <a:pt x="377" y="246"/>
                      <a:pt x="376" y="246"/>
                    </a:cubicBezTo>
                    <a:cubicBezTo>
                      <a:pt x="376" y="247"/>
                      <a:pt x="377" y="247"/>
                      <a:pt x="380" y="251"/>
                    </a:cubicBezTo>
                    <a:cubicBezTo>
                      <a:pt x="383" y="254"/>
                      <a:pt x="386" y="257"/>
                      <a:pt x="383" y="257"/>
                    </a:cubicBezTo>
                    <a:cubicBezTo>
                      <a:pt x="382" y="257"/>
                      <a:pt x="377" y="260"/>
                      <a:pt x="377" y="261"/>
                    </a:cubicBezTo>
                    <a:cubicBezTo>
                      <a:pt x="377" y="263"/>
                      <a:pt x="374" y="260"/>
                      <a:pt x="373" y="263"/>
                    </a:cubicBezTo>
                    <a:cubicBezTo>
                      <a:pt x="373" y="265"/>
                      <a:pt x="374" y="261"/>
                      <a:pt x="374" y="263"/>
                    </a:cubicBezTo>
                    <a:cubicBezTo>
                      <a:pt x="376" y="268"/>
                      <a:pt x="379" y="260"/>
                      <a:pt x="382" y="265"/>
                    </a:cubicBezTo>
                    <a:cubicBezTo>
                      <a:pt x="385" y="268"/>
                      <a:pt x="388" y="266"/>
                      <a:pt x="386" y="268"/>
                    </a:cubicBezTo>
                    <a:cubicBezTo>
                      <a:pt x="382" y="271"/>
                      <a:pt x="385" y="268"/>
                      <a:pt x="385" y="272"/>
                    </a:cubicBezTo>
                    <a:cubicBezTo>
                      <a:pt x="386" y="277"/>
                      <a:pt x="380" y="274"/>
                      <a:pt x="383" y="275"/>
                    </a:cubicBezTo>
                    <a:cubicBezTo>
                      <a:pt x="385" y="277"/>
                      <a:pt x="382" y="277"/>
                      <a:pt x="383" y="279"/>
                    </a:cubicBezTo>
                    <a:cubicBezTo>
                      <a:pt x="383" y="280"/>
                      <a:pt x="380" y="279"/>
                      <a:pt x="382" y="282"/>
                    </a:cubicBezTo>
                    <a:cubicBezTo>
                      <a:pt x="383" y="285"/>
                      <a:pt x="382" y="283"/>
                      <a:pt x="380" y="285"/>
                    </a:cubicBezTo>
                    <a:cubicBezTo>
                      <a:pt x="380" y="286"/>
                      <a:pt x="380" y="280"/>
                      <a:pt x="379" y="285"/>
                    </a:cubicBezTo>
                    <a:cubicBezTo>
                      <a:pt x="377" y="289"/>
                      <a:pt x="374" y="289"/>
                      <a:pt x="374" y="291"/>
                    </a:cubicBezTo>
                    <a:cubicBezTo>
                      <a:pt x="376" y="293"/>
                      <a:pt x="373" y="297"/>
                      <a:pt x="371" y="299"/>
                    </a:cubicBezTo>
                    <a:cubicBezTo>
                      <a:pt x="370" y="299"/>
                      <a:pt x="373" y="300"/>
                      <a:pt x="370" y="302"/>
                    </a:cubicBezTo>
                    <a:cubicBezTo>
                      <a:pt x="368" y="302"/>
                      <a:pt x="370" y="299"/>
                      <a:pt x="368" y="300"/>
                    </a:cubicBezTo>
                    <a:cubicBezTo>
                      <a:pt x="365" y="300"/>
                      <a:pt x="368" y="300"/>
                      <a:pt x="368" y="302"/>
                    </a:cubicBezTo>
                    <a:cubicBezTo>
                      <a:pt x="370" y="305"/>
                      <a:pt x="371" y="303"/>
                      <a:pt x="368" y="303"/>
                    </a:cubicBezTo>
                    <a:cubicBezTo>
                      <a:pt x="366" y="305"/>
                      <a:pt x="365" y="308"/>
                      <a:pt x="366" y="307"/>
                    </a:cubicBezTo>
                    <a:cubicBezTo>
                      <a:pt x="370" y="307"/>
                      <a:pt x="365" y="310"/>
                      <a:pt x="366" y="313"/>
                    </a:cubicBezTo>
                    <a:cubicBezTo>
                      <a:pt x="368" y="314"/>
                      <a:pt x="366" y="316"/>
                      <a:pt x="365" y="313"/>
                    </a:cubicBezTo>
                    <a:cubicBezTo>
                      <a:pt x="363" y="311"/>
                      <a:pt x="362" y="313"/>
                      <a:pt x="363" y="314"/>
                    </a:cubicBezTo>
                    <a:cubicBezTo>
                      <a:pt x="363" y="314"/>
                      <a:pt x="366" y="314"/>
                      <a:pt x="363" y="316"/>
                    </a:cubicBezTo>
                    <a:cubicBezTo>
                      <a:pt x="362" y="317"/>
                      <a:pt x="362" y="314"/>
                      <a:pt x="360" y="316"/>
                    </a:cubicBezTo>
                    <a:cubicBezTo>
                      <a:pt x="360" y="317"/>
                      <a:pt x="363" y="317"/>
                      <a:pt x="362" y="319"/>
                    </a:cubicBezTo>
                    <a:cubicBezTo>
                      <a:pt x="359" y="320"/>
                      <a:pt x="359" y="324"/>
                      <a:pt x="357" y="322"/>
                    </a:cubicBezTo>
                    <a:cubicBezTo>
                      <a:pt x="356" y="320"/>
                      <a:pt x="356" y="324"/>
                      <a:pt x="356" y="322"/>
                    </a:cubicBezTo>
                    <a:cubicBezTo>
                      <a:pt x="354" y="320"/>
                      <a:pt x="354" y="324"/>
                      <a:pt x="354" y="324"/>
                    </a:cubicBezTo>
                    <a:cubicBezTo>
                      <a:pt x="356" y="325"/>
                      <a:pt x="353" y="328"/>
                      <a:pt x="351" y="330"/>
                    </a:cubicBezTo>
                    <a:cubicBezTo>
                      <a:pt x="350" y="331"/>
                      <a:pt x="351" y="328"/>
                      <a:pt x="348" y="330"/>
                    </a:cubicBezTo>
                    <a:cubicBezTo>
                      <a:pt x="347" y="333"/>
                      <a:pt x="347" y="330"/>
                      <a:pt x="345" y="333"/>
                    </a:cubicBezTo>
                    <a:cubicBezTo>
                      <a:pt x="344" y="335"/>
                      <a:pt x="342" y="335"/>
                      <a:pt x="344" y="335"/>
                    </a:cubicBezTo>
                    <a:cubicBezTo>
                      <a:pt x="345" y="336"/>
                      <a:pt x="342" y="336"/>
                      <a:pt x="342" y="338"/>
                    </a:cubicBezTo>
                    <a:cubicBezTo>
                      <a:pt x="342" y="339"/>
                      <a:pt x="341" y="339"/>
                      <a:pt x="338" y="341"/>
                    </a:cubicBezTo>
                    <a:cubicBezTo>
                      <a:pt x="336" y="342"/>
                      <a:pt x="336" y="339"/>
                      <a:pt x="335" y="339"/>
                    </a:cubicBezTo>
                    <a:cubicBezTo>
                      <a:pt x="335" y="339"/>
                      <a:pt x="336" y="342"/>
                      <a:pt x="335" y="342"/>
                    </a:cubicBezTo>
                    <a:cubicBezTo>
                      <a:pt x="333" y="341"/>
                      <a:pt x="331" y="339"/>
                      <a:pt x="330" y="342"/>
                    </a:cubicBezTo>
                    <a:cubicBezTo>
                      <a:pt x="328" y="344"/>
                      <a:pt x="328" y="339"/>
                      <a:pt x="327" y="341"/>
                    </a:cubicBezTo>
                    <a:cubicBezTo>
                      <a:pt x="325" y="341"/>
                      <a:pt x="328" y="342"/>
                      <a:pt x="327" y="344"/>
                    </a:cubicBezTo>
                    <a:cubicBezTo>
                      <a:pt x="325" y="344"/>
                      <a:pt x="325" y="341"/>
                      <a:pt x="325" y="342"/>
                    </a:cubicBezTo>
                    <a:cubicBezTo>
                      <a:pt x="324" y="344"/>
                      <a:pt x="325" y="344"/>
                      <a:pt x="325" y="345"/>
                    </a:cubicBezTo>
                    <a:cubicBezTo>
                      <a:pt x="324" y="345"/>
                      <a:pt x="324" y="345"/>
                      <a:pt x="322" y="345"/>
                    </a:cubicBezTo>
                    <a:cubicBezTo>
                      <a:pt x="321" y="344"/>
                      <a:pt x="322" y="344"/>
                      <a:pt x="321" y="342"/>
                    </a:cubicBezTo>
                    <a:cubicBezTo>
                      <a:pt x="319" y="341"/>
                      <a:pt x="319" y="338"/>
                      <a:pt x="318" y="339"/>
                    </a:cubicBezTo>
                    <a:cubicBezTo>
                      <a:pt x="318" y="339"/>
                      <a:pt x="319" y="344"/>
                      <a:pt x="319" y="345"/>
                    </a:cubicBezTo>
                    <a:cubicBezTo>
                      <a:pt x="318" y="348"/>
                      <a:pt x="318" y="345"/>
                      <a:pt x="316" y="347"/>
                    </a:cubicBezTo>
                    <a:cubicBezTo>
                      <a:pt x="316" y="348"/>
                      <a:pt x="315" y="345"/>
                      <a:pt x="315" y="348"/>
                    </a:cubicBezTo>
                    <a:cubicBezTo>
                      <a:pt x="315" y="352"/>
                      <a:pt x="313" y="347"/>
                      <a:pt x="312" y="350"/>
                    </a:cubicBezTo>
                    <a:cubicBezTo>
                      <a:pt x="310" y="352"/>
                      <a:pt x="310" y="348"/>
                      <a:pt x="309" y="350"/>
                    </a:cubicBezTo>
                    <a:cubicBezTo>
                      <a:pt x="307" y="353"/>
                      <a:pt x="309" y="352"/>
                      <a:pt x="307" y="350"/>
                    </a:cubicBezTo>
                    <a:cubicBezTo>
                      <a:pt x="304" y="350"/>
                      <a:pt x="307" y="352"/>
                      <a:pt x="303" y="353"/>
                    </a:cubicBezTo>
                    <a:cubicBezTo>
                      <a:pt x="298" y="355"/>
                      <a:pt x="300" y="353"/>
                      <a:pt x="296" y="355"/>
                    </a:cubicBezTo>
                    <a:cubicBezTo>
                      <a:pt x="293" y="356"/>
                      <a:pt x="292" y="358"/>
                      <a:pt x="292" y="359"/>
                    </a:cubicBezTo>
                    <a:cubicBezTo>
                      <a:pt x="292" y="361"/>
                      <a:pt x="293" y="358"/>
                      <a:pt x="293" y="361"/>
                    </a:cubicBezTo>
                    <a:cubicBezTo>
                      <a:pt x="293" y="364"/>
                      <a:pt x="296" y="364"/>
                      <a:pt x="292" y="366"/>
                    </a:cubicBezTo>
                    <a:cubicBezTo>
                      <a:pt x="289" y="367"/>
                      <a:pt x="290" y="366"/>
                      <a:pt x="290" y="364"/>
                    </a:cubicBezTo>
                    <a:cubicBezTo>
                      <a:pt x="289" y="363"/>
                      <a:pt x="287" y="363"/>
                      <a:pt x="289" y="361"/>
                    </a:cubicBezTo>
                    <a:cubicBezTo>
                      <a:pt x="289" y="359"/>
                      <a:pt x="287" y="361"/>
                      <a:pt x="287" y="358"/>
                    </a:cubicBezTo>
                    <a:cubicBezTo>
                      <a:pt x="289" y="355"/>
                      <a:pt x="290" y="355"/>
                      <a:pt x="289" y="353"/>
                    </a:cubicBezTo>
                    <a:cubicBezTo>
                      <a:pt x="289" y="353"/>
                      <a:pt x="289" y="355"/>
                      <a:pt x="287" y="353"/>
                    </a:cubicBezTo>
                    <a:cubicBezTo>
                      <a:pt x="286" y="350"/>
                      <a:pt x="286" y="352"/>
                      <a:pt x="287" y="353"/>
                    </a:cubicBezTo>
                    <a:cubicBezTo>
                      <a:pt x="287" y="355"/>
                      <a:pt x="286" y="353"/>
                      <a:pt x="284" y="355"/>
                    </a:cubicBezTo>
                    <a:cubicBezTo>
                      <a:pt x="281" y="355"/>
                      <a:pt x="286" y="352"/>
                      <a:pt x="283" y="352"/>
                    </a:cubicBezTo>
                    <a:cubicBezTo>
                      <a:pt x="280" y="352"/>
                      <a:pt x="280" y="348"/>
                      <a:pt x="278" y="350"/>
                    </a:cubicBezTo>
                    <a:cubicBezTo>
                      <a:pt x="278" y="352"/>
                      <a:pt x="280" y="352"/>
                      <a:pt x="278" y="353"/>
                    </a:cubicBezTo>
                    <a:cubicBezTo>
                      <a:pt x="278" y="353"/>
                      <a:pt x="277" y="350"/>
                      <a:pt x="277" y="353"/>
                    </a:cubicBezTo>
                    <a:cubicBezTo>
                      <a:pt x="277" y="355"/>
                      <a:pt x="275" y="353"/>
                      <a:pt x="275" y="353"/>
                    </a:cubicBezTo>
                    <a:cubicBezTo>
                      <a:pt x="272" y="352"/>
                      <a:pt x="271" y="353"/>
                      <a:pt x="269" y="352"/>
                    </a:cubicBezTo>
                    <a:cubicBezTo>
                      <a:pt x="269" y="350"/>
                      <a:pt x="268" y="352"/>
                      <a:pt x="268" y="350"/>
                    </a:cubicBezTo>
                    <a:cubicBezTo>
                      <a:pt x="266" y="347"/>
                      <a:pt x="265" y="348"/>
                      <a:pt x="265" y="347"/>
                    </a:cubicBezTo>
                    <a:cubicBezTo>
                      <a:pt x="265" y="344"/>
                      <a:pt x="262" y="345"/>
                      <a:pt x="265" y="342"/>
                    </a:cubicBezTo>
                    <a:cubicBezTo>
                      <a:pt x="266" y="339"/>
                      <a:pt x="265" y="339"/>
                      <a:pt x="263" y="339"/>
                    </a:cubicBezTo>
                    <a:cubicBezTo>
                      <a:pt x="260" y="341"/>
                      <a:pt x="262" y="338"/>
                      <a:pt x="258" y="339"/>
                    </a:cubicBezTo>
                    <a:cubicBezTo>
                      <a:pt x="255" y="339"/>
                      <a:pt x="254" y="333"/>
                      <a:pt x="252" y="335"/>
                    </a:cubicBezTo>
                    <a:cubicBezTo>
                      <a:pt x="251" y="338"/>
                      <a:pt x="249" y="336"/>
                      <a:pt x="249" y="338"/>
                    </a:cubicBezTo>
                    <a:cubicBezTo>
                      <a:pt x="251" y="339"/>
                      <a:pt x="246" y="342"/>
                      <a:pt x="245" y="341"/>
                    </a:cubicBezTo>
                    <a:cubicBezTo>
                      <a:pt x="245" y="339"/>
                      <a:pt x="243" y="339"/>
                      <a:pt x="243" y="342"/>
                    </a:cubicBezTo>
                    <a:cubicBezTo>
                      <a:pt x="243" y="345"/>
                      <a:pt x="242" y="342"/>
                      <a:pt x="240" y="341"/>
                    </a:cubicBezTo>
                    <a:cubicBezTo>
                      <a:pt x="240" y="341"/>
                      <a:pt x="240" y="342"/>
                      <a:pt x="239" y="341"/>
                    </a:cubicBezTo>
                    <a:cubicBezTo>
                      <a:pt x="237" y="338"/>
                      <a:pt x="237" y="344"/>
                      <a:pt x="236" y="344"/>
                    </a:cubicBezTo>
                    <a:cubicBezTo>
                      <a:pt x="234" y="344"/>
                      <a:pt x="236" y="342"/>
                      <a:pt x="233" y="341"/>
                    </a:cubicBezTo>
                    <a:cubicBezTo>
                      <a:pt x="230" y="339"/>
                      <a:pt x="231" y="344"/>
                      <a:pt x="228" y="344"/>
                    </a:cubicBezTo>
                    <a:cubicBezTo>
                      <a:pt x="227" y="344"/>
                      <a:pt x="222" y="344"/>
                      <a:pt x="225" y="348"/>
                    </a:cubicBezTo>
                    <a:cubicBezTo>
                      <a:pt x="227" y="355"/>
                      <a:pt x="225" y="353"/>
                      <a:pt x="225" y="355"/>
                    </a:cubicBezTo>
                    <a:cubicBezTo>
                      <a:pt x="227" y="356"/>
                      <a:pt x="225" y="358"/>
                      <a:pt x="225" y="356"/>
                    </a:cubicBezTo>
                    <a:cubicBezTo>
                      <a:pt x="223" y="355"/>
                      <a:pt x="222" y="359"/>
                      <a:pt x="220" y="353"/>
                    </a:cubicBezTo>
                    <a:cubicBezTo>
                      <a:pt x="220" y="352"/>
                      <a:pt x="220" y="348"/>
                      <a:pt x="217" y="352"/>
                    </a:cubicBezTo>
                    <a:cubicBezTo>
                      <a:pt x="214" y="356"/>
                      <a:pt x="214" y="353"/>
                      <a:pt x="213" y="353"/>
                    </a:cubicBezTo>
                    <a:cubicBezTo>
                      <a:pt x="211" y="355"/>
                      <a:pt x="213" y="352"/>
                      <a:pt x="211" y="352"/>
                    </a:cubicBezTo>
                    <a:cubicBezTo>
                      <a:pt x="210" y="350"/>
                      <a:pt x="211" y="348"/>
                      <a:pt x="210" y="347"/>
                    </a:cubicBezTo>
                    <a:cubicBezTo>
                      <a:pt x="208" y="347"/>
                      <a:pt x="204" y="348"/>
                      <a:pt x="205" y="345"/>
                    </a:cubicBezTo>
                    <a:cubicBezTo>
                      <a:pt x="207" y="341"/>
                      <a:pt x="205" y="342"/>
                      <a:pt x="205" y="339"/>
                    </a:cubicBezTo>
                    <a:cubicBezTo>
                      <a:pt x="207" y="338"/>
                      <a:pt x="210" y="338"/>
                      <a:pt x="205" y="338"/>
                    </a:cubicBezTo>
                    <a:cubicBezTo>
                      <a:pt x="201" y="338"/>
                      <a:pt x="202" y="335"/>
                      <a:pt x="201" y="331"/>
                    </a:cubicBezTo>
                    <a:cubicBezTo>
                      <a:pt x="199" y="328"/>
                      <a:pt x="204" y="325"/>
                      <a:pt x="201" y="327"/>
                    </a:cubicBezTo>
                    <a:cubicBezTo>
                      <a:pt x="199" y="328"/>
                      <a:pt x="198" y="325"/>
                      <a:pt x="195" y="328"/>
                    </a:cubicBezTo>
                    <a:cubicBezTo>
                      <a:pt x="192" y="330"/>
                      <a:pt x="192" y="328"/>
                      <a:pt x="193" y="327"/>
                    </a:cubicBezTo>
                    <a:cubicBezTo>
                      <a:pt x="195" y="325"/>
                      <a:pt x="188" y="322"/>
                      <a:pt x="193" y="320"/>
                    </a:cubicBezTo>
                    <a:cubicBezTo>
                      <a:pt x="195" y="319"/>
                      <a:pt x="192" y="316"/>
                      <a:pt x="195" y="314"/>
                    </a:cubicBezTo>
                    <a:cubicBezTo>
                      <a:pt x="198" y="314"/>
                      <a:pt x="196" y="311"/>
                      <a:pt x="198" y="311"/>
                    </a:cubicBezTo>
                    <a:cubicBezTo>
                      <a:pt x="199" y="313"/>
                      <a:pt x="198" y="310"/>
                      <a:pt x="201" y="310"/>
                    </a:cubicBezTo>
                    <a:cubicBezTo>
                      <a:pt x="202" y="310"/>
                      <a:pt x="199" y="307"/>
                      <a:pt x="201" y="302"/>
                    </a:cubicBezTo>
                    <a:cubicBezTo>
                      <a:pt x="202" y="297"/>
                      <a:pt x="199" y="296"/>
                      <a:pt x="201" y="294"/>
                    </a:cubicBezTo>
                    <a:cubicBezTo>
                      <a:pt x="202" y="293"/>
                      <a:pt x="201" y="289"/>
                      <a:pt x="199" y="291"/>
                    </a:cubicBezTo>
                    <a:cubicBezTo>
                      <a:pt x="196" y="293"/>
                      <a:pt x="199" y="286"/>
                      <a:pt x="195" y="283"/>
                    </a:cubicBezTo>
                    <a:cubicBezTo>
                      <a:pt x="190" y="279"/>
                      <a:pt x="192" y="283"/>
                      <a:pt x="190" y="285"/>
                    </a:cubicBezTo>
                    <a:cubicBezTo>
                      <a:pt x="188" y="283"/>
                      <a:pt x="188" y="282"/>
                      <a:pt x="184" y="283"/>
                    </a:cubicBezTo>
                    <a:cubicBezTo>
                      <a:pt x="178" y="283"/>
                      <a:pt x="185" y="282"/>
                      <a:pt x="184" y="277"/>
                    </a:cubicBezTo>
                    <a:cubicBezTo>
                      <a:pt x="184" y="274"/>
                      <a:pt x="179" y="279"/>
                      <a:pt x="182" y="275"/>
                    </a:cubicBezTo>
                    <a:cubicBezTo>
                      <a:pt x="184" y="272"/>
                      <a:pt x="182" y="275"/>
                      <a:pt x="181" y="272"/>
                    </a:cubicBezTo>
                    <a:cubicBezTo>
                      <a:pt x="181" y="271"/>
                      <a:pt x="176" y="272"/>
                      <a:pt x="176" y="274"/>
                    </a:cubicBezTo>
                    <a:cubicBezTo>
                      <a:pt x="175" y="275"/>
                      <a:pt x="173" y="275"/>
                      <a:pt x="170" y="274"/>
                    </a:cubicBezTo>
                    <a:cubicBezTo>
                      <a:pt x="169" y="272"/>
                      <a:pt x="167" y="274"/>
                      <a:pt x="164" y="277"/>
                    </a:cubicBezTo>
                    <a:cubicBezTo>
                      <a:pt x="161" y="280"/>
                      <a:pt x="158" y="279"/>
                      <a:pt x="157" y="282"/>
                    </a:cubicBezTo>
                    <a:cubicBezTo>
                      <a:pt x="157" y="285"/>
                      <a:pt x="153" y="283"/>
                      <a:pt x="153" y="286"/>
                    </a:cubicBezTo>
                    <a:cubicBezTo>
                      <a:pt x="153" y="288"/>
                      <a:pt x="150" y="289"/>
                      <a:pt x="144" y="289"/>
                    </a:cubicBezTo>
                    <a:cubicBezTo>
                      <a:pt x="146" y="286"/>
                      <a:pt x="144" y="286"/>
                      <a:pt x="143" y="286"/>
                    </a:cubicBezTo>
                    <a:cubicBezTo>
                      <a:pt x="141" y="285"/>
                      <a:pt x="141" y="288"/>
                      <a:pt x="140" y="286"/>
                    </a:cubicBezTo>
                    <a:cubicBezTo>
                      <a:pt x="138" y="285"/>
                      <a:pt x="134" y="286"/>
                      <a:pt x="135" y="285"/>
                    </a:cubicBezTo>
                    <a:cubicBezTo>
                      <a:pt x="137" y="283"/>
                      <a:pt x="131" y="282"/>
                      <a:pt x="129" y="286"/>
                    </a:cubicBezTo>
                    <a:cubicBezTo>
                      <a:pt x="128" y="289"/>
                      <a:pt x="126" y="286"/>
                      <a:pt x="126" y="289"/>
                    </a:cubicBezTo>
                    <a:cubicBezTo>
                      <a:pt x="125" y="293"/>
                      <a:pt x="125" y="291"/>
                      <a:pt x="123" y="294"/>
                    </a:cubicBezTo>
                    <a:cubicBezTo>
                      <a:pt x="122" y="289"/>
                      <a:pt x="128" y="282"/>
                      <a:pt x="117" y="288"/>
                    </a:cubicBezTo>
                    <a:cubicBezTo>
                      <a:pt x="117" y="288"/>
                      <a:pt x="115" y="288"/>
                      <a:pt x="114" y="288"/>
                    </a:cubicBezTo>
                    <a:cubicBezTo>
                      <a:pt x="114" y="289"/>
                      <a:pt x="114" y="288"/>
                      <a:pt x="111" y="288"/>
                    </a:cubicBezTo>
                    <a:cubicBezTo>
                      <a:pt x="109" y="289"/>
                      <a:pt x="106" y="283"/>
                      <a:pt x="105" y="286"/>
                    </a:cubicBezTo>
                    <a:cubicBezTo>
                      <a:pt x="105" y="288"/>
                      <a:pt x="103" y="288"/>
                      <a:pt x="102" y="286"/>
                    </a:cubicBezTo>
                    <a:cubicBezTo>
                      <a:pt x="100" y="283"/>
                      <a:pt x="102" y="288"/>
                      <a:pt x="100" y="288"/>
                    </a:cubicBezTo>
                    <a:cubicBezTo>
                      <a:pt x="99" y="288"/>
                      <a:pt x="99" y="283"/>
                      <a:pt x="97" y="283"/>
                    </a:cubicBezTo>
                    <a:cubicBezTo>
                      <a:pt x="94" y="283"/>
                      <a:pt x="93" y="285"/>
                      <a:pt x="94" y="282"/>
                    </a:cubicBezTo>
                    <a:cubicBezTo>
                      <a:pt x="94" y="280"/>
                      <a:pt x="94" y="280"/>
                      <a:pt x="93" y="280"/>
                    </a:cubicBezTo>
                    <a:cubicBezTo>
                      <a:pt x="91" y="282"/>
                      <a:pt x="87" y="279"/>
                      <a:pt x="87" y="275"/>
                    </a:cubicBezTo>
                    <a:cubicBezTo>
                      <a:pt x="87" y="272"/>
                      <a:pt x="85" y="274"/>
                      <a:pt x="82" y="274"/>
                    </a:cubicBezTo>
                    <a:cubicBezTo>
                      <a:pt x="80" y="275"/>
                      <a:pt x="79" y="269"/>
                      <a:pt x="77" y="269"/>
                    </a:cubicBezTo>
                    <a:cubicBezTo>
                      <a:pt x="74" y="269"/>
                      <a:pt x="74" y="266"/>
                      <a:pt x="71" y="266"/>
                    </a:cubicBezTo>
                    <a:cubicBezTo>
                      <a:pt x="68" y="265"/>
                      <a:pt x="73" y="263"/>
                      <a:pt x="67" y="261"/>
                    </a:cubicBezTo>
                    <a:cubicBezTo>
                      <a:pt x="62" y="260"/>
                      <a:pt x="64" y="269"/>
                      <a:pt x="61" y="263"/>
                    </a:cubicBezTo>
                    <a:cubicBezTo>
                      <a:pt x="61" y="261"/>
                      <a:pt x="56" y="260"/>
                      <a:pt x="53" y="257"/>
                    </a:cubicBezTo>
                    <a:cubicBezTo>
                      <a:pt x="50" y="254"/>
                      <a:pt x="50" y="258"/>
                      <a:pt x="47" y="252"/>
                    </a:cubicBezTo>
                    <a:cubicBezTo>
                      <a:pt x="45" y="249"/>
                      <a:pt x="42" y="255"/>
                      <a:pt x="42" y="251"/>
                    </a:cubicBezTo>
                    <a:cubicBezTo>
                      <a:pt x="44" y="246"/>
                      <a:pt x="42" y="243"/>
                      <a:pt x="41" y="241"/>
                    </a:cubicBezTo>
                    <a:cubicBezTo>
                      <a:pt x="39" y="238"/>
                      <a:pt x="42" y="238"/>
                      <a:pt x="44" y="240"/>
                    </a:cubicBezTo>
                    <a:cubicBezTo>
                      <a:pt x="45" y="243"/>
                      <a:pt x="45" y="240"/>
                      <a:pt x="47" y="240"/>
                    </a:cubicBezTo>
                    <a:cubicBezTo>
                      <a:pt x="52" y="238"/>
                      <a:pt x="47" y="235"/>
                      <a:pt x="48" y="234"/>
                    </a:cubicBezTo>
                    <a:cubicBezTo>
                      <a:pt x="48" y="232"/>
                      <a:pt x="42" y="232"/>
                      <a:pt x="44" y="227"/>
                    </a:cubicBezTo>
                    <a:cubicBezTo>
                      <a:pt x="45" y="226"/>
                      <a:pt x="41" y="224"/>
                      <a:pt x="47" y="223"/>
                    </a:cubicBezTo>
                    <a:cubicBezTo>
                      <a:pt x="52" y="223"/>
                      <a:pt x="47" y="221"/>
                      <a:pt x="53" y="216"/>
                    </a:cubicBezTo>
                    <a:cubicBezTo>
                      <a:pt x="56" y="213"/>
                      <a:pt x="53" y="213"/>
                      <a:pt x="55" y="210"/>
                    </a:cubicBezTo>
                    <a:cubicBezTo>
                      <a:pt x="58" y="207"/>
                      <a:pt x="55" y="206"/>
                      <a:pt x="55" y="207"/>
                    </a:cubicBezTo>
                    <a:cubicBezTo>
                      <a:pt x="53" y="210"/>
                      <a:pt x="53" y="206"/>
                      <a:pt x="52" y="207"/>
                    </a:cubicBezTo>
                    <a:cubicBezTo>
                      <a:pt x="50" y="207"/>
                      <a:pt x="52" y="202"/>
                      <a:pt x="45" y="202"/>
                    </a:cubicBezTo>
                    <a:cubicBezTo>
                      <a:pt x="39" y="204"/>
                      <a:pt x="41" y="206"/>
                      <a:pt x="3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2" y="207"/>
                      <a:pt x="27" y="206"/>
                      <a:pt x="26" y="204"/>
                    </a:cubicBezTo>
                    <a:cubicBezTo>
                      <a:pt x="26" y="202"/>
                      <a:pt x="24" y="206"/>
                      <a:pt x="21" y="202"/>
                    </a:cubicBezTo>
                    <a:cubicBezTo>
                      <a:pt x="20" y="199"/>
                      <a:pt x="23" y="201"/>
                      <a:pt x="21" y="196"/>
                    </a:cubicBezTo>
                    <a:cubicBezTo>
                      <a:pt x="18" y="192"/>
                      <a:pt x="17" y="196"/>
                      <a:pt x="17" y="193"/>
                    </a:cubicBezTo>
                    <a:cubicBezTo>
                      <a:pt x="15" y="190"/>
                      <a:pt x="12" y="193"/>
                      <a:pt x="9" y="190"/>
                    </a:cubicBezTo>
                    <a:cubicBezTo>
                      <a:pt x="7" y="190"/>
                      <a:pt x="7" y="188"/>
                      <a:pt x="10" y="188"/>
                    </a:cubicBezTo>
                    <a:cubicBezTo>
                      <a:pt x="13" y="188"/>
                      <a:pt x="15" y="187"/>
                      <a:pt x="13" y="185"/>
                    </a:cubicBezTo>
                    <a:cubicBezTo>
                      <a:pt x="10" y="184"/>
                      <a:pt x="13" y="181"/>
                      <a:pt x="12" y="179"/>
                    </a:cubicBezTo>
                    <a:cubicBezTo>
                      <a:pt x="10" y="178"/>
                      <a:pt x="12" y="176"/>
                      <a:pt x="12" y="174"/>
                    </a:cubicBezTo>
                    <a:cubicBezTo>
                      <a:pt x="10" y="173"/>
                      <a:pt x="6" y="171"/>
                      <a:pt x="6" y="174"/>
                    </a:cubicBezTo>
                    <a:cubicBezTo>
                      <a:pt x="6" y="176"/>
                      <a:pt x="3" y="173"/>
                      <a:pt x="4" y="170"/>
                    </a:cubicBezTo>
                    <a:cubicBezTo>
                      <a:pt x="4" y="168"/>
                      <a:pt x="1" y="168"/>
                      <a:pt x="3" y="165"/>
                    </a:cubicBezTo>
                    <a:cubicBezTo>
                      <a:pt x="9" y="164"/>
                      <a:pt x="0" y="159"/>
                      <a:pt x="7" y="157"/>
                    </a:cubicBezTo>
                    <a:cubicBezTo>
                      <a:pt x="13" y="156"/>
                      <a:pt x="10" y="153"/>
                      <a:pt x="13" y="153"/>
                    </a:cubicBezTo>
                    <a:cubicBezTo>
                      <a:pt x="18" y="154"/>
                      <a:pt x="17" y="148"/>
                      <a:pt x="18" y="153"/>
                    </a:cubicBezTo>
                    <a:cubicBezTo>
                      <a:pt x="20" y="157"/>
                      <a:pt x="21" y="153"/>
                      <a:pt x="23" y="154"/>
                    </a:cubicBezTo>
                    <a:cubicBezTo>
                      <a:pt x="26" y="156"/>
                      <a:pt x="26" y="153"/>
                      <a:pt x="27" y="148"/>
                    </a:cubicBezTo>
                    <a:cubicBezTo>
                      <a:pt x="29" y="145"/>
                      <a:pt x="38" y="150"/>
                      <a:pt x="39" y="143"/>
                    </a:cubicBezTo>
                    <a:cubicBezTo>
                      <a:pt x="41" y="140"/>
                      <a:pt x="48" y="139"/>
                      <a:pt x="52" y="137"/>
                    </a:cubicBezTo>
                    <a:cubicBezTo>
                      <a:pt x="53" y="136"/>
                      <a:pt x="53" y="137"/>
                      <a:pt x="56" y="134"/>
                    </a:cubicBezTo>
                    <a:cubicBezTo>
                      <a:pt x="56" y="132"/>
                      <a:pt x="53" y="128"/>
                      <a:pt x="56" y="126"/>
                    </a:cubicBezTo>
                    <a:cubicBezTo>
                      <a:pt x="59" y="126"/>
                      <a:pt x="55" y="125"/>
                      <a:pt x="58" y="123"/>
                    </a:cubicBezTo>
                    <a:cubicBezTo>
                      <a:pt x="62" y="122"/>
                      <a:pt x="55" y="109"/>
                      <a:pt x="56" y="106"/>
                    </a:cubicBezTo>
                    <a:cubicBezTo>
                      <a:pt x="58" y="103"/>
                      <a:pt x="47" y="103"/>
                      <a:pt x="55" y="101"/>
                    </a:cubicBezTo>
                    <a:cubicBezTo>
                      <a:pt x="59" y="100"/>
                      <a:pt x="65" y="98"/>
                      <a:pt x="67" y="98"/>
                    </a:cubicBezTo>
                    <a:cubicBezTo>
                      <a:pt x="70" y="100"/>
                      <a:pt x="73" y="101"/>
                      <a:pt x="74" y="98"/>
                    </a:cubicBezTo>
                    <a:cubicBezTo>
                      <a:pt x="74" y="95"/>
                      <a:pt x="70" y="97"/>
                      <a:pt x="71" y="94"/>
                    </a:cubicBezTo>
                    <a:cubicBezTo>
                      <a:pt x="74" y="91"/>
                      <a:pt x="76" y="81"/>
                      <a:pt x="76" y="78"/>
                    </a:cubicBezTo>
                    <a:cubicBezTo>
                      <a:pt x="77" y="73"/>
                      <a:pt x="82" y="80"/>
                      <a:pt x="87" y="80"/>
                    </a:cubicBezTo>
                    <a:cubicBezTo>
                      <a:pt x="91" y="78"/>
                      <a:pt x="90" y="81"/>
                      <a:pt x="93" y="80"/>
                    </a:cubicBezTo>
                    <a:cubicBezTo>
                      <a:pt x="97" y="78"/>
                      <a:pt x="99" y="76"/>
                      <a:pt x="97" y="73"/>
                    </a:cubicBezTo>
                    <a:cubicBezTo>
                      <a:pt x="96" y="70"/>
                      <a:pt x="94" y="64"/>
                      <a:pt x="103" y="61"/>
                    </a:cubicBezTo>
                    <a:cubicBezTo>
                      <a:pt x="111" y="59"/>
                      <a:pt x="102" y="53"/>
                      <a:pt x="111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4" y="58"/>
                      <a:pt x="118" y="64"/>
                      <a:pt x="123" y="66"/>
                    </a:cubicBezTo>
                    <a:cubicBezTo>
                      <a:pt x="126" y="69"/>
                      <a:pt x="128" y="64"/>
                      <a:pt x="129" y="67"/>
                    </a:cubicBezTo>
                    <a:cubicBezTo>
                      <a:pt x="131" y="70"/>
                      <a:pt x="132" y="67"/>
                      <a:pt x="132" y="69"/>
                    </a:cubicBezTo>
                    <a:cubicBezTo>
                      <a:pt x="134" y="72"/>
                      <a:pt x="141" y="78"/>
                      <a:pt x="140" y="84"/>
                    </a:cubicBezTo>
                    <a:cubicBezTo>
                      <a:pt x="138" y="91"/>
                      <a:pt x="141" y="89"/>
                      <a:pt x="138" y="94"/>
                    </a:cubicBezTo>
                    <a:cubicBezTo>
                      <a:pt x="137" y="95"/>
                      <a:pt x="137" y="100"/>
                      <a:pt x="141" y="100"/>
                    </a:cubicBezTo>
                    <a:cubicBezTo>
                      <a:pt x="144" y="100"/>
                      <a:pt x="147" y="101"/>
                      <a:pt x="152" y="101"/>
                    </a:cubicBezTo>
                    <a:cubicBezTo>
                      <a:pt x="157" y="101"/>
                      <a:pt x="161" y="101"/>
                      <a:pt x="169" y="109"/>
                    </a:cubicBezTo>
                    <a:cubicBezTo>
                      <a:pt x="178" y="117"/>
                      <a:pt x="176" y="111"/>
                      <a:pt x="178" y="117"/>
                    </a:cubicBezTo>
                    <a:cubicBezTo>
                      <a:pt x="179" y="125"/>
                      <a:pt x="181" y="122"/>
                      <a:pt x="182" y="126"/>
                    </a:cubicBezTo>
                    <a:cubicBezTo>
                      <a:pt x="182" y="129"/>
                      <a:pt x="185" y="126"/>
                      <a:pt x="188" y="128"/>
                    </a:cubicBezTo>
                    <a:cubicBezTo>
                      <a:pt x="202" y="129"/>
                      <a:pt x="204" y="129"/>
                      <a:pt x="214" y="128"/>
                    </a:cubicBezTo>
                    <a:cubicBezTo>
                      <a:pt x="225" y="128"/>
                      <a:pt x="228" y="134"/>
                      <a:pt x="231" y="134"/>
                    </a:cubicBezTo>
                    <a:cubicBezTo>
                      <a:pt x="234" y="134"/>
                      <a:pt x="240" y="140"/>
                      <a:pt x="245" y="137"/>
                    </a:cubicBezTo>
                    <a:cubicBezTo>
                      <a:pt x="249" y="136"/>
                      <a:pt x="246" y="140"/>
                      <a:pt x="248" y="140"/>
                    </a:cubicBezTo>
                    <a:cubicBezTo>
                      <a:pt x="251" y="139"/>
                      <a:pt x="251" y="142"/>
                      <a:pt x="252" y="140"/>
                    </a:cubicBezTo>
                    <a:cubicBezTo>
                      <a:pt x="265" y="132"/>
                      <a:pt x="265" y="136"/>
                      <a:pt x="268" y="132"/>
                    </a:cubicBezTo>
                    <a:cubicBezTo>
                      <a:pt x="272" y="129"/>
                      <a:pt x="269" y="131"/>
                      <a:pt x="274" y="131"/>
                    </a:cubicBezTo>
                    <a:cubicBezTo>
                      <a:pt x="280" y="131"/>
                      <a:pt x="280" y="132"/>
                      <a:pt x="283" y="131"/>
                    </a:cubicBezTo>
                    <a:cubicBezTo>
                      <a:pt x="284" y="129"/>
                      <a:pt x="286" y="132"/>
                      <a:pt x="287" y="131"/>
                    </a:cubicBezTo>
                    <a:cubicBezTo>
                      <a:pt x="289" y="128"/>
                      <a:pt x="292" y="129"/>
                      <a:pt x="295" y="125"/>
                    </a:cubicBezTo>
                    <a:cubicBezTo>
                      <a:pt x="300" y="120"/>
                      <a:pt x="301" y="120"/>
                      <a:pt x="306" y="117"/>
                    </a:cubicBezTo>
                    <a:cubicBezTo>
                      <a:pt x="309" y="115"/>
                      <a:pt x="303" y="112"/>
                      <a:pt x="303" y="109"/>
                    </a:cubicBezTo>
                    <a:cubicBezTo>
                      <a:pt x="303" y="104"/>
                      <a:pt x="303" y="101"/>
                      <a:pt x="306" y="101"/>
                    </a:cubicBezTo>
                    <a:cubicBezTo>
                      <a:pt x="310" y="100"/>
                      <a:pt x="313" y="108"/>
                      <a:pt x="321" y="104"/>
                    </a:cubicBezTo>
                    <a:cubicBezTo>
                      <a:pt x="327" y="101"/>
                      <a:pt x="325" y="97"/>
                      <a:pt x="330" y="97"/>
                    </a:cubicBezTo>
                    <a:cubicBezTo>
                      <a:pt x="333" y="98"/>
                      <a:pt x="336" y="97"/>
                      <a:pt x="339" y="94"/>
                    </a:cubicBezTo>
                    <a:cubicBezTo>
                      <a:pt x="342" y="92"/>
                      <a:pt x="339" y="92"/>
                      <a:pt x="342" y="87"/>
                    </a:cubicBezTo>
                    <a:cubicBezTo>
                      <a:pt x="345" y="84"/>
                      <a:pt x="350" y="86"/>
                      <a:pt x="353" y="83"/>
                    </a:cubicBezTo>
                    <a:cubicBezTo>
                      <a:pt x="357" y="81"/>
                      <a:pt x="359" y="84"/>
                      <a:pt x="360" y="83"/>
                    </a:cubicBezTo>
                    <a:cubicBezTo>
                      <a:pt x="362" y="81"/>
                      <a:pt x="366" y="84"/>
                      <a:pt x="370" y="83"/>
                    </a:cubicBezTo>
                    <a:cubicBezTo>
                      <a:pt x="371" y="81"/>
                      <a:pt x="368" y="76"/>
                      <a:pt x="365" y="73"/>
                    </a:cubicBezTo>
                    <a:cubicBezTo>
                      <a:pt x="362" y="70"/>
                      <a:pt x="360" y="67"/>
                      <a:pt x="354" y="67"/>
                    </a:cubicBezTo>
                    <a:cubicBezTo>
                      <a:pt x="348" y="67"/>
                      <a:pt x="351" y="73"/>
                      <a:pt x="348" y="70"/>
                    </a:cubicBezTo>
                    <a:cubicBezTo>
                      <a:pt x="345" y="69"/>
                      <a:pt x="341" y="69"/>
                      <a:pt x="339" y="70"/>
                    </a:cubicBezTo>
                    <a:cubicBezTo>
                      <a:pt x="338" y="72"/>
                      <a:pt x="333" y="67"/>
                      <a:pt x="336" y="66"/>
                    </a:cubicBezTo>
                    <a:cubicBezTo>
                      <a:pt x="339" y="63"/>
                      <a:pt x="333" y="67"/>
                      <a:pt x="344" y="46"/>
                    </a:cubicBezTo>
                    <a:cubicBezTo>
                      <a:pt x="351" y="50"/>
                      <a:pt x="354" y="50"/>
                      <a:pt x="360" y="44"/>
                    </a:cubicBezTo>
                    <a:cubicBezTo>
                      <a:pt x="366" y="38"/>
                      <a:pt x="365" y="33"/>
                      <a:pt x="373" y="24"/>
                    </a:cubicBezTo>
                    <a:cubicBezTo>
                      <a:pt x="379" y="16"/>
                      <a:pt x="376" y="13"/>
                      <a:pt x="371" y="13"/>
                    </a:cubicBezTo>
                    <a:cubicBezTo>
                      <a:pt x="366" y="13"/>
                      <a:pt x="373" y="3"/>
                      <a:pt x="388" y="2"/>
                    </a:cubicBezTo>
                    <a:cubicBezTo>
                      <a:pt x="401" y="0"/>
                      <a:pt x="406" y="5"/>
                      <a:pt x="411" y="5"/>
                    </a:cubicBezTo>
                    <a:cubicBezTo>
                      <a:pt x="415" y="5"/>
                      <a:pt x="424" y="18"/>
                      <a:pt x="427" y="33"/>
                    </a:cubicBezTo>
                    <a:cubicBezTo>
                      <a:pt x="429" y="50"/>
                      <a:pt x="432" y="49"/>
                      <a:pt x="441" y="50"/>
                    </a:cubicBezTo>
                    <a:cubicBezTo>
                      <a:pt x="450" y="52"/>
                      <a:pt x="447" y="56"/>
                      <a:pt x="452" y="56"/>
                    </a:cubicBezTo>
                    <a:cubicBezTo>
                      <a:pt x="456" y="58"/>
                      <a:pt x="452" y="61"/>
                      <a:pt x="455" y="63"/>
                    </a:cubicBezTo>
                    <a:cubicBezTo>
                      <a:pt x="458" y="64"/>
                      <a:pt x="452" y="66"/>
                      <a:pt x="456" y="69"/>
                    </a:cubicBezTo>
                    <a:cubicBezTo>
                      <a:pt x="461" y="73"/>
                      <a:pt x="467" y="72"/>
                      <a:pt x="471" y="67"/>
                    </a:cubicBezTo>
                    <a:cubicBezTo>
                      <a:pt x="476" y="64"/>
                      <a:pt x="476" y="69"/>
                      <a:pt x="481" y="64"/>
                    </a:cubicBezTo>
                    <a:cubicBezTo>
                      <a:pt x="485" y="59"/>
                      <a:pt x="490" y="67"/>
                      <a:pt x="485" y="73"/>
                    </a:cubicBezTo>
                    <a:cubicBezTo>
                      <a:pt x="481" y="81"/>
                      <a:pt x="478" y="104"/>
                      <a:pt x="471" y="101"/>
                    </a:cubicBezTo>
                    <a:cubicBezTo>
                      <a:pt x="465" y="98"/>
                      <a:pt x="464" y="97"/>
                      <a:pt x="462" y="100"/>
                    </a:cubicBezTo>
                    <a:cubicBezTo>
                      <a:pt x="461" y="104"/>
                      <a:pt x="455" y="100"/>
                      <a:pt x="458" y="106"/>
                    </a:cubicBezTo>
                    <a:cubicBezTo>
                      <a:pt x="459" y="112"/>
                      <a:pt x="461" y="119"/>
                      <a:pt x="458" y="123"/>
                    </a:cubicBezTo>
                    <a:cubicBezTo>
                      <a:pt x="456" y="129"/>
                      <a:pt x="455" y="123"/>
                      <a:pt x="453" y="129"/>
                    </a:cubicBezTo>
                    <a:cubicBezTo>
                      <a:pt x="453" y="131"/>
                      <a:pt x="453" y="131"/>
                      <a:pt x="453" y="131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1" name="Freeform 11"/>
              <p:cNvSpPr>
                <a:spLocks noEditPoints="1"/>
              </p:cNvSpPr>
              <p:nvPr/>
            </p:nvSpPr>
            <p:spPr bwMode="auto">
              <a:xfrm>
                <a:off x="5259" y="3746"/>
                <a:ext cx="190" cy="266"/>
              </a:xfrm>
              <a:custGeom>
                <a:avLst/>
                <a:gdLst/>
                <a:ahLst/>
                <a:cxnLst>
                  <a:cxn ang="0">
                    <a:pos x="47" y="68"/>
                  </a:cxn>
                  <a:cxn ang="0">
                    <a:pos x="53" y="68"/>
                  </a:cxn>
                  <a:cxn ang="0">
                    <a:pos x="53" y="70"/>
                  </a:cxn>
                  <a:cxn ang="0">
                    <a:pos x="56" y="74"/>
                  </a:cxn>
                  <a:cxn ang="0">
                    <a:pos x="62" y="76"/>
                  </a:cxn>
                  <a:cxn ang="0">
                    <a:pos x="62" y="82"/>
                  </a:cxn>
                  <a:cxn ang="0">
                    <a:pos x="53" y="95"/>
                  </a:cxn>
                  <a:cxn ang="0">
                    <a:pos x="53" y="101"/>
                  </a:cxn>
                  <a:cxn ang="0">
                    <a:pos x="51" y="104"/>
                  </a:cxn>
                  <a:cxn ang="0">
                    <a:pos x="39" y="113"/>
                  </a:cxn>
                  <a:cxn ang="0">
                    <a:pos x="36" y="126"/>
                  </a:cxn>
                  <a:cxn ang="0">
                    <a:pos x="30" y="132"/>
                  </a:cxn>
                  <a:cxn ang="0">
                    <a:pos x="18" y="135"/>
                  </a:cxn>
                  <a:cxn ang="0">
                    <a:pos x="13" y="132"/>
                  </a:cxn>
                  <a:cxn ang="0">
                    <a:pos x="9" y="130"/>
                  </a:cxn>
                  <a:cxn ang="0">
                    <a:pos x="1" y="129"/>
                  </a:cxn>
                  <a:cxn ang="0">
                    <a:pos x="4" y="124"/>
                  </a:cxn>
                  <a:cxn ang="0">
                    <a:pos x="9" y="115"/>
                  </a:cxn>
                  <a:cxn ang="0">
                    <a:pos x="19" y="105"/>
                  </a:cxn>
                  <a:cxn ang="0">
                    <a:pos x="24" y="101"/>
                  </a:cxn>
                  <a:cxn ang="0">
                    <a:pos x="35" y="95"/>
                  </a:cxn>
                  <a:cxn ang="0">
                    <a:pos x="44" y="79"/>
                  </a:cxn>
                  <a:cxn ang="0">
                    <a:pos x="47" y="68"/>
                  </a:cxn>
                  <a:cxn ang="0">
                    <a:pos x="74" y="78"/>
                  </a:cxn>
                  <a:cxn ang="0">
                    <a:pos x="85" y="56"/>
                  </a:cxn>
                  <a:cxn ang="0">
                    <a:pos x="91" y="53"/>
                  </a:cxn>
                  <a:cxn ang="0">
                    <a:pos x="94" y="47"/>
                  </a:cxn>
                  <a:cxn ang="0">
                    <a:pos x="97" y="37"/>
                  </a:cxn>
                  <a:cxn ang="0">
                    <a:pos x="91" y="36"/>
                  </a:cxn>
                  <a:cxn ang="0">
                    <a:pos x="80" y="36"/>
                  </a:cxn>
                  <a:cxn ang="0">
                    <a:pos x="74" y="23"/>
                  </a:cxn>
                  <a:cxn ang="0">
                    <a:pos x="74" y="28"/>
                  </a:cxn>
                  <a:cxn ang="0">
                    <a:pos x="68" y="22"/>
                  </a:cxn>
                  <a:cxn ang="0">
                    <a:pos x="65" y="16"/>
                  </a:cxn>
                  <a:cxn ang="0">
                    <a:pos x="63" y="9"/>
                  </a:cxn>
                  <a:cxn ang="0">
                    <a:pos x="57" y="5"/>
                  </a:cxn>
                  <a:cxn ang="0">
                    <a:pos x="51" y="0"/>
                  </a:cxn>
                  <a:cxn ang="0">
                    <a:pos x="53" y="5"/>
                  </a:cxn>
                  <a:cxn ang="0">
                    <a:pos x="56" y="9"/>
                  </a:cxn>
                  <a:cxn ang="0">
                    <a:pos x="62" y="20"/>
                  </a:cxn>
                  <a:cxn ang="0">
                    <a:pos x="63" y="23"/>
                  </a:cxn>
                  <a:cxn ang="0">
                    <a:pos x="66" y="31"/>
                  </a:cxn>
                  <a:cxn ang="0">
                    <a:pos x="66" y="43"/>
                  </a:cxn>
                  <a:cxn ang="0">
                    <a:pos x="59" y="53"/>
                  </a:cxn>
                  <a:cxn ang="0">
                    <a:pos x="68" y="60"/>
                  </a:cxn>
                  <a:cxn ang="0">
                    <a:pos x="68" y="73"/>
                  </a:cxn>
                  <a:cxn ang="0">
                    <a:pos x="68" y="76"/>
                  </a:cxn>
                  <a:cxn ang="0">
                    <a:pos x="74" y="78"/>
                  </a:cxn>
                </a:cxnLst>
                <a:rect l="0" t="0" r="r" b="b"/>
                <a:pathLst>
                  <a:path w="98" h="137">
                    <a:moveTo>
                      <a:pt x="47" y="68"/>
                    </a:moveTo>
                    <a:cubicBezTo>
                      <a:pt x="51" y="64"/>
                      <a:pt x="54" y="67"/>
                      <a:pt x="53" y="68"/>
                    </a:cubicBezTo>
                    <a:cubicBezTo>
                      <a:pt x="50" y="68"/>
                      <a:pt x="51" y="70"/>
                      <a:pt x="53" y="70"/>
                    </a:cubicBezTo>
                    <a:cubicBezTo>
                      <a:pt x="54" y="70"/>
                      <a:pt x="51" y="79"/>
                      <a:pt x="56" y="74"/>
                    </a:cubicBezTo>
                    <a:cubicBezTo>
                      <a:pt x="62" y="70"/>
                      <a:pt x="65" y="71"/>
                      <a:pt x="62" y="76"/>
                    </a:cubicBezTo>
                    <a:cubicBezTo>
                      <a:pt x="60" y="79"/>
                      <a:pt x="66" y="78"/>
                      <a:pt x="62" y="82"/>
                    </a:cubicBezTo>
                    <a:cubicBezTo>
                      <a:pt x="57" y="88"/>
                      <a:pt x="56" y="95"/>
                      <a:pt x="53" y="95"/>
                    </a:cubicBezTo>
                    <a:cubicBezTo>
                      <a:pt x="51" y="95"/>
                      <a:pt x="50" y="101"/>
                      <a:pt x="53" y="101"/>
                    </a:cubicBezTo>
                    <a:cubicBezTo>
                      <a:pt x="56" y="102"/>
                      <a:pt x="54" y="105"/>
                      <a:pt x="51" y="104"/>
                    </a:cubicBezTo>
                    <a:cubicBezTo>
                      <a:pt x="50" y="104"/>
                      <a:pt x="39" y="105"/>
                      <a:pt x="39" y="113"/>
                    </a:cubicBezTo>
                    <a:cubicBezTo>
                      <a:pt x="39" y="120"/>
                      <a:pt x="33" y="123"/>
                      <a:pt x="36" y="126"/>
                    </a:cubicBezTo>
                    <a:cubicBezTo>
                      <a:pt x="38" y="129"/>
                      <a:pt x="33" y="126"/>
                      <a:pt x="30" y="132"/>
                    </a:cubicBezTo>
                    <a:cubicBezTo>
                      <a:pt x="25" y="137"/>
                      <a:pt x="22" y="137"/>
                      <a:pt x="18" y="135"/>
                    </a:cubicBezTo>
                    <a:cubicBezTo>
                      <a:pt x="13" y="135"/>
                      <a:pt x="16" y="132"/>
                      <a:pt x="13" y="132"/>
                    </a:cubicBezTo>
                    <a:cubicBezTo>
                      <a:pt x="10" y="133"/>
                      <a:pt x="12" y="129"/>
                      <a:pt x="9" y="130"/>
                    </a:cubicBezTo>
                    <a:cubicBezTo>
                      <a:pt x="6" y="133"/>
                      <a:pt x="3" y="132"/>
                      <a:pt x="1" y="129"/>
                    </a:cubicBezTo>
                    <a:cubicBezTo>
                      <a:pt x="0" y="126"/>
                      <a:pt x="6" y="127"/>
                      <a:pt x="4" y="124"/>
                    </a:cubicBezTo>
                    <a:cubicBezTo>
                      <a:pt x="3" y="121"/>
                      <a:pt x="6" y="118"/>
                      <a:pt x="9" y="115"/>
                    </a:cubicBezTo>
                    <a:cubicBezTo>
                      <a:pt x="13" y="112"/>
                      <a:pt x="15" y="105"/>
                      <a:pt x="19" y="105"/>
                    </a:cubicBezTo>
                    <a:cubicBezTo>
                      <a:pt x="22" y="105"/>
                      <a:pt x="22" y="102"/>
                      <a:pt x="24" y="101"/>
                    </a:cubicBezTo>
                    <a:cubicBezTo>
                      <a:pt x="27" y="101"/>
                      <a:pt x="30" y="96"/>
                      <a:pt x="35" y="95"/>
                    </a:cubicBezTo>
                    <a:cubicBezTo>
                      <a:pt x="38" y="92"/>
                      <a:pt x="39" y="81"/>
                      <a:pt x="44" y="79"/>
                    </a:cubicBezTo>
                    <a:cubicBezTo>
                      <a:pt x="48" y="78"/>
                      <a:pt x="44" y="71"/>
                      <a:pt x="47" y="68"/>
                    </a:cubicBezTo>
                    <a:close/>
                    <a:moveTo>
                      <a:pt x="74" y="78"/>
                    </a:moveTo>
                    <a:cubicBezTo>
                      <a:pt x="76" y="76"/>
                      <a:pt x="88" y="59"/>
                      <a:pt x="85" y="56"/>
                    </a:cubicBezTo>
                    <a:cubicBezTo>
                      <a:pt x="83" y="54"/>
                      <a:pt x="86" y="48"/>
                      <a:pt x="91" y="53"/>
                    </a:cubicBezTo>
                    <a:cubicBezTo>
                      <a:pt x="95" y="56"/>
                      <a:pt x="89" y="47"/>
                      <a:pt x="94" y="47"/>
                    </a:cubicBezTo>
                    <a:cubicBezTo>
                      <a:pt x="97" y="45"/>
                      <a:pt x="95" y="39"/>
                      <a:pt x="97" y="37"/>
                    </a:cubicBezTo>
                    <a:cubicBezTo>
                      <a:pt x="98" y="34"/>
                      <a:pt x="92" y="33"/>
                      <a:pt x="91" y="36"/>
                    </a:cubicBezTo>
                    <a:cubicBezTo>
                      <a:pt x="89" y="40"/>
                      <a:pt x="85" y="39"/>
                      <a:pt x="80" y="36"/>
                    </a:cubicBezTo>
                    <a:cubicBezTo>
                      <a:pt x="76" y="33"/>
                      <a:pt x="77" y="26"/>
                      <a:pt x="74" y="23"/>
                    </a:cubicBezTo>
                    <a:cubicBezTo>
                      <a:pt x="71" y="19"/>
                      <a:pt x="71" y="23"/>
                      <a:pt x="74" y="28"/>
                    </a:cubicBezTo>
                    <a:cubicBezTo>
                      <a:pt x="76" y="33"/>
                      <a:pt x="66" y="26"/>
                      <a:pt x="68" y="22"/>
                    </a:cubicBezTo>
                    <a:cubicBezTo>
                      <a:pt x="68" y="19"/>
                      <a:pt x="65" y="19"/>
                      <a:pt x="65" y="16"/>
                    </a:cubicBezTo>
                    <a:cubicBezTo>
                      <a:pt x="65" y="12"/>
                      <a:pt x="65" y="12"/>
                      <a:pt x="63" y="9"/>
                    </a:cubicBezTo>
                    <a:cubicBezTo>
                      <a:pt x="62" y="6"/>
                      <a:pt x="60" y="6"/>
                      <a:pt x="57" y="5"/>
                    </a:cubicBezTo>
                    <a:cubicBezTo>
                      <a:pt x="54" y="5"/>
                      <a:pt x="56" y="0"/>
                      <a:pt x="51" y="0"/>
                    </a:cubicBezTo>
                    <a:cubicBezTo>
                      <a:pt x="48" y="0"/>
                      <a:pt x="50" y="0"/>
                      <a:pt x="53" y="5"/>
                    </a:cubicBezTo>
                    <a:cubicBezTo>
                      <a:pt x="56" y="8"/>
                      <a:pt x="53" y="6"/>
                      <a:pt x="56" y="9"/>
                    </a:cubicBezTo>
                    <a:cubicBezTo>
                      <a:pt x="57" y="14"/>
                      <a:pt x="60" y="23"/>
                      <a:pt x="62" y="20"/>
                    </a:cubicBezTo>
                    <a:cubicBezTo>
                      <a:pt x="63" y="17"/>
                      <a:pt x="65" y="25"/>
                      <a:pt x="63" y="23"/>
                    </a:cubicBezTo>
                    <a:cubicBezTo>
                      <a:pt x="62" y="22"/>
                      <a:pt x="62" y="23"/>
                      <a:pt x="66" y="31"/>
                    </a:cubicBezTo>
                    <a:cubicBezTo>
                      <a:pt x="70" y="39"/>
                      <a:pt x="66" y="39"/>
                      <a:pt x="66" y="43"/>
                    </a:cubicBezTo>
                    <a:cubicBezTo>
                      <a:pt x="66" y="50"/>
                      <a:pt x="60" y="50"/>
                      <a:pt x="59" y="53"/>
                    </a:cubicBezTo>
                    <a:cubicBezTo>
                      <a:pt x="59" y="56"/>
                      <a:pt x="65" y="59"/>
                      <a:pt x="68" y="60"/>
                    </a:cubicBezTo>
                    <a:cubicBezTo>
                      <a:pt x="73" y="62"/>
                      <a:pt x="70" y="71"/>
                      <a:pt x="68" y="73"/>
                    </a:cubicBezTo>
                    <a:cubicBezTo>
                      <a:pt x="66" y="74"/>
                      <a:pt x="63" y="74"/>
                      <a:pt x="68" y="76"/>
                    </a:cubicBezTo>
                    <a:cubicBezTo>
                      <a:pt x="71" y="76"/>
                      <a:pt x="70" y="81"/>
                      <a:pt x="74" y="78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2" name="Freeform 12"/>
              <p:cNvSpPr>
                <a:spLocks/>
              </p:cNvSpPr>
              <p:nvPr/>
            </p:nvSpPr>
            <p:spPr bwMode="auto">
              <a:xfrm>
                <a:off x="1575" y="1126"/>
                <a:ext cx="949" cy="696"/>
              </a:xfrm>
              <a:custGeom>
                <a:avLst/>
                <a:gdLst/>
                <a:ahLst/>
                <a:cxnLst>
                  <a:cxn ang="0">
                    <a:pos x="394" y="224"/>
                  </a:cxn>
                  <a:cxn ang="0">
                    <a:pos x="343" y="245"/>
                  </a:cxn>
                  <a:cxn ang="0">
                    <a:pos x="315" y="259"/>
                  </a:cxn>
                  <a:cxn ang="0">
                    <a:pos x="291" y="276"/>
                  </a:cxn>
                  <a:cxn ang="0">
                    <a:pos x="280" y="283"/>
                  </a:cxn>
                  <a:cxn ang="0">
                    <a:pos x="279" y="272"/>
                  </a:cxn>
                  <a:cxn ang="0">
                    <a:pos x="273" y="283"/>
                  </a:cxn>
                  <a:cxn ang="0">
                    <a:pos x="260" y="290"/>
                  </a:cxn>
                  <a:cxn ang="0">
                    <a:pos x="256" y="303"/>
                  </a:cxn>
                  <a:cxn ang="0">
                    <a:pos x="244" y="321"/>
                  </a:cxn>
                  <a:cxn ang="0">
                    <a:pos x="241" y="346"/>
                  </a:cxn>
                  <a:cxn ang="0">
                    <a:pos x="227" y="356"/>
                  </a:cxn>
                  <a:cxn ang="0">
                    <a:pos x="215" y="342"/>
                  </a:cxn>
                  <a:cxn ang="0">
                    <a:pos x="198" y="343"/>
                  </a:cxn>
                  <a:cxn ang="0">
                    <a:pos x="187" y="331"/>
                  </a:cxn>
                  <a:cxn ang="0">
                    <a:pos x="175" y="314"/>
                  </a:cxn>
                  <a:cxn ang="0">
                    <a:pos x="178" y="298"/>
                  </a:cxn>
                  <a:cxn ang="0">
                    <a:pos x="172" y="297"/>
                  </a:cxn>
                  <a:cxn ang="0">
                    <a:pos x="160" y="281"/>
                  </a:cxn>
                  <a:cxn ang="0">
                    <a:pos x="155" y="252"/>
                  </a:cxn>
                  <a:cxn ang="0">
                    <a:pos x="174" y="241"/>
                  </a:cxn>
                  <a:cxn ang="0">
                    <a:pos x="169" y="220"/>
                  </a:cxn>
                  <a:cxn ang="0">
                    <a:pos x="175" y="213"/>
                  </a:cxn>
                  <a:cxn ang="0">
                    <a:pos x="152" y="197"/>
                  </a:cxn>
                  <a:cxn ang="0">
                    <a:pos x="142" y="183"/>
                  </a:cxn>
                  <a:cxn ang="0">
                    <a:pos x="129" y="158"/>
                  </a:cxn>
                  <a:cxn ang="0">
                    <a:pos x="97" y="127"/>
                  </a:cxn>
                  <a:cxn ang="0">
                    <a:pos x="56" y="126"/>
                  </a:cxn>
                  <a:cxn ang="0">
                    <a:pos x="17" y="115"/>
                  </a:cxn>
                  <a:cxn ang="0">
                    <a:pos x="21" y="102"/>
                  </a:cxn>
                  <a:cxn ang="0">
                    <a:pos x="39" y="79"/>
                  </a:cxn>
                  <a:cxn ang="0">
                    <a:pos x="62" y="49"/>
                  </a:cxn>
                  <a:cxn ang="0">
                    <a:pos x="154" y="26"/>
                  </a:cxn>
                  <a:cxn ang="0">
                    <a:pos x="183" y="21"/>
                  </a:cxn>
                  <a:cxn ang="0">
                    <a:pos x="221" y="17"/>
                  </a:cxn>
                  <a:cxn ang="0">
                    <a:pos x="209" y="14"/>
                  </a:cxn>
                  <a:cxn ang="0">
                    <a:pos x="279" y="10"/>
                  </a:cxn>
                  <a:cxn ang="0">
                    <a:pos x="343" y="3"/>
                  </a:cxn>
                  <a:cxn ang="0">
                    <a:pos x="355" y="10"/>
                  </a:cxn>
                  <a:cxn ang="0">
                    <a:pos x="393" y="26"/>
                  </a:cxn>
                  <a:cxn ang="0">
                    <a:pos x="375" y="35"/>
                  </a:cxn>
                  <a:cxn ang="0">
                    <a:pos x="407" y="43"/>
                  </a:cxn>
                  <a:cxn ang="0">
                    <a:pos x="483" y="38"/>
                  </a:cxn>
                  <a:cxn ang="0">
                    <a:pos x="426" y="54"/>
                  </a:cxn>
                  <a:cxn ang="0">
                    <a:pos x="420" y="65"/>
                  </a:cxn>
                  <a:cxn ang="0">
                    <a:pos x="422" y="82"/>
                  </a:cxn>
                  <a:cxn ang="0">
                    <a:pos x="425" y="102"/>
                  </a:cxn>
                  <a:cxn ang="0">
                    <a:pos x="413" y="116"/>
                  </a:cxn>
                  <a:cxn ang="0">
                    <a:pos x="425" y="132"/>
                  </a:cxn>
                  <a:cxn ang="0">
                    <a:pos x="426" y="155"/>
                  </a:cxn>
                  <a:cxn ang="0">
                    <a:pos x="408" y="169"/>
                  </a:cxn>
                  <a:cxn ang="0">
                    <a:pos x="391" y="188"/>
                  </a:cxn>
                  <a:cxn ang="0">
                    <a:pos x="408" y="199"/>
                  </a:cxn>
                  <a:cxn ang="0">
                    <a:pos x="382" y="199"/>
                  </a:cxn>
                  <a:cxn ang="0">
                    <a:pos x="362" y="205"/>
                  </a:cxn>
                  <a:cxn ang="0">
                    <a:pos x="362" y="216"/>
                  </a:cxn>
                </a:cxnLst>
                <a:rect l="0" t="0" r="r" b="b"/>
                <a:pathLst>
                  <a:path w="489" h="359">
                    <a:moveTo>
                      <a:pt x="375" y="216"/>
                    </a:moveTo>
                    <a:cubicBezTo>
                      <a:pt x="382" y="210"/>
                      <a:pt x="387" y="219"/>
                      <a:pt x="396" y="219"/>
                    </a:cubicBezTo>
                    <a:cubicBezTo>
                      <a:pt x="405" y="217"/>
                      <a:pt x="408" y="217"/>
                      <a:pt x="402" y="220"/>
                    </a:cubicBezTo>
                    <a:cubicBezTo>
                      <a:pt x="396" y="222"/>
                      <a:pt x="401" y="224"/>
                      <a:pt x="394" y="224"/>
                    </a:cubicBezTo>
                    <a:cubicBezTo>
                      <a:pt x="390" y="224"/>
                      <a:pt x="396" y="227"/>
                      <a:pt x="390" y="228"/>
                    </a:cubicBezTo>
                    <a:cubicBezTo>
                      <a:pt x="384" y="228"/>
                      <a:pt x="381" y="231"/>
                      <a:pt x="378" y="236"/>
                    </a:cubicBezTo>
                    <a:cubicBezTo>
                      <a:pt x="375" y="239"/>
                      <a:pt x="362" y="239"/>
                      <a:pt x="353" y="242"/>
                    </a:cubicBezTo>
                    <a:cubicBezTo>
                      <a:pt x="344" y="247"/>
                      <a:pt x="344" y="241"/>
                      <a:pt x="343" y="245"/>
                    </a:cubicBezTo>
                    <a:cubicBezTo>
                      <a:pt x="341" y="248"/>
                      <a:pt x="335" y="248"/>
                      <a:pt x="332" y="247"/>
                    </a:cubicBezTo>
                    <a:cubicBezTo>
                      <a:pt x="327" y="245"/>
                      <a:pt x="318" y="238"/>
                      <a:pt x="324" y="244"/>
                    </a:cubicBezTo>
                    <a:cubicBezTo>
                      <a:pt x="329" y="248"/>
                      <a:pt x="327" y="250"/>
                      <a:pt x="324" y="250"/>
                    </a:cubicBezTo>
                    <a:cubicBezTo>
                      <a:pt x="321" y="250"/>
                      <a:pt x="317" y="253"/>
                      <a:pt x="315" y="259"/>
                    </a:cubicBezTo>
                    <a:cubicBezTo>
                      <a:pt x="315" y="264"/>
                      <a:pt x="305" y="273"/>
                      <a:pt x="300" y="273"/>
                    </a:cubicBezTo>
                    <a:cubicBezTo>
                      <a:pt x="300" y="273"/>
                      <a:pt x="300" y="272"/>
                      <a:pt x="298" y="272"/>
                    </a:cubicBezTo>
                    <a:cubicBezTo>
                      <a:pt x="297" y="272"/>
                      <a:pt x="298" y="275"/>
                      <a:pt x="297" y="275"/>
                    </a:cubicBezTo>
                    <a:cubicBezTo>
                      <a:pt x="295" y="275"/>
                      <a:pt x="292" y="278"/>
                      <a:pt x="291" y="276"/>
                    </a:cubicBezTo>
                    <a:cubicBezTo>
                      <a:pt x="288" y="278"/>
                      <a:pt x="288" y="278"/>
                      <a:pt x="288" y="278"/>
                    </a:cubicBezTo>
                    <a:cubicBezTo>
                      <a:pt x="289" y="280"/>
                      <a:pt x="289" y="281"/>
                      <a:pt x="288" y="280"/>
                    </a:cubicBezTo>
                    <a:cubicBezTo>
                      <a:pt x="286" y="278"/>
                      <a:pt x="286" y="280"/>
                      <a:pt x="285" y="281"/>
                    </a:cubicBezTo>
                    <a:cubicBezTo>
                      <a:pt x="283" y="283"/>
                      <a:pt x="282" y="283"/>
                      <a:pt x="280" y="283"/>
                    </a:cubicBezTo>
                    <a:cubicBezTo>
                      <a:pt x="279" y="281"/>
                      <a:pt x="280" y="278"/>
                      <a:pt x="280" y="276"/>
                    </a:cubicBezTo>
                    <a:cubicBezTo>
                      <a:pt x="280" y="275"/>
                      <a:pt x="283" y="275"/>
                      <a:pt x="283" y="273"/>
                    </a:cubicBezTo>
                    <a:cubicBezTo>
                      <a:pt x="283" y="272"/>
                      <a:pt x="286" y="272"/>
                      <a:pt x="283" y="272"/>
                    </a:cubicBezTo>
                    <a:cubicBezTo>
                      <a:pt x="280" y="272"/>
                      <a:pt x="280" y="270"/>
                      <a:pt x="279" y="272"/>
                    </a:cubicBezTo>
                    <a:cubicBezTo>
                      <a:pt x="279" y="272"/>
                      <a:pt x="283" y="273"/>
                      <a:pt x="280" y="275"/>
                    </a:cubicBezTo>
                    <a:cubicBezTo>
                      <a:pt x="277" y="276"/>
                      <a:pt x="280" y="276"/>
                      <a:pt x="279" y="278"/>
                    </a:cubicBezTo>
                    <a:cubicBezTo>
                      <a:pt x="276" y="280"/>
                      <a:pt x="279" y="280"/>
                      <a:pt x="277" y="281"/>
                    </a:cubicBezTo>
                    <a:cubicBezTo>
                      <a:pt x="277" y="283"/>
                      <a:pt x="276" y="281"/>
                      <a:pt x="273" y="283"/>
                    </a:cubicBezTo>
                    <a:cubicBezTo>
                      <a:pt x="270" y="283"/>
                      <a:pt x="268" y="281"/>
                      <a:pt x="266" y="283"/>
                    </a:cubicBezTo>
                    <a:cubicBezTo>
                      <a:pt x="263" y="284"/>
                      <a:pt x="262" y="283"/>
                      <a:pt x="265" y="284"/>
                    </a:cubicBezTo>
                    <a:cubicBezTo>
                      <a:pt x="268" y="286"/>
                      <a:pt x="268" y="287"/>
                      <a:pt x="266" y="286"/>
                    </a:cubicBezTo>
                    <a:cubicBezTo>
                      <a:pt x="263" y="286"/>
                      <a:pt x="263" y="292"/>
                      <a:pt x="260" y="290"/>
                    </a:cubicBezTo>
                    <a:cubicBezTo>
                      <a:pt x="257" y="289"/>
                      <a:pt x="251" y="289"/>
                      <a:pt x="256" y="293"/>
                    </a:cubicBezTo>
                    <a:cubicBezTo>
                      <a:pt x="260" y="298"/>
                      <a:pt x="260" y="300"/>
                      <a:pt x="259" y="300"/>
                    </a:cubicBezTo>
                    <a:cubicBezTo>
                      <a:pt x="256" y="298"/>
                      <a:pt x="256" y="301"/>
                      <a:pt x="253" y="300"/>
                    </a:cubicBezTo>
                    <a:cubicBezTo>
                      <a:pt x="250" y="298"/>
                      <a:pt x="251" y="303"/>
                      <a:pt x="256" y="303"/>
                    </a:cubicBezTo>
                    <a:cubicBezTo>
                      <a:pt x="260" y="303"/>
                      <a:pt x="257" y="303"/>
                      <a:pt x="259" y="306"/>
                    </a:cubicBezTo>
                    <a:cubicBezTo>
                      <a:pt x="259" y="311"/>
                      <a:pt x="254" y="311"/>
                      <a:pt x="254" y="314"/>
                    </a:cubicBezTo>
                    <a:cubicBezTo>
                      <a:pt x="254" y="318"/>
                      <a:pt x="251" y="311"/>
                      <a:pt x="251" y="315"/>
                    </a:cubicBezTo>
                    <a:cubicBezTo>
                      <a:pt x="250" y="321"/>
                      <a:pt x="244" y="318"/>
                      <a:pt x="244" y="321"/>
                    </a:cubicBezTo>
                    <a:cubicBezTo>
                      <a:pt x="242" y="323"/>
                      <a:pt x="245" y="321"/>
                      <a:pt x="245" y="325"/>
                    </a:cubicBezTo>
                    <a:cubicBezTo>
                      <a:pt x="247" y="328"/>
                      <a:pt x="239" y="321"/>
                      <a:pt x="242" y="326"/>
                    </a:cubicBezTo>
                    <a:cubicBezTo>
                      <a:pt x="244" y="329"/>
                      <a:pt x="245" y="325"/>
                      <a:pt x="245" y="329"/>
                    </a:cubicBezTo>
                    <a:cubicBezTo>
                      <a:pt x="247" y="334"/>
                      <a:pt x="239" y="343"/>
                      <a:pt x="241" y="346"/>
                    </a:cubicBezTo>
                    <a:cubicBezTo>
                      <a:pt x="242" y="350"/>
                      <a:pt x="237" y="350"/>
                      <a:pt x="236" y="351"/>
                    </a:cubicBezTo>
                    <a:cubicBezTo>
                      <a:pt x="234" y="354"/>
                      <a:pt x="239" y="350"/>
                      <a:pt x="239" y="354"/>
                    </a:cubicBezTo>
                    <a:cubicBezTo>
                      <a:pt x="239" y="359"/>
                      <a:pt x="236" y="359"/>
                      <a:pt x="233" y="357"/>
                    </a:cubicBezTo>
                    <a:cubicBezTo>
                      <a:pt x="230" y="354"/>
                      <a:pt x="230" y="353"/>
                      <a:pt x="227" y="356"/>
                    </a:cubicBezTo>
                    <a:cubicBezTo>
                      <a:pt x="225" y="357"/>
                      <a:pt x="221" y="357"/>
                      <a:pt x="222" y="353"/>
                    </a:cubicBezTo>
                    <a:cubicBezTo>
                      <a:pt x="227" y="348"/>
                      <a:pt x="221" y="353"/>
                      <a:pt x="218" y="351"/>
                    </a:cubicBezTo>
                    <a:cubicBezTo>
                      <a:pt x="213" y="348"/>
                      <a:pt x="213" y="348"/>
                      <a:pt x="216" y="345"/>
                    </a:cubicBezTo>
                    <a:cubicBezTo>
                      <a:pt x="219" y="342"/>
                      <a:pt x="215" y="339"/>
                      <a:pt x="215" y="342"/>
                    </a:cubicBezTo>
                    <a:cubicBezTo>
                      <a:pt x="216" y="343"/>
                      <a:pt x="212" y="343"/>
                      <a:pt x="210" y="346"/>
                    </a:cubicBezTo>
                    <a:cubicBezTo>
                      <a:pt x="207" y="348"/>
                      <a:pt x="209" y="343"/>
                      <a:pt x="204" y="346"/>
                    </a:cubicBezTo>
                    <a:cubicBezTo>
                      <a:pt x="199" y="350"/>
                      <a:pt x="198" y="348"/>
                      <a:pt x="198" y="345"/>
                    </a:cubicBezTo>
                    <a:cubicBezTo>
                      <a:pt x="196" y="343"/>
                      <a:pt x="199" y="345"/>
                      <a:pt x="198" y="343"/>
                    </a:cubicBezTo>
                    <a:cubicBezTo>
                      <a:pt x="198" y="340"/>
                      <a:pt x="193" y="343"/>
                      <a:pt x="195" y="340"/>
                    </a:cubicBezTo>
                    <a:cubicBezTo>
                      <a:pt x="196" y="337"/>
                      <a:pt x="189" y="340"/>
                      <a:pt x="190" y="337"/>
                    </a:cubicBezTo>
                    <a:cubicBezTo>
                      <a:pt x="192" y="334"/>
                      <a:pt x="192" y="334"/>
                      <a:pt x="189" y="334"/>
                    </a:cubicBezTo>
                    <a:cubicBezTo>
                      <a:pt x="187" y="336"/>
                      <a:pt x="190" y="329"/>
                      <a:pt x="187" y="331"/>
                    </a:cubicBezTo>
                    <a:cubicBezTo>
                      <a:pt x="184" y="332"/>
                      <a:pt x="189" y="328"/>
                      <a:pt x="184" y="326"/>
                    </a:cubicBezTo>
                    <a:cubicBezTo>
                      <a:pt x="181" y="325"/>
                      <a:pt x="181" y="325"/>
                      <a:pt x="181" y="323"/>
                    </a:cubicBezTo>
                    <a:cubicBezTo>
                      <a:pt x="181" y="320"/>
                      <a:pt x="178" y="318"/>
                      <a:pt x="180" y="317"/>
                    </a:cubicBezTo>
                    <a:cubicBezTo>
                      <a:pt x="180" y="314"/>
                      <a:pt x="177" y="317"/>
                      <a:pt x="175" y="314"/>
                    </a:cubicBezTo>
                    <a:cubicBezTo>
                      <a:pt x="174" y="311"/>
                      <a:pt x="170" y="307"/>
                      <a:pt x="172" y="306"/>
                    </a:cubicBezTo>
                    <a:cubicBezTo>
                      <a:pt x="174" y="304"/>
                      <a:pt x="169" y="304"/>
                      <a:pt x="172" y="303"/>
                    </a:cubicBezTo>
                    <a:cubicBezTo>
                      <a:pt x="174" y="303"/>
                      <a:pt x="167" y="301"/>
                      <a:pt x="174" y="301"/>
                    </a:cubicBezTo>
                    <a:cubicBezTo>
                      <a:pt x="178" y="301"/>
                      <a:pt x="172" y="298"/>
                      <a:pt x="178" y="298"/>
                    </a:cubicBezTo>
                    <a:cubicBezTo>
                      <a:pt x="183" y="298"/>
                      <a:pt x="175" y="297"/>
                      <a:pt x="178" y="295"/>
                    </a:cubicBezTo>
                    <a:cubicBezTo>
                      <a:pt x="181" y="293"/>
                      <a:pt x="184" y="300"/>
                      <a:pt x="184" y="297"/>
                    </a:cubicBezTo>
                    <a:cubicBezTo>
                      <a:pt x="183" y="293"/>
                      <a:pt x="180" y="292"/>
                      <a:pt x="177" y="295"/>
                    </a:cubicBezTo>
                    <a:cubicBezTo>
                      <a:pt x="174" y="297"/>
                      <a:pt x="177" y="289"/>
                      <a:pt x="172" y="297"/>
                    </a:cubicBezTo>
                    <a:cubicBezTo>
                      <a:pt x="167" y="304"/>
                      <a:pt x="166" y="298"/>
                      <a:pt x="167" y="295"/>
                    </a:cubicBezTo>
                    <a:cubicBezTo>
                      <a:pt x="167" y="292"/>
                      <a:pt x="166" y="295"/>
                      <a:pt x="166" y="290"/>
                    </a:cubicBezTo>
                    <a:cubicBezTo>
                      <a:pt x="166" y="287"/>
                      <a:pt x="163" y="289"/>
                      <a:pt x="163" y="286"/>
                    </a:cubicBezTo>
                    <a:cubicBezTo>
                      <a:pt x="164" y="283"/>
                      <a:pt x="161" y="281"/>
                      <a:pt x="160" y="281"/>
                    </a:cubicBezTo>
                    <a:cubicBezTo>
                      <a:pt x="157" y="281"/>
                      <a:pt x="160" y="280"/>
                      <a:pt x="155" y="276"/>
                    </a:cubicBezTo>
                    <a:cubicBezTo>
                      <a:pt x="152" y="273"/>
                      <a:pt x="155" y="267"/>
                      <a:pt x="161" y="264"/>
                    </a:cubicBezTo>
                    <a:cubicBezTo>
                      <a:pt x="155" y="264"/>
                      <a:pt x="151" y="264"/>
                      <a:pt x="152" y="259"/>
                    </a:cubicBezTo>
                    <a:cubicBezTo>
                      <a:pt x="154" y="255"/>
                      <a:pt x="155" y="253"/>
                      <a:pt x="155" y="252"/>
                    </a:cubicBezTo>
                    <a:cubicBezTo>
                      <a:pt x="154" y="250"/>
                      <a:pt x="161" y="248"/>
                      <a:pt x="158" y="247"/>
                    </a:cubicBezTo>
                    <a:cubicBezTo>
                      <a:pt x="155" y="244"/>
                      <a:pt x="158" y="245"/>
                      <a:pt x="157" y="244"/>
                    </a:cubicBezTo>
                    <a:cubicBezTo>
                      <a:pt x="157" y="242"/>
                      <a:pt x="161" y="244"/>
                      <a:pt x="163" y="241"/>
                    </a:cubicBezTo>
                    <a:cubicBezTo>
                      <a:pt x="166" y="239"/>
                      <a:pt x="169" y="242"/>
                      <a:pt x="174" y="241"/>
                    </a:cubicBezTo>
                    <a:cubicBezTo>
                      <a:pt x="178" y="239"/>
                      <a:pt x="174" y="239"/>
                      <a:pt x="174" y="234"/>
                    </a:cubicBezTo>
                    <a:cubicBezTo>
                      <a:pt x="175" y="231"/>
                      <a:pt x="178" y="227"/>
                      <a:pt x="178" y="224"/>
                    </a:cubicBezTo>
                    <a:cubicBezTo>
                      <a:pt x="177" y="220"/>
                      <a:pt x="175" y="228"/>
                      <a:pt x="174" y="225"/>
                    </a:cubicBezTo>
                    <a:cubicBezTo>
                      <a:pt x="172" y="224"/>
                      <a:pt x="178" y="220"/>
                      <a:pt x="169" y="220"/>
                    </a:cubicBezTo>
                    <a:cubicBezTo>
                      <a:pt x="161" y="219"/>
                      <a:pt x="164" y="214"/>
                      <a:pt x="157" y="214"/>
                    </a:cubicBezTo>
                    <a:cubicBezTo>
                      <a:pt x="152" y="214"/>
                      <a:pt x="146" y="211"/>
                      <a:pt x="148" y="210"/>
                    </a:cubicBezTo>
                    <a:cubicBezTo>
                      <a:pt x="151" y="206"/>
                      <a:pt x="163" y="208"/>
                      <a:pt x="166" y="210"/>
                    </a:cubicBezTo>
                    <a:cubicBezTo>
                      <a:pt x="170" y="213"/>
                      <a:pt x="177" y="214"/>
                      <a:pt x="175" y="213"/>
                    </a:cubicBezTo>
                    <a:cubicBezTo>
                      <a:pt x="174" y="211"/>
                      <a:pt x="172" y="210"/>
                      <a:pt x="175" y="206"/>
                    </a:cubicBezTo>
                    <a:cubicBezTo>
                      <a:pt x="175" y="206"/>
                      <a:pt x="163" y="205"/>
                      <a:pt x="164" y="202"/>
                    </a:cubicBezTo>
                    <a:cubicBezTo>
                      <a:pt x="167" y="197"/>
                      <a:pt x="158" y="200"/>
                      <a:pt x="163" y="197"/>
                    </a:cubicBezTo>
                    <a:cubicBezTo>
                      <a:pt x="166" y="196"/>
                      <a:pt x="155" y="191"/>
                      <a:pt x="152" y="197"/>
                    </a:cubicBezTo>
                    <a:cubicBezTo>
                      <a:pt x="151" y="203"/>
                      <a:pt x="145" y="197"/>
                      <a:pt x="142" y="199"/>
                    </a:cubicBezTo>
                    <a:cubicBezTo>
                      <a:pt x="140" y="200"/>
                      <a:pt x="138" y="197"/>
                      <a:pt x="137" y="196"/>
                    </a:cubicBezTo>
                    <a:cubicBezTo>
                      <a:pt x="135" y="192"/>
                      <a:pt x="145" y="194"/>
                      <a:pt x="142" y="191"/>
                    </a:cubicBezTo>
                    <a:cubicBezTo>
                      <a:pt x="137" y="186"/>
                      <a:pt x="137" y="183"/>
                      <a:pt x="142" y="183"/>
                    </a:cubicBezTo>
                    <a:cubicBezTo>
                      <a:pt x="146" y="182"/>
                      <a:pt x="149" y="175"/>
                      <a:pt x="142" y="174"/>
                    </a:cubicBezTo>
                    <a:cubicBezTo>
                      <a:pt x="135" y="172"/>
                      <a:pt x="146" y="169"/>
                      <a:pt x="140" y="166"/>
                    </a:cubicBezTo>
                    <a:cubicBezTo>
                      <a:pt x="131" y="163"/>
                      <a:pt x="142" y="163"/>
                      <a:pt x="135" y="160"/>
                    </a:cubicBezTo>
                    <a:cubicBezTo>
                      <a:pt x="132" y="158"/>
                      <a:pt x="135" y="155"/>
                      <a:pt x="129" y="158"/>
                    </a:cubicBezTo>
                    <a:cubicBezTo>
                      <a:pt x="122" y="160"/>
                      <a:pt x="129" y="155"/>
                      <a:pt x="131" y="152"/>
                    </a:cubicBezTo>
                    <a:cubicBezTo>
                      <a:pt x="132" y="149"/>
                      <a:pt x="113" y="141"/>
                      <a:pt x="116" y="138"/>
                    </a:cubicBezTo>
                    <a:cubicBezTo>
                      <a:pt x="120" y="135"/>
                      <a:pt x="116" y="135"/>
                      <a:pt x="108" y="130"/>
                    </a:cubicBezTo>
                    <a:cubicBezTo>
                      <a:pt x="100" y="127"/>
                      <a:pt x="100" y="130"/>
                      <a:pt x="97" y="127"/>
                    </a:cubicBezTo>
                    <a:cubicBezTo>
                      <a:pt x="94" y="124"/>
                      <a:pt x="87" y="127"/>
                      <a:pt x="81" y="124"/>
                    </a:cubicBezTo>
                    <a:cubicBezTo>
                      <a:pt x="75" y="122"/>
                      <a:pt x="76" y="130"/>
                      <a:pt x="71" y="126"/>
                    </a:cubicBezTo>
                    <a:cubicBezTo>
                      <a:pt x="67" y="122"/>
                      <a:pt x="68" y="129"/>
                      <a:pt x="61" y="129"/>
                    </a:cubicBezTo>
                    <a:cubicBezTo>
                      <a:pt x="55" y="127"/>
                      <a:pt x="62" y="122"/>
                      <a:pt x="56" y="126"/>
                    </a:cubicBezTo>
                    <a:cubicBezTo>
                      <a:pt x="49" y="129"/>
                      <a:pt x="52" y="122"/>
                      <a:pt x="49" y="124"/>
                    </a:cubicBezTo>
                    <a:cubicBezTo>
                      <a:pt x="44" y="126"/>
                      <a:pt x="58" y="133"/>
                      <a:pt x="47" y="129"/>
                    </a:cubicBezTo>
                    <a:cubicBezTo>
                      <a:pt x="35" y="126"/>
                      <a:pt x="23" y="124"/>
                      <a:pt x="32" y="121"/>
                    </a:cubicBezTo>
                    <a:cubicBezTo>
                      <a:pt x="41" y="118"/>
                      <a:pt x="23" y="118"/>
                      <a:pt x="17" y="115"/>
                    </a:cubicBezTo>
                    <a:cubicBezTo>
                      <a:pt x="9" y="112"/>
                      <a:pt x="24" y="108"/>
                      <a:pt x="36" y="107"/>
                    </a:cubicBezTo>
                    <a:cubicBezTo>
                      <a:pt x="49" y="107"/>
                      <a:pt x="58" y="107"/>
                      <a:pt x="56" y="104"/>
                    </a:cubicBezTo>
                    <a:cubicBezTo>
                      <a:pt x="55" y="101"/>
                      <a:pt x="46" y="105"/>
                      <a:pt x="36" y="105"/>
                    </a:cubicBezTo>
                    <a:cubicBezTo>
                      <a:pt x="27" y="105"/>
                      <a:pt x="24" y="105"/>
                      <a:pt x="21" y="102"/>
                    </a:cubicBezTo>
                    <a:cubicBezTo>
                      <a:pt x="18" y="99"/>
                      <a:pt x="17" y="102"/>
                      <a:pt x="14" y="99"/>
                    </a:cubicBezTo>
                    <a:cubicBezTo>
                      <a:pt x="10" y="98"/>
                      <a:pt x="9" y="101"/>
                      <a:pt x="4" y="96"/>
                    </a:cubicBezTo>
                    <a:cubicBezTo>
                      <a:pt x="0" y="91"/>
                      <a:pt x="1" y="88"/>
                      <a:pt x="20" y="85"/>
                    </a:cubicBezTo>
                    <a:cubicBezTo>
                      <a:pt x="36" y="82"/>
                      <a:pt x="29" y="80"/>
                      <a:pt x="39" y="79"/>
                    </a:cubicBezTo>
                    <a:cubicBezTo>
                      <a:pt x="50" y="77"/>
                      <a:pt x="56" y="82"/>
                      <a:pt x="61" y="76"/>
                    </a:cubicBezTo>
                    <a:cubicBezTo>
                      <a:pt x="67" y="70"/>
                      <a:pt x="67" y="62"/>
                      <a:pt x="62" y="63"/>
                    </a:cubicBezTo>
                    <a:cubicBezTo>
                      <a:pt x="58" y="63"/>
                      <a:pt x="49" y="63"/>
                      <a:pt x="46" y="60"/>
                    </a:cubicBezTo>
                    <a:cubicBezTo>
                      <a:pt x="44" y="57"/>
                      <a:pt x="55" y="54"/>
                      <a:pt x="62" y="49"/>
                    </a:cubicBezTo>
                    <a:cubicBezTo>
                      <a:pt x="70" y="45"/>
                      <a:pt x="79" y="42"/>
                      <a:pt x="90" y="45"/>
                    </a:cubicBezTo>
                    <a:cubicBezTo>
                      <a:pt x="97" y="46"/>
                      <a:pt x="99" y="42"/>
                      <a:pt x="94" y="37"/>
                    </a:cubicBezTo>
                    <a:cubicBezTo>
                      <a:pt x="91" y="32"/>
                      <a:pt x="97" y="29"/>
                      <a:pt x="120" y="28"/>
                    </a:cubicBezTo>
                    <a:cubicBezTo>
                      <a:pt x="145" y="24"/>
                      <a:pt x="148" y="20"/>
                      <a:pt x="154" y="26"/>
                    </a:cubicBezTo>
                    <a:cubicBezTo>
                      <a:pt x="160" y="34"/>
                      <a:pt x="149" y="46"/>
                      <a:pt x="157" y="35"/>
                    </a:cubicBezTo>
                    <a:cubicBezTo>
                      <a:pt x="163" y="24"/>
                      <a:pt x="178" y="37"/>
                      <a:pt x="177" y="34"/>
                    </a:cubicBezTo>
                    <a:cubicBezTo>
                      <a:pt x="174" y="28"/>
                      <a:pt x="192" y="35"/>
                      <a:pt x="183" y="29"/>
                    </a:cubicBezTo>
                    <a:cubicBezTo>
                      <a:pt x="172" y="23"/>
                      <a:pt x="170" y="20"/>
                      <a:pt x="183" y="21"/>
                    </a:cubicBezTo>
                    <a:cubicBezTo>
                      <a:pt x="195" y="21"/>
                      <a:pt x="199" y="26"/>
                      <a:pt x="210" y="28"/>
                    </a:cubicBezTo>
                    <a:cubicBezTo>
                      <a:pt x="221" y="29"/>
                      <a:pt x="219" y="35"/>
                      <a:pt x="225" y="34"/>
                    </a:cubicBezTo>
                    <a:cubicBezTo>
                      <a:pt x="231" y="34"/>
                      <a:pt x="221" y="26"/>
                      <a:pt x="230" y="24"/>
                    </a:cubicBezTo>
                    <a:cubicBezTo>
                      <a:pt x="244" y="23"/>
                      <a:pt x="206" y="15"/>
                      <a:pt x="221" y="17"/>
                    </a:cubicBezTo>
                    <a:cubicBezTo>
                      <a:pt x="237" y="17"/>
                      <a:pt x="248" y="17"/>
                      <a:pt x="254" y="18"/>
                    </a:cubicBezTo>
                    <a:cubicBezTo>
                      <a:pt x="262" y="21"/>
                      <a:pt x="270" y="20"/>
                      <a:pt x="260" y="18"/>
                    </a:cubicBezTo>
                    <a:cubicBezTo>
                      <a:pt x="253" y="17"/>
                      <a:pt x="244" y="15"/>
                      <a:pt x="233" y="15"/>
                    </a:cubicBezTo>
                    <a:cubicBezTo>
                      <a:pt x="222" y="14"/>
                      <a:pt x="210" y="15"/>
                      <a:pt x="209" y="14"/>
                    </a:cubicBezTo>
                    <a:cubicBezTo>
                      <a:pt x="207" y="10"/>
                      <a:pt x="219" y="10"/>
                      <a:pt x="230" y="9"/>
                    </a:cubicBezTo>
                    <a:cubicBezTo>
                      <a:pt x="241" y="7"/>
                      <a:pt x="248" y="9"/>
                      <a:pt x="254" y="12"/>
                    </a:cubicBezTo>
                    <a:cubicBezTo>
                      <a:pt x="260" y="15"/>
                      <a:pt x="271" y="14"/>
                      <a:pt x="273" y="12"/>
                    </a:cubicBezTo>
                    <a:cubicBezTo>
                      <a:pt x="274" y="12"/>
                      <a:pt x="286" y="10"/>
                      <a:pt x="279" y="10"/>
                    </a:cubicBezTo>
                    <a:cubicBezTo>
                      <a:pt x="271" y="9"/>
                      <a:pt x="270" y="4"/>
                      <a:pt x="274" y="4"/>
                    </a:cubicBezTo>
                    <a:cubicBezTo>
                      <a:pt x="280" y="4"/>
                      <a:pt x="279" y="3"/>
                      <a:pt x="286" y="4"/>
                    </a:cubicBezTo>
                    <a:cubicBezTo>
                      <a:pt x="294" y="6"/>
                      <a:pt x="283" y="1"/>
                      <a:pt x="298" y="3"/>
                    </a:cubicBezTo>
                    <a:cubicBezTo>
                      <a:pt x="314" y="3"/>
                      <a:pt x="317" y="0"/>
                      <a:pt x="343" y="3"/>
                    </a:cubicBezTo>
                    <a:cubicBezTo>
                      <a:pt x="359" y="4"/>
                      <a:pt x="384" y="7"/>
                      <a:pt x="376" y="7"/>
                    </a:cubicBezTo>
                    <a:cubicBezTo>
                      <a:pt x="369" y="9"/>
                      <a:pt x="343" y="9"/>
                      <a:pt x="335" y="10"/>
                    </a:cubicBezTo>
                    <a:cubicBezTo>
                      <a:pt x="327" y="12"/>
                      <a:pt x="314" y="12"/>
                      <a:pt x="324" y="14"/>
                    </a:cubicBezTo>
                    <a:cubicBezTo>
                      <a:pt x="337" y="15"/>
                      <a:pt x="340" y="9"/>
                      <a:pt x="355" y="10"/>
                    </a:cubicBezTo>
                    <a:cubicBezTo>
                      <a:pt x="372" y="14"/>
                      <a:pt x="378" y="7"/>
                      <a:pt x="382" y="10"/>
                    </a:cubicBezTo>
                    <a:cubicBezTo>
                      <a:pt x="388" y="14"/>
                      <a:pt x="372" y="18"/>
                      <a:pt x="382" y="15"/>
                    </a:cubicBezTo>
                    <a:cubicBezTo>
                      <a:pt x="393" y="14"/>
                      <a:pt x="401" y="17"/>
                      <a:pt x="408" y="18"/>
                    </a:cubicBezTo>
                    <a:cubicBezTo>
                      <a:pt x="416" y="20"/>
                      <a:pt x="402" y="24"/>
                      <a:pt x="393" y="26"/>
                    </a:cubicBezTo>
                    <a:cubicBezTo>
                      <a:pt x="379" y="29"/>
                      <a:pt x="361" y="26"/>
                      <a:pt x="346" y="28"/>
                    </a:cubicBezTo>
                    <a:cubicBezTo>
                      <a:pt x="330" y="31"/>
                      <a:pt x="314" y="32"/>
                      <a:pt x="318" y="37"/>
                    </a:cubicBezTo>
                    <a:cubicBezTo>
                      <a:pt x="321" y="38"/>
                      <a:pt x="346" y="29"/>
                      <a:pt x="367" y="29"/>
                    </a:cubicBezTo>
                    <a:cubicBezTo>
                      <a:pt x="387" y="31"/>
                      <a:pt x="382" y="32"/>
                      <a:pt x="375" y="35"/>
                    </a:cubicBezTo>
                    <a:cubicBezTo>
                      <a:pt x="367" y="38"/>
                      <a:pt x="376" y="38"/>
                      <a:pt x="384" y="35"/>
                    </a:cubicBezTo>
                    <a:cubicBezTo>
                      <a:pt x="393" y="34"/>
                      <a:pt x="384" y="29"/>
                      <a:pt x="397" y="29"/>
                    </a:cubicBezTo>
                    <a:cubicBezTo>
                      <a:pt x="411" y="29"/>
                      <a:pt x="408" y="37"/>
                      <a:pt x="397" y="45"/>
                    </a:cubicBezTo>
                    <a:cubicBezTo>
                      <a:pt x="387" y="52"/>
                      <a:pt x="394" y="52"/>
                      <a:pt x="407" y="43"/>
                    </a:cubicBezTo>
                    <a:cubicBezTo>
                      <a:pt x="419" y="35"/>
                      <a:pt x="425" y="34"/>
                      <a:pt x="422" y="37"/>
                    </a:cubicBezTo>
                    <a:cubicBezTo>
                      <a:pt x="419" y="40"/>
                      <a:pt x="426" y="37"/>
                      <a:pt x="432" y="38"/>
                    </a:cubicBezTo>
                    <a:cubicBezTo>
                      <a:pt x="439" y="40"/>
                      <a:pt x="436" y="32"/>
                      <a:pt x="448" y="31"/>
                    </a:cubicBezTo>
                    <a:cubicBezTo>
                      <a:pt x="460" y="31"/>
                      <a:pt x="489" y="35"/>
                      <a:pt x="483" y="38"/>
                    </a:cubicBezTo>
                    <a:cubicBezTo>
                      <a:pt x="475" y="42"/>
                      <a:pt x="472" y="45"/>
                      <a:pt x="464" y="45"/>
                    </a:cubicBezTo>
                    <a:cubicBezTo>
                      <a:pt x="454" y="45"/>
                      <a:pt x="471" y="49"/>
                      <a:pt x="461" y="49"/>
                    </a:cubicBezTo>
                    <a:cubicBezTo>
                      <a:pt x="452" y="51"/>
                      <a:pt x="448" y="52"/>
                      <a:pt x="442" y="51"/>
                    </a:cubicBezTo>
                    <a:cubicBezTo>
                      <a:pt x="436" y="49"/>
                      <a:pt x="437" y="54"/>
                      <a:pt x="426" y="54"/>
                    </a:cubicBezTo>
                    <a:cubicBezTo>
                      <a:pt x="416" y="52"/>
                      <a:pt x="434" y="56"/>
                      <a:pt x="440" y="54"/>
                    </a:cubicBezTo>
                    <a:cubicBezTo>
                      <a:pt x="445" y="52"/>
                      <a:pt x="457" y="54"/>
                      <a:pt x="451" y="57"/>
                    </a:cubicBezTo>
                    <a:cubicBezTo>
                      <a:pt x="446" y="59"/>
                      <a:pt x="437" y="62"/>
                      <a:pt x="429" y="59"/>
                    </a:cubicBezTo>
                    <a:cubicBezTo>
                      <a:pt x="422" y="57"/>
                      <a:pt x="411" y="68"/>
                      <a:pt x="420" y="65"/>
                    </a:cubicBezTo>
                    <a:cubicBezTo>
                      <a:pt x="429" y="62"/>
                      <a:pt x="445" y="60"/>
                      <a:pt x="442" y="63"/>
                    </a:cubicBezTo>
                    <a:cubicBezTo>
                      <a:pt x="437" y="68"/>
                      <a:pt x="436" y="68"/>
                      <a:pt x="429" y="68"/>
                    </a:cubicBezTo>
                    <a:cubicBezTo>
                      <a:pt x="423" y="68"/>
                      <a:pt x="423" y="74"/>
                      <a:pt x="428" y="74"/>
                    </a:cubicBezTo>
                    <a:cubicBezTo>
                      <a:pt x="432" y="76"/>
                      <a:pt x="425" y="80"/>
                      <a:pt x="422" y="82"/>
                    </a:cubicBezTo>
                    <a:cubicBezTo>
                      <a:pt x="420" y="84"/>
                      <a:pt x="416" y="79"/>
                      <a:pt x="413" y="87"/>
                    </a:cubicBezTo>
                    <a:cubicBezTo>
                      <a:pt x="411" y="94"/>
                      <a:pt x="404" y="102"/>
                      <a:pt x="408" y="102"/>
                    </a:cubicBezTo>
                    <a:cubicBezTo>
                      <a:pt x="413" y="102"/>
                      <a:pt x="407" y="93"/>
                      <a:pt x="420" y="98"/>
                    </a:cubicBezTo>
                    <a:cubicBezTo>
                      <a:pt x="432" y="102"/>
                      <a:pt x="434" y="105"/>
                      <a:pt x="425" y="102"/>
                    </a:cubicBezTo>
                    <a:cubicBezTo>
                      <a:pt x="416" y="101"/>
                      <a:pt x="413" y="101"/>
                      <a:pt x="422" y="107"/>
                    </a:cubicBezTo>
                    <a:cubicBezTo>
                      <a:pt x="431" y="112"/>
                      <a:pt x="429" y="104"/>
                      <a:pt x="434" y="107"/>
                    </a:cubicBezTo>
                    <a:cubicBezTo>
                      <a:pt x="440" y="112"/>
                      <a:pt x="437" y="119"/>
                      <a:pt x="431" y="116"/>
                    </a:cubicBezTo>
                    <a:cubicBezTo>
                      <a:pt x="426" y="115"/>
                      <a:pt x="419" y="112"/>
                      <a:pt x="413" y="116"/>
                    </a:cubicBezTo>
                    <a:cubicBezTo>
                      <a:pt x="405" y="121"/>
                      <a:pt x="407" y="112"/>
                      <a:pt x="402" y="116"/>
                    </a:cubicBezTo>
                    <a:cubicBezTo>
                      <a:pt x="397" y="119"/>
                      <a:pt x="408" y="118"/>
                      <a:pt x="408" y="122"/>
                    </a:cubicBezTo>
                    <a:cubicBezTo>
                      <a:pt x="408" y="127"/>
                      <a:pt x="422" y="122"/>
                      <a:pt x="423" y="126"/>
                    </a:cubicBezTo>
                    <a:cubicBezTo>
                      <a:pt x="426" y="129"/>
                      <a:pt x="416" y="127"/>
                      <a:pt x="425" y="132"/>
                    </a:cubicBezTo>
                    <a:cubicBezTo>
                      <a:pt x="432" y="135"/>
                      <a:pt x="423" y="130"/>
                      <a:pt x="426" y="136"/>
                    </a:cubicBezTo>
                    <a:cubicBezTo>
                      <a:pt x="431" y="141"/>
                      <a:pt x="423" y="144"/>
                      <a:pt x="422" y="141"/>
                    </a:cubicBezTo>
                    <a:cubicBezTo>
                      <a:pt x="419" y="136"/>
                      <a:pt x="411" y="149"/>
                      <a:pt x="420" y="149"/>
                    </a:cubicBezTo>
                    <a:cubicBezTo>
                      <a:pt x="428" y="150"/>
                      <a:pt x="431" y="154"/>
                      <a:pt x="426" y="155"/>
                    </a:cubicBezTo>
                    <a:cubicBezTo>
                      <a:pt x="419" y="158"/>
                      <a:pt x="422" y="154"/>
                      <a:pt x="414" y="152"/>
                    </a:cubicBezTo>
                    <a:cubicBezTo>
                      <a:pt x="407" y="152"/>
                      <a:pt x="399" y="160"/>
                      <a:pt x="407" y="160"/>
                    </a:cubicBezTo>
                    <a:cubicBezTo>
                      <a:pt x="414" y="160"/>
                      <a:pt x="422" y="160"/>
                      <a:pt x="419" y="166"/>
                    </a:cubicBezTo>
                    <a:cubicBezTo>
                      <a:pt x="414" y="171"/>
                      <a:pt x="414" y="164"/>
                      <a:pt x="408" y="169"/>
                    </a:cubicBezTo>
                    <a:cubicBezTo>
                      <a:pt x="401" y="175"/>
                      <a:pt x="393" y="163"/>
                      <a:pt x="385" y="166"/>
                    </a:cubicBezTo>
                    <a:cubicBezTo>
                      <a:pt x="379" y="168"/>
                      <a:pt x="378" y="172"/>
                      <a:pt x="372" y="171"/>
                    </a:cubicBezTo>
                    <a:cubicBezTo>
                      <a:pt x="388" y="175"/>
                      <a:pt x="376" y="175"/>
                      <a:pt x="382" y="178"/>
                    </a:cubicBezTo>
                    <a:cubicBezTo>
                      <a:pt x="390" y="183"/>
                      <a:pt x="379" y="183"/>
                      <a:pt x="391" y="188"/>
                    </a:cubicBezTo>
                    <a:cubicBezTo>
                      <a:pt x="399" y="189"/>
                      <a:pt x="404" y="189"/>
                      <a:pt x="402" y="194"/>
                    </a:cubicBezTo>
                    <a:cubicBezTo>
                      <a:pt x="401" y="197"/>
                      <a:pt x="410" y="191"/>
                      <a:pt x="407" y="194"/>
                    </a:cubicBezTo>
                    <a:cubicBezTo>
                      <a:pt x="402" y="199"/>
                      <a:pt x="401" y="196"/>
                      <a:pt x="402" y="199"/>
                    </a:cubicBezTo>
                    <a:cubicBezTo>
                      <a:pt x="404" y="203"/>
                      <a:pt x="410" y="192"/>
                      <a:pt x="408" y="199"/>
                    </a:cubicBezTo>
                    <a:cubicBezTo>
                      <a:pt x="408" y="205"/>
                      <a:pt x="413" y="214"/>
                      <a:pt x="408" y="213"/>
                    </a:cubicBezTo>
                    <a:cubicBezTo>
                      <a:pt x="404" y="213"/>
                      <a:pt x="404" y="211"/>
                      <a:pt x="401" y="213"/>
                    </a:cubicBezTo>
                    <a:cubicBezTo>
                      <a:pt x="397" y="214"/>
                      <a:pt x="388" y="211"/>
                      <a:pt x="388" y="206"/>
                    </a:cubicBezTo>
                    <a:cubicBezTo>
                      <a:pt x="388" y="202"/>
                      <a:pt x="387" y="200"/>
                      <a:pt x="382" y="199"/>
                    </a:cubicBezTo>
                    <a:cubicBezTo>
                      <a:pt x="379" y="199"/>
                      <a:pt x="378" y="196"/>
                      <a:pt x="370" y="196"/>
                    </a:cubicBezTo>
                    <a:cubicBezTo>
                      <a:pt x="364" y="196"/>
                      <a:pt x="364" y="197"/>
                      <a:pt x="372" y="197"/>
                    </a:cubicBezTo>
                    <a:cubicBezTo>
                      <a:pt x="379" y="199"/>
                      <a:pt x="381" y="202"/>
                      <a:pt x="373" y="205"/>
                    </a:cubicBezTo>
                    <a:cubicBezTo>
                      <a:pt x="365" y="206"/>
                      <a:pt x="364" y="208"/>
                      <a:pt x="362" y="205"/>
                    </a:cubicBezTo>
                    <a:cubicBezTo>
                      <a:pt x="361" y="203"/>
                      <a:pt x="361" y="205"/>
                      <a:pt x="358" y="210"/>
                    </a:cubicBezTo>
                    <a:cubicBezTo>
                      <a:pt x="353" y="216"/>
                      <a:pt x="356" y="214"/>
                      <a:pt x="365" y="213"/>
                    </a:cubicBezTo>
                    <a:cubicBezTo>
                      <a:pt x="373" y="211"/>
                      <a:pt x="373" y="213"/>
                      <a:pt x="370" y="214"/>
                    </a:cubicBezTo>
                    <a:cubicBezTo>
                      <a:pt x="369" y="216"/>
                      <a:pt x="369" y="213"/>
                      <a:pt x="362" y="216"/>
                    </a:cubicBezTo>
                    <a:cubicBezTo>
                      <a:pt x="358" y="220"/>
                      <a:pt x="361" y="222"/>
                      <a:pt x="364" y="219"/>
                    </a:cubicBezTo>
                    <a:cubicBezTo>
                      <a:pt x="369" y="214"/>
                      <a:pt x="370" y="217"/>
                      <a:pt x="375" y="21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3" name="Freeform 13"/>
              <p:cNvSpPr>
                <a:spLocks/>
              </p:cNvSpPr>
              <p:nvPr/>
            </p:nvSpPr>
            <p:spPr bwMode="auto">
              <a:xfrm>
                <a:off x="3364" y="3294"/>
                <a:ext cx="116" cy="276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48" y="4"/>
                  </a:cxn>
                  <a:cxn ang="0">
                    <a:pos x="54" y="11"/>
                  </a:cxn>
                  <a:cxn ang="0">
                    <a:pos x="58" y="32"/>
                  </a:cxn>
                  <a:cxn ang="0">
                    <a:pos x="55" y="42"/>
                  </a:cxn>
                  <a:cxn ang="0">
                    <a:pos x="52" y="43"/>
                  </a:cxn>
                  <a:cxn ang="0">
                    <a:pos x="54" y="51"/>
                  </a:cxn>
                  <a:cxn ang="0">
                    <a:pos x="51" y="59"/>
                  </a:cxn>
                  <a:cxn ang="0">
                    <a:pos x="45" y="83"/>
                  </a:cxn>
                  <a:cxn ang="0">
                    <a:pos x="29" y="135"/>
                  </a:cxn>
                  <a:cxn ang="0">
                    <a:pos x="16" y="138"/>
                  </a:cxn>
                  <a:cxn ang="0">
                    <a:pos x="7" y="130"/>
                  </a:cxn>
                  <a:cxn ang="0">
                    <a:pos x="5" y="116"/>
                  </a:cxn>
                  <a:cxn ang="0">
                    <a:pos x="2" y="101"/>
                  </a:cxn>
                  <a:cxn ang="0">
                    <a:pos x="7" y="93"/>
                  </a:cxn>
                  <a:cxn ang="0">
                    <a:pos x="11" y="80"/>
                  </a:cxn>
                  <a:cxn ang="0">
                    <a:pos x="10" y="71"/>
                  </a:cxn>
                  <a:cxn ang="0">
                    <a:pos x="8" y="63"/>
                  </a:cxn>
                  <a:cxn ang="0">
                    <a:pos x="10" y="53"/>
                  </a:cxn>
                  <a:cxn ang="0">
                    <a:pos x="13" y="45"/>
                  </a:cxn>
                  <a:cxn ang="0">
                    <a:pos x="19" y="42"/>
                  </a:cxn>
                  <a:cxn ang="0">
                    <a:pos x="32" y="31"/>
                  </a:cxn>
                  <a:cxn ang="0">
                    <a:pos x="39" y="21"/>
                  </a:cxn>
                  <a:cxn ang="0">
                    <a:pos x="46" y="12"/>
                  </a:cxn>
                </a:cxnLst>
                <a:rect l="0" t="0" r="r" b="b"/>
                <a:pathLst>
                  <a:path w="60" h="142">
                    <a:moveTo>
                      <a:pt x="46" y="12"/>
                    </a:moveTo>
                    <a:cubicBezTo>
                      <a:pt x="46" y="6"/>
                      <a:pt x="46" y="8"/>
                      <a:pt x="48" y="4"/>
                    </a:cubicBezTo>
                    <a:cubicBezTo>
                      <a:pt x="51" y="0"/>
                      <a:pt x="51" y="9"/>
                      <a:pt x="54" y="11"/>
                    </a:cubicBezTo>
                    <a:cubicBezTo>
                      <a:pt x="57" y="12"/>
                      <a:pt x="57" y="29"/>
                      <a:pt x="58" y="32"/>
                    </a:cubicBezTo>
                    <a:cubicBezTo>
                      <a:pt x="60" y="37"/>
                      <a:pt x="57" y="45"/>
                      <a:pt x="55" y="42"/>
                    </a:cubicBezTo>
                    <a:cubicBezTo>
                      <a:pt x="52" y="34"/>
                      <a:pt x="51" y="39"/>
                      <a:pt x="52" y="43"/>
                    </a:cubicBezTo>
                    <a:cubicBezTo>
                      <a:pt x="55" y="46"/>
                      <a:pt x="52" y="46"/>
                      <a:pt x="54" y="51"/>
                    </a:cubicBezTo>
                    <a:cubicBezTo>
                      <a:pt x="54" y="54"/>
                      <a:pt x="49" y="51"/>
                      <a:pt x="51" y="59"/>
                    </a:cubicBezTo>
                    <a:cubicBezTo>
                      <a:pt x="52" y="66"/>
                      <a:pt x="49" y="68"/>
                      <a:pt x="45" y="83"/>
                    </a:cubicBezTo>
                    <a:cubicBezTo>
                      <a:pt x="40" y="105"/>
                      <a:pt x="34" y="135"/>
                      <a:pt x="29" y="135"/>
                    </a:cubicBezTo>
                    <a:cubicBezTo>
                      <a:pt x="26" y="135"/>
                      <a:pt x="19" y="142"/>
                      <a:pt x="16" y="138"/>
                    </a:cubicBezTo>
                    <a:cubicBezTo>
                      <a:pt x="13" y="135"/>
                      <a:pt x="10" y="138"/>
                      <a:pt x="7" y="130"/>
                    </a:cubicBezTo>
                    <a:cubicBezTo>
                      <a:pt x="2" y="121"/>
                      <a:pt x="7" y="119"/>
                      <a:pt x="5" y="116"/>
                    </a:cubicBezTo>
                    <a:cubicBezTo>
                      <a:pt x="2" y="111"/>
                      <a:pt x="0" y="110"/>
                      <a:pt x="2" y="101"/>
                    </a:cubicBezTo>
                    <a:cubicBezTo>
                      <a:pt x="3" y="93"/>
                      <a:pt x="5" y="99"/>
                      <a:pt x="7" y="93"/>
                    </a:cubicBezTo>
                    <a:cubicBezTo>
                      <a:pt x="8" y="88"/>
                      <a:pt x="13" y="87"/>
                      <a:pt x="11" y="80"/>
                    </a:cubicBezTo>
                    <a:cubicBezTo>
                      <a:pt x="10" y="74"/>
                      <a:pt x="8" y="74"/>
                      <a:pt x="10" y="71"/>
                    </a:cubicBezTo>
                    <a:cubicBezTo>
                      <a:pt x="10" y="68"/>
                      <a:pt x="7" y="68"/>
                      <a:pt x="8" y="63"/>
                    </a:cubicBezTo>
                    <a:cubicBezTo>
                      <a:pt x="10" y="57"/>
                      <a:pt x="5" y="60"/>
                      <a:pt x="10" y="53"/>
                    </a:cubicBezTo>
                    <a:cubicBezTo>
                      <a:pt x="13" y="45"/>
                      <a:pt x="8" y="43"/>
                      <a:pt x="13" y="45"/>
                    </a:cubicBezTo>
                    <a:cubicBezTo>
                      <a:pt x="17" y="45"/>
                      <a:pt x="14" y="42"/>
                      <a:pt x="19" y="42"/>
                    </a:cubicBezTo>
                    <a:cubicBezTo>
                      <a:pt x="29" y="40"/>
                      <a:pt x="26" y="37"/>
                      <a:pt x="32" y="31"/>
                    </a:cubicBezTo>
                    <a:cubicBezTo>
                      <a:pt x="39" y="25"/>
                      <a:pt x="40" y="25"/>
                      <a:pt x="39" y="21"/>
                    </a:cubicBezTo>
                    <a:cubicBezTo>
                      <a:pt x="36" y="17"/>
                      <a:pt x="45" y="23"/>
                      <a:pt x="46" y="1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4" name="Freeform 14"/>
              <p:cNvSpPr>
                <a:spLocks/>
              </p:cNvSpPr>
              <p:nvPr/>
            </p:nvSpPr>
            <p:spPr bwMode="auto">
              <a:xfrm>
                <a:off x="898" y="2433"/>
                <a:ext cx="470" cy="363"/>
              </a:xfrm>
              <a:custGeom>
                <a:avLst/>
                <a:gdLst/>
                <a:ahLst/>
                <a:cxnLst>
                  <a:cxn ang="0">
                    <a:pos x="207" y="154"/>
                  </a:cxn>
                  <a:cxn ang="0">
                    <a:pos x="204" y="161"/>
                  </a:cxn>
                  <a:cxn ang="0">
                    <a:pos x="210" y="167"/>
                  </a:cxn>
                  <a:cxn ang="0">
                    <a:pos x="201" y="172"/>
                  </a:cxn>
                  <a:cxn ang="0">
                    <a:pos x="199" y="181"/>
                  </a:cxn>
                  <a:cxn ang="0">
                    <a:pos x="198" y="187"/>
                  </a:cxn>
                  <a:cxn ang="0">
                    <a:pos x="160" y="175"/>
                  </a:cxn>
                  <a:cxn ang="0">
                    <a:pos x="106" y="147"/>
                  </a:cxn>
                  <a:cxn ang="0">
                    <a:pos x="93" y="117"/>
                  </a:cxn>
                  <a:cxn ang="0">
                    <a:pos x="64" y="77"/>
                  </a:cxn>
                  <a:cxn ang="0">
                    <a:pos x="48" y="52"/>
                  </a:cxn>
                  <a:cxn ang="0">
                    <a:pos x="27" y="15"/>
                  </a:cxn>
                  <a:cxn ang="0">
                    <a:pos x="23" y="32"/>
                  </a:cxn>
                  <a:cxn ang="0">
                    <a:pos x="44" y="64"/>
                  </a:cxn>
                  <a:cxn ang="0">
                    <a:pos x="52" y="89"/>
                  </a:cxn>
                  <a:cxn ang="0">
                    <a:pos x="59" y="102"/>
                  </a:cxn>
                  <a:cxn ang="0">
                    <a:pos x="36" y="69"/>
                  </a:cxn>
                  <a:cxn ang="0">
                    <a:pos x="23" y="49"/>
                  </a:cxn>
                  <a:cxn ang="0">
                    <a:pos x="0" y="4"/>
                  </a:cxn>
                  <a:cxn ang="0">
                    <a:pos x="18" y="4"/>
                  </a:cxn>
                  <a:cxn ang="0">
                    <a:pos x="71" y="16"/>
                  </a:cxn>
                  <a:cxn ang="0">
                    <a:pos x="84" y="11"/>
                  </a:cxn>
                  <a:cxn ang="0">
                    <a:pos x="106" y="39"/>
                  </a:cxn>
                  <a:cxn ang="0">
                    <a:pos x="137" y="52"/>
                  </a:cxn>
                  <a:cxn ang="0">
                    <a:pos x="157" y="72"/>
                  </a:cxn>
                  <a:cxn ang="0">
                    <a:pos x="154" y="89"/>
                  </a:cxn>
                  <a:cxn ang="0">
                    <a:pos x="154" y="108"/>
                  </a:cxn>
                  <a:cxn ang="0">
                    <a:pos x="160" y="128"/>
                  </a:cxn>
                  <a:cxn ang="0">
                    <a:pos x="181" y="151"/>
                  </a:cxn>
                  <a:cxn ang="0">
                    <a:pos x="196" y="145"/>
                  </a:cxn>
                  <a:cxn ang="0">
                    <a:pos x="204" y="147"/>
                  </a:cxn>
                  <a:cxn ang="0">
                    <a:pos x="210" y="137"/>
                  </a:cxn>
                  <a:cxn ang="0">
                    <a:pos x="212" y="123"/>
                  </a:cxn>
                  <a:cxn ang="0">
                    <a:pos x="228" y="117"/>
                  </a:cxn>
                  <a:cxn ang="0">
                    <a:pos x="236" y="117"/>
                  </a:cxn>
                  <a:cxn ang="0">
                    <a:pos x="240" y="119"/>
                  </a:cxn>
                  <a:cxn ang="0">
                    <a:pos x="234" y="134"/>
                  </a:cxn>
                  <a:cxn ang="0">
                    <a:pos x="234" y="139"/>
                  </a:cxn>
                  <a:cxn ang="0">
                    <a:pos x="231" y="150"/>
                  </a:cxn>
                  <a:cxn ang="0">
                    <a:pos x="230" y="145"/>
                  </a:cxn>
                  <a:cxn ang="0">
                    <a:pos x="224" y="153"/>
                  </a:cxn>
                </a:cxnLst>
                <a:rect l="0" t="0" r="r" b="b"/>
                <a:pathLst>
                  <a:path w="242" h="187">
                    <a:moveTo>
                      <a:pt x="222" y="154"/>
                    </a:move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7" y="161"/>
                      <a:pt x="207" y="161"/>
                      <a:pt x="207" y="161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4" y="161"/>
                      <a:pt x="205" y="161"/>
                      <a:pt x="205" y="162"/>
                    </a:cubicBezTo>
                    <a:cubicBezTo>
                      <a:pt x="207" y="164"/>
                      <a:pt x="208" y="164"/>
                      <a:pt x="210" y="167"/>
                    </a:cubicBezTo>
                    <a:cubicBezTo>
                      <a:pt x="210" y="170"/>
                      <a:pt x="213" y="165"/>
                      <a:pt x="212" y="172"/>
                    </a:cubicBezTo>
                    <a:cubicBezTo>
                      <a:pt x="201" y="172"/>
                      <a:pt x="201" y="172"/>
                      <a:pt x="201" y="172"/>
                    </a:cubicBezTo>
                    <a:cubicBezTo>
                      <a:pt x="198" y="179"/>
                      <a:pt x="198" y="179"/>
                      <a:pt x="198" y="179"/>
                    </a:cubicBezTo>
                    <a:cubicBezTo>
                      <a:pt x="199" y="181"/>
                      <a:pt x="199" y="181"/>
                      <a:pt x="199" y="181"/>
                    </a:cubicBezTo>
                    <a:cubicBezTo>
                      <a:pt x="199" y="181"/>
                      <a:pt x="198" y="182"/>
                      <a:pt x="198" y="184"/>
                    </a:cubicBezTo>
                    <a:cubicBezTo>
                      <a:pt x="198" y="186"/>
                      <a:pt x="198" y="187"/>
                      <a:pt x="198" y="187"/>
                    </a:cubicBezTo>
                    <a:cubicBezTo>
                      <a:pt x="190" y="181"/>
                      <a:pt x="190" y="173"/>
                      <a:pt x="179" y="172"/>
                    </a:cubicBezTo>
                    <a:cubicBezTo>
                      <a:pt x="170" y="168"/>
                      <a:pt x="170" y="179"/>
                      <a:pt x="160" y="175"/>
                    </a:cubicBezTo>
                    <a:cubicBezTo>
                      <a:pt x="149" y="172"/>
                      <a:pt x="129" y="162"/>
                      <a:pt x="123" y="156"/>
                    </a:cubicBezTo>
                    <a:cubicBezTo>
                      <a:pt x="117" y="150"/>
                      <a:pt x="114" y="154"/>
                      <a:pt x="106" y="147"/>
                    </a:cubicBezTo>
                    <a:cubicBezTo>
                      <a:pt x="100" y="140"/>
                      <a:pt x="96" y="140"/>
                      <a:pt x="93" y="134"/>
                    </a:cubicBezTo>
                    <a:cubicBezTo>
                      <a:pt x="88" y="127"/>
                      <a:pt x="97" y="123"/>
                      <a:pt x="93" y="117"/>
                    </a:cubicBezTo>
                    <a:cubicBezTo>
                      <a:pt x="90" y="109"/>
                      <a:pt x="94" y="108"/>
                      <a:pt x="79" y="92"/>
                    </a:cubicBezTo>
                    <a:cubicBezTo>
                      <a:pt x="67" y="81"/>
                      <a:pt x="73" y="81"/>
                      <a:pt x="64" y="77"/>
                    </a:cubicBezTo>
                    <a:cubicBezTo>
                      <a:pt x="56" y="72"/>
                      <a:pt x="68" y="67"/>
                      <a:pt x="59" y="63"/>
                    </a:cubicBezTo>
                    <a:cubicBezTo>
                      <a:pt x="50" y="60"/>
                      <a:pt x="55" y="55"/>
                      <a:pt x="48" y="52"/>
                    </a:cubicBezTo>
                    <a:cubicBezTo>
                      <a:pt x="42" y="47"/>
                      <a:pt x="36" y="36"/>
                      <a:pt x="33" y="25"/>
                    </a:cubicBezTo>
                    <a:cubicBezTo>
                      <a:pt x="30" y="16"/>
                      <a:pt x="30" y="16"/>
                      <a:pt x="27" y="15"/>
                    </a:cubicBezTo>
                    <a:cubicBezTo>
                      <a:pt x="23" y="13"/>
                      <a:pt x="26" y="15"/>
                      <a:pt x="20" y="11"/>
                    </a:cubicBezTo>
                    <a:cubicBezTo>
                      <a:pt x="15" y="8"/>
                      <a:pt x="20" y="25"/>
                      <a:pt x="23" y="32"/>
                    </a:cubicBezTo>
                    <a:cubicBezTo>
                      <a:pt x="26" y="38"/>
                      <a:pt x="32" y="41"/>
                      <a:pt x="33" y="49"/>
                    </a:cubicBezTo>
                    <a:cubicBezTo>
                      <a:pt x="36" y="57"/>
                      <a:pt x="41" y="58"/>
                      <a:pt x="44" y="64"/>
                    </a:cubicBezTo>
                    <a:cubicBezTo>
                      <a:pt x="47" y="72"/>
                      <a:pt x="45" y="70"/>
                      <a:pt x="48" y="78"/>
                    </a:cubicBezTo>
                    <a:cubicBezTo>
                      <a:pt x="53" y="86"/>
                      <a:pt x="50" y="86"/>
                      <a:pt x="52" y="89"/>
                    </a:cubicBezTo>
                    <a:cubicBezTo>
                      <a:pt x="55" y="92"/>
                      <a:pt x="55" y="86"/>
                      <a:pt x="58" y="92"/>
                    </a:cubicBezTo>
                    <a:cubicBezTo>
                      <a:pt x="61" y="98"/>
                      <a:pt x="64" y="98"/>
                      <a:pt x="59" y="102"/>
                    </a:cubicBezTo>
                    <a:cubicBezTo>
                      <a:pt x="55" y="105"/>
                      <a:pt x="58" y="98"/>
                      <a:pt x="45" y="89"/>
                    </a:cubicBezTo>
                    <a:cubicBezTo>
                      <a:pt x="32" y="81"/>
                      <a:pt x="44" y="74"/>
                      <a:pt x="36" y="69"/>
                    </a:cubicBezTo>
                    <a:cubicBezTo>
                      <a:pt x="30" y="63"/>
                      <a:pt x="24" y="61"/>
                      <a:pt x="18" y="55"/>
                    </a:cubicBezTo>
                    <a:cubicBezTo>
                      <a:pt x="13" y="49"/>
                      <a:pt x="23" y="57"/>
                      <a:pt x="23" y="49"/>
                    </a:cubicBezTo>
                    <a:cubicBezTo>
                      <a:pt x="24" y="41"/>
                      <a:pt x="15" y="38"/>
                      <a:pt x="12" y="32"/>
                    </a:cubicBezTo>
                    <a:cubicBezTo>
                      <a:pt x="7" y="27"/>
                      <a:pt x="9" y="21"/>
                      <a:pt x="0" y="4"/>
                    </a:cubicBezTo>
                    <a:cubicBezTo>
                      <a:pt x="4" y="2"/>
                      <a:pt x="15" y="2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3" y="5"/>
                      <a:pt x="45" y="15"/>
                      <a:pt x="48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93" y="21"/>
                      <a:pt x="96" y="24"/>
                    </a:cubicBezTo>
                    <a:cubicBezTo>
                      <a:pt x="100" y="27"/>
                      <a:pt x="99" y="35"/>
                      <a:pt x="106" y="39"/>
                    </a:cubicBezTo>
                    <a:cubicBezTo>
                      <a:pt x="115" y="43"/>
                      <a:pt x="109" y="29"/>
                      <a:pt x="120" y="30"/>
                    </a:cubicBezTo>
                    <a:cubicBezTo>
                      <a:pt x="129" y="32"/>
                      <a:pt x="131" y="44"/>
                      <a:pt x="137" y="52"/>
                    </a:cubicBezTo>
                    <a:cubicBezTo>
                      <a:pt x="143" y="60"/>
                      <a:pt x="138" y="69"/>
                      <a:pt x="152" y="70"/>
                    </a:cubicBezTo>
                    <a:cubicBezTo>
                      <a:pt x="154" y="70"/>
                      <a:pt x="157" y="74"/>
                      <a:pt x="157" y="72"/>
                    </a:cubicBezTo>
                    <a:cubicBezTo>
                      <a:pt x="157" y="72"/>
                      <a:pt x="157" y="72"/>
                      <a:pt x="158" y="72"/>
                    </a:cubicBezTo>
                    <a:cubicBezTo>
                      <a:pt x="158" y="78"/>
                      <a:pt x="155" y="78"/>
                      <a:pt x="154" y="89"/>
                    </a:cubicBezTo>
                    <a:cubicBezTo>
                      <a:pt x="152" y="102"/>
                      <a:pt x="154" y="102"/>
                      <a:pt x="154" y="105"/>
                    </a:cubicBezTo>
                    <a:cubicBezTo>
                      <a:pt x="152" y="106"/>
                      <a:pt x="152" y="105"/>
                      <a:pt x="154" y="108"/>
                    </a:cubicBezTo>
                    <a:cubicBezTo>
                      <a:pt x="154" y="112"/>
                      <a:pt x="154" y="117"/>
                      <a:pt x="155" y="117"/>
                    </a:cubicBezTo>
                    <a:cubicBezTo>
                      <a:pt x="157" y="117"/>
                      <a:pt x="155" y="123"/>
                      <a:pt x="160" y="128"/>
                    </a:cubicBezTo>
                    <a:cubicBezTo>
                      <a:pt x="167" y="136"/>
                      <a:pt x="164" y="144"/>
                      <a:pt x="172" y="145"/>
                    </a:cubicBezTo>
                    <a:cubicBezTo>
                      <a:pt x="179" y="147"/>
                      <a:pt x="178" y="151"/>
                      <a:pt x="181" y="151"/>
                    </a:cubicBezTo>
                    <a:cubicBezTo>
                      <a:pt x="184" y="150"/>
                      <a:pt x="184" y="148"/>
                      <a:pt x="189" y="148"/>
                    </a:cubicBezTo>
                    <a:cubicBezTo>
                      <a:pt x="196" y="147"/>
                      <a:pt x="192" y="147"/>
                      <a:pt x="196" y="145"/>
                    </a:cubicBezTo>
                    <a:cubicBezTo>
                      <a:pt x="199" y="145"/>
                      <a:pt x="201" y="145"/>
                      <a:pt x="201" y="147"/>
                    </a:cubicBezTo>
                    <a:cubicBezTo>
                      <a:pt x="201" y="150"/>
                      <a:pt x="204" y="148"/>
                      <a:pt x="204" y="147"/>
                    </a:cubicBezTo>
                    <a:cubicBezTo>
                      <a:pt x="205" y="144"/>
                      <a:pt x="202" y="145"/>
                      <a:pt x="204" y="144"/>
                    </a:cubicBezTo>
                    <a:cubicBezTo>
                      <a:pt x="205" y="142"/>
                      <a:pt x="208" y="142"/>
                      <a:pt x="210" y="137"/>
                    </a:cubicBezTo>
                    <a:cubicBezTo>
                      <a:pt x="210" y="131"/>
                      <a:pt x="212" y="136"/>
                      <a:pt x="212" y="130"/>
                    </a:cubicBezTo>
                    <a:cubicBezTo>
                      <a:pt x="210" y="125"/>
                      <a:pt x="212" y="127"/>
                      <a:pt x="212" y="123"/>
                    </a:cubicBezTo>
                    <a:cubicBezTo>
                      <a:pt x="212" y="120"/>
                      <a:pt x="218" y="119"/>
                      <a:pt x="222" y="119"/>
                    </a:cubicBezTo>
                    <a:cubicBezTo>
                      <a:pt x="227" y="119"/>
                      <a:pt x="224" y="117"/>
                      <a:pt x="228" y="117"/>
                    </a:cubicBezTo>
                    <a:cubicBezTo>
                      <a:pt x="233" y="116"/>
                      <a:pt x="236" y="119"/>
                      <a:pt x="237" y="117"/>
                    </a:cubicBezTo>
                    <a:cubicBezTo>
                      <a:pt x="239" y="117"/>
                      <a:pt x="237" y="117"/>
                      <a:pt x="236" y="117"/>
                    </a:cubicBezTo>
                    <a:cubicBezTo>
                      <a:pt x="236" y="117"/>
                      <a:pt x="237" y="116"/>
                      <a:pt x="239" y="117"/>
                    </a:cubicBezTo>
                    <a:cubicBezTo>
                      <a:pt x="240" y="119"/>
                      <a:pt x="240" y="117"/>
                      <a:pt x="240" y="119"/>
                    </a:cubicBezTo>
                    <a:cubicBezTo>
                      <a:pt x="240" y="122"/>
                      <a:pt x="242" y="120"/>
                      <a:pt x="239" y="125"/>
                    </a:cubicBezTo>
                    <a:cubicBezTo>
                      <a:pt x="234" y="131"/>
                      <a:pt x="236" y="134"/>
                      <a:pt x="234" y="134"/>
                    </a:cubicBezTo>
                    <a:cubicBezTo>
                      <a:pt x="231" y="136"/>
                      <a:pt x="233" y="137"/>
                      <a:pt x="234" y="137"/>
                    </a:cubicBezTo>
                    <a:cubicBezTo>
                      <a:pt x="236" y="136"/>
                      <a:pt x="236" y="137"/>
                      <a:pt x="234" y="139"/>
                    </a:cubicBezTo>
                    <a:cubicBezTo>
                      <a:pt x="231" y="140"/>
                      <a:pt x="236" y="139"/>
                      <a:pt x="234" y="140"/>
                    </a:cubicBezTo>
                    <a:cubicBezTo>
                      <a:pt x="234" y="142"/>
                      <a:pt x="233" y="153"/>
                      <a:pt x="231" y="150"/>
                    </a:cubicBezTo>
                    <a:cubicBezTo>
                      <a:pt x="231" y="148"/>
                      <a:pt x="230" y="148"/>
                      <a:pt x="230" y="147"/>
                    </a:cubicBezTo>
                    <a:cubicBezTo>
                      <a:pt x="231" y="144"/>
                      <a:pt x="231" y="144"/>
                      <a:pt x="230" y="145"/>
                    </a:cubicBezTo>
                    <a:cubicBezTo>
                      <a:pt x="230" y="147"/>
                      <a:pt x="228" y="147"/>
                      <a:pt x="228" y="148"/>
                    </a:cubicBezTo>
                    <a:cubicBezTo>
                      <a:pt x="225" y="147"/>
                      <a:pt x="225" y="153"/>
                      <a:pt x="224" y="153"/>
                    </a:cubicBezTo>
                    <a:cubicBezTo>
                      <a:pt x="224" y="154"/>
                      <a:pt x="222" y="151"/>
                      <a:pt x="222" y="15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5" name="Freeform 15"/>
              <p:cNvSpPr>
                <a:spLocks/>
              </p:cNvSpPr>
              <p:nvPr/>
            </p:nvSpPr>
            <p:spPr bwMode="auto">
              <a:xfrm>
                <a:off x="1329" y="2718"/>
                <a:ext cx="17" cy="5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6" y="20"/>
                  </a:cxn>
                  <a:cxn ang="0">
                    <a:pos x="8" y="4"/>
                  </a:cxn>
                  <a:cxn ang="0">
                    <a:pos x="8" y="1"/>
                  </a:cxn>
                  <a:cxn ang="0">
                    <a:pos x="6" y="1"/>
                  </a:cxn>
                </a:cxnLst>
                <a:rect l="0" t="0" r="r" b="b"/>
                <a:pathLst>
                  <a:path w="9" h="26">
                    <a:moveTo>
                      <a:pt x="6" y="1"/>
                    </a:moveTo>
                    <a:cubicBezTo>
                      <a:pt x="3" y="0"/>
                      <a:pt x="3" y="6"/>
                      <a:pt x="2" y="6"/>
                    </a:cubicBezTo>
                    <a:cubicBezTo>
                      <a:pt x="2" y="7"/>
                      <a:pt x="0" y="4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5" y="23"/>
                      <a:pt x="6" y="20"/>
                    </a:cubicBezTo>
                    <a:cubicBezTo>
                      <a:pt x="8" y="18"/>
                      <a:pt x="6" y="9"/>
                      <a:pt x="8" y="4"/>
                    </a:cubicBezTo>
                    <a:cubicBezTo>
                      <a:pt x="9" y="3"/>
                      <a:pt x="8" y="1"/>
                      <a:pt x="8" y="1"/>
                    </a:cubicBezTo>
                    <a:cubicBezTo>
                      <a:pt x="6" y="3"/>
                      <a:pt x="6" y="3"/>
                      <a:pt x="6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6" name="Freeform 16"/>
              <p:cNvSpPr>
                <a:spLocks/>
              </p:cNvSpPr>
              <p:nvPr/>
            </p:nvSpPr>
            <p:spPr bwMode="auto">
              <a:xfrm>
                <a:off x="1626" y="3252"/>
                <a:ext cx="198" cy="262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0" y="10"/>
                  </a:cxn>
                  <a:cxn ang="0">
                    <a:pos x="36" y="6"/>
                  </a:cxn>
                  <a:cxn ang="0">
                    <a:pos x="41" y="27"/>
                  </a:cxn>
                  <a:cxn ang="0">
                    <a:pos x="56" y="34"/>
                  </a:cxn>
                  <a:cxn ang="0">
                    <a:pos x="62" y="39"/>
                  </a:cxn>
                  <a:cxn ang="0">
                    <a:pos x="73" y="42"/>
                  </a:cxn>
                  <a:cxn ang="0">
                    <a:pos x="79" y="69"/>
                  </a:cxn>
                  <a:cxn ang="0">
                    <a:pos x="91" y="70"/>
                  </a:cxn>
                  <a:cxn ang="0">
                    <a:pos x="94" y="79"/>
                  </a:cxn>
                  <a:cxn ang="0">
                    <a:pos x="96" y="95"/>
                  </a:cxn>
                  <a:cxn ang="0">
                    <a:pos x="94" y="103"/>
                  </a:cxn>
                  <a:cxn ang="0">
                    <a:pos x="93" y="107"/>
                  </a:cxn>
                  <a:cxn ang="0">
                    <a:pos x="90" y="103"/>
                  </a:cxn>
                  <a:cxn ang="0">
                    <a:pos x="76" y="100"/>
                  </a:cxn>
                  <a:cxn ang="0">
                    <a:pos x="64" y="104"/>
                  </a:cxn>
                  <a:cxn ang="0">
                    <a:pos x="61" y="115"/>
                  </a:cxn>
                  <a:cxn ang="0">
                    <a:pos x="58" y="129"/>
                  </a:cxn>
                  <a:cxn ang="0">
                    <a:pos x="55" y="126"/>
                  </a:cxn>
                  <a:cxn ang="0">
                    <a:pos x="49" y="126"/>
                  </a:cxn>
                  <a:cxn ang="0">
                    <a:pos x="44" y="134"/>
                  </a:cxn>
                  <a:cxn ang="0">
                    <a:pos x="35" y="128"/>
                  </a:cxn>
                  <a:cxn ang="0">
                    <a:pos x="29" y="123"/>
                  </a:cxn>
                  <a:cxn ang="0">
                    <a:pos x="26" y="128"/>
                  </a:cxn>
                  <a:cxn ang="0">
                    <a:pos x="21" y="134"/>
                  </a:cxn>
                  <a:cxn ang="0">
                    <a:pos x="15" y="131"/>
                  </a:cxn>
                  <a:cxn ang="0">
                    <a:pos x="12" y="115"/>
                  </a:cxn>
                  <a:cxn ang="0">
                    <a:pos x="10" y="111"/>
                  </a:cxn>
                  <a:cxn ang="0">
                    <a:pos x="10" y="106"/>
                  </a:cxn>
                  <a:cxn ang="0">
                    <a:pos x="10" y="101"/>
                  </a:cxn>
                  <a:cxn ang="0">
                    <a:pos x="9" y="97"/>
                  </a:cxn>
                  <a:cxn ang="0">
                    <a:pos x="6" y="87"/>
                  </a:cxn>
                  <a:cxn ang="0">
                    <a:pos x="3" y="79"/>
                  </a:cxn>
                  <a:cxn ang="0">
                    <a:pos x="4" y="67"/>
                  </a:cxn>
                  <a:cxn ang="0">
                    <a:pos x="4" y="56"/>
                  </a:cxn>
                  <a:cxn ang="0">
                    <a:pos x="7" y="45"/>
                  </a:cxn>
                  <a:cxn ang="0">
                    <a:pos x="9" y="31"/>
                  </a:cxn>
                  <a:cxn ang="0">
                    <a:pos x="3" y="16"/>
                  </a:cxn>
                </a:cxnLst>
                <a:rect l="0" t="0" r="r" b="b"/>
                <a:pathLst>
                  <a:path w="102" h="135">
                    <a:moveTo>
                      <a:pt x="3" y="16"/>
                    </a:moveTo>
                    <a:cubicBezTo>
                      <a:pt x="12" y="19"/>
                      <a:pt x="10" y="17"/>
                      <a:pt x="20" y="10"/>
                    </a:cubicBezTo>
                    <a:cubicBezTo>
                      <a:pt x="27" y="3"/>
                      <a:pt x="39" y="0"/>
                      <a:pt x="36" y="6"/>
                    </a:cubicBezTo>
                    <a:cubicBezTo>
                      <a:pt x="35" y="14"/>
                      <a:pt x="35" y="20"/>
                      <a:pt x="41" y="27"/>
                    </a:cubicBezTo>
                    <a:cubicBezTo>
                      <a:pt x="47" y="33"/>
                      <a:pt x="50" y="30"/>
                      <a:pt x="56" y="34"/>
                    </a:cubicBezTo>
                    <a:cubicBezTo>
                      <a:pt x="61" y="39"/>
                      <a:pt x="59" y="36"/>
                      <a:pt x="62" y="39"/>
                    </a:cubicBezTo>
                    <a:cubicBezTo>
                      <a:pt x="67" y="44"/>
                      <a:pt x="68" y="38"/>
                      <a:pt x="73" y="42"/>
                    </a:cubicBezTo>
                    <a:cubicBezTo>
                      <a:pt x="77" y="47"/>
                      <a:pt x="74" y="67"/>
                      <a:pt x="79" y="69"/>
                    </a:cubicBezTo>
                    <a:cubicBezTo>
                      <a:pt x="83" y="69"/>
                      <a:pt x="93" y="67"/>
                      <a:pt x="91" y="70"/>
                    </a:cubicBezTo>
                    <a:cubicBezTo>
                      <a:pt x="90" y="73"/>
                      <a:pt x="90" y="78"/>
                      <a:pt x="94" y="79"/>
                    </a:cubicBezTo>
                    <a:cubicBezTo>
                      <a:pt x="102" y="83"/>
                      <a:pt x="96" y="93"/>
                      <a:pt x="96" y="95"/>
                    </a:cubicBezTo>
                    <a:cubicBezTo>
                      <a:pt x="97" y="98"/>
                      <a:pt x="94" y="101"/>
                      <a:pt x="94" y="103"/>
                    </a:cubicBezTo>
                    <a:cubicBezTo>
                      <a:pt x="96" y="106"/>
                      <a:pt x="96" y="106"/>
                      <a:pt x="93" y="107"/>
                    </a:cubicBezTo>
                    <a:cubicBezTo>
                      <a:pt x="93" y="104"/>
                      <a:pt x="94" y="104"/>
                      <a:pt x="90" y="103"/>
                    </a:cubicBezTo>
                    <a:cubicBezTo>
                      <a:pt x="87" y="100"/>
                      <a:pt x="85" y="97"/>
                      <a:pt x="76" y="100"/>
                    </a:cubicBezTo>
                    <a:cubicBezTo>
                      <a:pt x="67" y="101"/>
                      <a:pt x="65" y="100"/>
                      <a:pt x="64" y="104"/>
                    </a:cubicBezTo>
                    <a:cubicBezTo>
                      <a:pt x="62" y="109"/>
                      <a:pt x="61" y="109"/>
                      <a:pt x="61" y="115"/>
                    </a:cubicBezTo>
                    <a:cubicBezTo>
                      <a:pt x="61" y="120"/>
                      <a:pt x="58" y="126"/>
                      <a:pt x="58" y="129"/>
                    </a:cubicBezTo>
                    <a:cubicBezTo>
                      <a:pt x="56" y="128"/>
                      <a:pt x="56" y="126"/>
                      <a:pt x="55" y="126"/>
                    </a:cubicBezTo>
                    <a:cubicBezTo>
                      <a:pt x="53" y="126"/>
                      <a:pt x="52" y="126"/>
                      <a:pt x="49" y="126"/>
                    </a:cubicBezTo>
                    <a:cubicBezTo>
                      <a:pt x="47" y="126"/>
                      <a:pt x="45" y="128"/>
                      <a:pt x="44" y="134"/>
                    </a:cubicBezTo>
                    <a:cubicBezTo>
                      <a:pt x="42" y="126"/>
                      <a:pt x="39" y="126"/>
                      <a:pt x="35" y="128"/>
                    </a:cubicBezTo>
                    <a:cubicBezTo>
                      <a:pt x="30" y="128"/>
                      <a:pt x="30" y="123"/>
                      <a:pt x="29" y="123"/>
                    </a:cubicBezTo>
                    <a:cubicBezTo>
                      <a:pt x="27" y="124"/>
                      <a:pt x="29" y="126"/>
                      <a:pt x="26" y="128"/>
                    </a:cubicBezTo>
                    <a:cubicBezTo>
                      <a:pt x="24" y="129"/>
                      <a:pt x="24" y="132"/>
                      <a:pt x="21" y="134"/>
                    </a:cubicBezTo>
                    <a:cubicBezTo>
                      <a:pt x="18" y="135"/>
                      <a:pt x="17" y="135"/>
                      <a:pt x="15" y="131"/>
                    </a:cubicBezTo>
                    <a:cubicBezTo>
                      <a:pt x="15" y="124"/>
                      <a:pt x="14" y="115"/>
                      <a:pt x="12" y="115"/>
                    </a:cubicBezTo>
                    <a:cubicBezTo>
                      <a:pt x="9" y="115"/>
                      <a:pt x="12" y="112"/>
                      <a:pt x="10" y="111"/>
                    </a:cubicBezTo>
                    <a:cubicBezTo>
                      <a:pt x="9" y="111"/>
                      <a:pt x="9" y="109"/>
                      <a:pt x="10" y="106"/>
                    </a:cubicBezTo>
                    <a:cubicBezTo>
                      <a:pt x="12" y="104"/>
                      <a:pt x="7" y="104"/>
                      <a:pt x="10" y="101"/>
                    </a:cubicBezTo>
                    <a:cubicBezTo>
                      <a:pt x="12" y="100"/>
                      <a:pt x="10" y="100"/>
                      <a:pt x="9" y="97"/>
                    </a:cubicBezTo>
                    <a:cubicBezTo>
                      <a:pt x="7" y="97"/>
                      <a:pt x="6" y="89"/>
                      <a:pt x="6" y="87"/>
                    </a:cubicBezTo>
                    <a:cubicBezTo>
                      <a:pt x="6" y="86"/>
                      <a:pt x="4" y="86"/>
                      <a:pt x="3" y="79"/>
                    </a:cubicBezTo>
                    <a:cubicBezTo>
                      <a:pt x="3" y="76"/>
                      <a:pt x="10" y="70"/>
                      <a:pt x="4" y="67"/>
                    </a:cubicBezTo>
                    <a:cubicBezTo>
                      <a:pt x="0" y="64"/>
                      <a:pt x="7" y="61"/>
                      <a:pt x="4" y="56"/>
                    </a:cubicBezTo>
                    <a:cubicBezTo>
                      <a:pt x="1" y="52"/>
                      <a:pt x="9" y="50"/>
                      <a:pt x="7" y="45"/>
                    </a:cubicBezTo>
                    <a:cubicBezTo>
                      <a:pt x="6" y="39"/>
                      <a:pt x="9" y="31"/>
                      <a:pt x="9" y="31"/>
                    </a:cubicBezTo>
                    <a:cubicBezTo>
                      <a:pt x="3" y="16"/>
                      <a:pt x="3" y="16"/>
                      <a:pt x="3" y="16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7" name="Freeform 17"/>
              <p:cNvSpPr>
                <a:spLocks/>
              </p:cNvSpPr>
              <p:nvPr/>
            </p:nvSpPr>
            <p:spPr bwMode="auto">
              <a:xfrm>
                <a:off x="1738" y="3438"/>
                <a:ext cx="130" cy="173"/>
              </a:xfrm>
              <a:custGeom>
                <a:avLst/>
                <a:gdLst/>
                <a:ahLst/>
                <a:cxnLst>
                  <a:cxn ang="0">
                    <a:pos x="62" y="66"/>
                  </a:cxn>
                  <a:cxn ang="0">
                    <a:pos x="62" y="75"/>
                  </a:cxn>
                  <a:cxn ang="0">
                    <a:pos x="56" y="84"/>
                  </a:cxn>
                  <a:cxn ang="0">
                    <a:pos x="50" y="86"/>
                  </a:cxn>
                  <a:cxn ang="0">
                    <a:pos x="36" y="84"/>
                  </a:cxn>
                  <a:cxn ang="0">
                    <a:pos x="32" y="83"/>
                  </a:cxn>
                  <a:cxn ang="0">
                    <a:pos x="35" y="78"/>
                  </a:cxn>
                  <a:cxn ang="0">
                    <a:pos x="36" y="72"/>
                  </a:cxn>
                  <a:cxn ang="0">
                    <a:pos x="39" y="66"/>
                  </a:cxn>
                  <a:cxn ang="0">
                    <a:pos x="35" y="59"/>
                  </a:cxn>
                  <a:cxn ang="0">
                    <a:pos x="23" y="53"/>
                  </a:cxn>
                  <a:cxn ang="0">
                    <a:pos x="12" y="47"/>
                  </a:cxn>
                  <a:cxn ang="0">
                    <a:pos x="3" y="38"/>
                  </a:cxn>
                  <a:cxn ang="0">
                    <a:pos x="0" y="33"/>
                  </a:cxn>
                  <a:cxn ang="0">
                    <a:pos x="3" y="19"/>
                  </a:cxn>
                  <a:cxn ang="0">
                    <a:pos x="6" y="8"/>
                  </a:cxn>
                  <a:cxn ang="0">
                    <a:pos x="18" y="3"/>
                  </a:cxn>
                  <a:cxn ang="0">
                    <a:pos x="32" y="7"/>
                  </a:cxn>
                  <a:cxn ang="0">
                    <a:pos x="35" y="11"/>
                  </a:cxn>
                  <a:cxn ang="0">
                    <a:pos x="38" y="22"/>
                  </a:cxn>
                  <a:cxn ang="0">
                    <a:pos x="36" y="30"/>
                  </a:cxn>
                  <a:cxn ang="0">
                    <a:pos x="47" y="31"/>
                  </a:cxn>
                  <a:cxn ang="0">
                    <a:pos x="55" y="35"/>
                  </a:cxn>
                  <a:cxn ang="0">
                    <a:pos x="58" y="50"/>
                  </a:cxn>
                  <a:cxn ang="0">
                    <a:pos x="64" y="49"/>
                  </a:cxn>
                  <a:cxn ang="0">
                    <a:pos x="62" y="66"/>
                  </a:cxn>
                </a:cxnLst>
                <a:rect l="0" t="0" r="r" b="b"/>
                <a:pathLst>
                  <a:path w="67" h="89">
                    <a:moveTo>
                      <a:pt x="62" y="66"/>
                    </a:moveTo>
                    <a:cubicBezTo>
                      <a:pt x="64" y="72"/>
                      <a:pt x="62" y="70"/>
                      <a:pt x="62" y="75"/>
                    </a:cubicBezTo>
                    <a:cubicBezTo>
                      <a:pt x="61" y="80"/>
                      <a:pt x="56" y="80"/>
                      <a:pt x="56" y="84"/>
                    </a:cubicBezTo>
                    <a:cubicBezTo>
                      <a:pt x="55" y="89"/>
                      <a:pt x="53" y="81"/>
                      <a:pt x="50" y="86"/>
                    </a:cubicBezTo>
                    <a:cubicBezTo>
                      <a:pt x="45" y="89"/>
                      <a:pt x="42" y="84"/>
                      <a:pt x="36" y="84"/>
                    </a:cubicBezTo>
                    <a:cubicBezTo>
                      <a:pt x="32" y="84"/>
                      <a:pt x="32" y="86"/>
                      <a:pt x="32" y="83"/>
                    </a:cubicBezTo>
                    <a:cubicBezTo>
                      <a:pt x="30" y="81"/>
                      <a:pt x="33" y="81"/>
                      <a:pt x="35" y="78"/>
                    </a:cubicBezTo>
                    <a:cubicBezTo>
                      <a:pt x="36" y="75"/>
                      <a:pt x="33" y="73"/>
                      <a:pt x="36" y="72"/>
                    </a:cubicBezTo>
                    <a:cubicBezTo>
                      <a:pt x="39" y="70"/>
                      <a:pt x="36" y="70"/>
                      <a:pt x="39" y="66"/>
                    </a:cubicBezTo>
                    <a:cubicBezTo>
                      <a:pt x="41" y="64"/>
                      <a:pt x="36" y="59"/>
                      <a:pt x="35" y="59"/>
                    </a:cubicBezTo>
                    <a:cubicBezTo>
                      <a:pt x="32" y="59"/>
                      <a:pt x="29" y="58"/>
                      <a:pt x="23" y="53"/>
                    </a:cubicBezTo>
                    <a:cubicBezTo>
                      <a:pt x="18" y="49"/>
                      <a:pt x="13" y="50"/>
                      <a:pt x="12" y="47"/>
                    </a:cubicBezTo>
                    <a:cubicBezTo>
                      <a:pt x="10" y="44"/>
                      <a:pt x="6" y="44"/>
                      <a:pt x="3" y="38"/>
                    </a:cubicBezTo>
                    <a:cubicBezTo>
                      <a:pt x="1" y="33"/>
                      <a:pt x="1" y="35"/>
                      <a:pt x="0" y="33"/>
                    </a:cubicBezTo>
                    <a:cubicBezTo>
                      <a:pt x="0" y="30"/>
                      <a:pt x="3" y="24"/>
                      <a:pt x="3" y="19"/>
                    </a:cubicBezTo>
                    <a:cubicBezTo>
                      <a:pt x="3" y="13"/>
                      <a:pt x="4" y="13"/>
                      <a:pt x="6" y="8"/>
                    </a:cubicBezTo>
                    <a:cubicBezTo>
                      <a:pt x="7" y="3"/>
                      <a:pt x="9" y="5"/>
                      <a:pt x="18" y="3"/>
                    </a:cubicBezTo>
                    <a:cubicBezTo>
                      <a:pt x="27" y="0"/>
                      <a:pt x="29" y="3"/>
                      <a:pt x="32" y="7"/>
                    </a:cubicBezTo>
                    <a:cubicBezTo>
                      <a:pt x="36" y="8"/>
                      <a:pt x="35" y="8"/>
                      <a:pt x="35" y="11"/>
                    </a:cubicBezTo>
                    <a:cubicBezTo>
                      <a:pt x="35" y="14"/>
                      <a:pt x="39" y="19"/>
                      <a:pt x="38" y="22"/>
                    </a:cubicBezTo>
                    <a:cubicBezTo>
                      <a:pt x="36" y="27"/>
                      <a:pt x="38" y="27"/>
                      <a:pt x="36" y="30"/>
                    </a:cubicBezTo>
                    <a:cubicBezTo>
                      <a:pt x="36" y="31"/>
                      <a:pt x="47" y="33"/>
                      <a:pt x="47" y="31"/>
                    </a:cubicBezTo>
                    <a:cubicBezTo>
                      <a:pt x="48" y="30"/>
                      <a:pt x="53" y="31"/>
                      <a:pt x="55" y="35"/>
                    </a:cubicBezTo>
                    <a:cubicBezTo>
                      <a:pt x="58" y="47"/>
                      <a:pt x="55" y="50"/>
                      <a:pt x="58" y="50"/>
                    </a:cubicBezTo>
                    <a:cubicBezTo>
                      <a:pt x="61" y="50"/>
                      <a:pt x="62" y="47"/>
                      <a:pt x="64" y="49"/>
                    </a:cubicBezTo>
                    <a:cubicBezTo>
                      <a:pt x="67" y="52"/>
                      <a:pt x="65" y="64"/>
                      <a:pt x="62" y="6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8" name="Freeform 18"/>
              <p:cNvSpPr>
                <a:spLocks/>
              </p:cNvSpPr>
              <p:nvPr/>
            </p:nvSpPr>
            <p:spPr bwMode="auto">
              <a:xfrm>
                <a:off x="1798" y="3653"/>
                <a:ext cx="90" cy="107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32" y="52"/>
                  </a:cxn>
                  <a:cxn ang="0">
                    <a:pos x="22" y="52"/>
                  </a:cxn>
                  <a:cxn ang="0">
                    <a:pos x="9" y="48"/>
                  </a:cxn>
                  <a:cxn ang="0">
                    <a:pos x="2" y="45"/>
                  </a:cxn>
                  <a:cxn ang="0">
                    <a:pos x="3" y="34"/>
                  </a:cxn>
                  <a:cxn ang="0">
                    <a:pos x="3" y="20"/>
                  </a:cxn>
                  <a:cxn ang="0">
                    <a:pos x="5" y="14"/>
                  </a:cxn>
                  <a:cxn ang="0">
                    <a:pos x="8" y="3"/>
                  </a:cxn>
                  <a:cxn ang="0">
                    <a:pos x="17" y="5"/>
                  </a:cxn>
                  <a:cxn ang="0">
                    <a:pos x="23" y="12"/>
                  </a:cxn>
                  <a:cxn ang="0">
                    <a:pos x="29" y="15"/>
                  </a:cxn>
                  <a:cxn ang="0">
                    <a:pos x="35" y="22"/>
                  </a:cxn>
                  <a:cxn ang="0">
                    <a:pos x="42" y="28"/>
                  </a:cxn>
                  <a:cxn ang="0">
                    <a:pos x="42" y="42"/>
                  </a:cxn>
                </a:cxnLst>
                <a:rect l="0" t="0" r="r" b="b"/>
                <a:pathLst>
                  <a:path w="46" h="55">
                    <a:moveTo>
                      <a:pt x="42" y="42"/>
                    </a:moveTo>
                    <a:cubicBezTo>
                      <a:pt x="39" y="48"/>
                      <a:pt x="35" y="49"/>
                      <a:pt x="32" y="52"/>
                    </a:cubicBezTo>
                    <a:cubicBezTo>
                      <a:pt x="28" y="55"/>
                      <a:pt x="26" y="51"/>
                      <a:pt x="22" y="52"/>
                    </a:cubicBezTo>
                    <a:cubicBezTo>
                      <a:pt x="19" y="54"/>
                      <a:pt x="13" y="48"/>
                      <a:pt x="9" y="48"/>
                    </a:cubicBezTo>
                    <a:cubicBezTo>
                      <a:pt x="5" y="48"/>
                      <a:pt x="2" y="45"/>
                      <a:pt x="2" y="45"/>
                    </a:cubicBezTo>
                    <a:cubicBezTo>
                      <a:pt x="0" y="42"/>
                      <a:pt x="0" y="35"/>
                      <a:pt x="3" y="34"/>
                    </a:cubicBezTo>
                    <a:cubicBezTo>
                      <a:pt x="6" y="32"/>
                      <a:pt x="2" y="23"/>
                      <a:pt x="3" y="20"/>
                    </a:cubicBezTo>
                    <a:cubicBezTo>
                      <a:pt x="6" y="18"/>
                      <a:pt x="2" y="18"/>
                      <a:pt x="5" y="14"/>
                    </a:cubicBezTo>
                    <a:cubicBezTo>
                      <a:pt x="8" y="9"/>
                      <a:pt x="5" y="8"/>
                      <a:pt x="8" y="3"/>
                    </a:cubicBezTo>
                    <a:cubicBezTo>
                      <a:pt x="11" y="8"/>
                      <a:pt x="11" y="0"/>
                      <a:pt x="17" y="5"/>
                    </a:cubicBezTo>
                    <a:cubicBezTo>
                      <a:pt x="22" y="9"/>
                      <a:pt x="19" y="14"/>
                      <a:pt x="23" y="12"/>
                    </a:cubicBezTo>
                    <a:cubicBezTo>
                      <a:pt x="26" y="9"/>
                      <a:pt x="25" y="14"/>
                      <a:pt x="29" y="15"/>
                    </a:cubicBezTo>
                    <a:cubicBezTo>
                      <a:pt x="34" y="18"/>
                      <a:pt x="32" y="18"/>
                      <a:pt x="35" y="22"/>
                    </a:cubicBezTo>
                    <a:cubicBezTo>
                      <a:pt x="40" y="23"/>
                      <a:pt x="39" y="23"/>
                      <a:pt x="42" y="28"/>
                    </a:cubicBezTo>
                    <a:cubicBezTo>
                      <a:pt x="46" y="34"/>
                      <a:pt x="39" y="34"/>
                      <a:pt x="42" y="4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099" name="Freeform 19"/>
              <p:cNvSpPr>
                <a:spLocks/>
              </p:cNvSpPr>
              <p:nvPr/>
            </p:nvSpPr>
            <p:spPr bwMode="auto">
              <a:xfrm>
                <a:off x="1445" y="3071"/>
                <a:ext cx="200" cy="351"/>
              </a:xfrm>
              <a:custGeom>
                <a:avLst/>
                <a:gdLst/>
                <a:ahLst/>
                <a:cxnLst>
                  <a:cxn ang="0">
                    <a:pos x="93" y="42"/>
                  </a:cxn>
                  <a:cxn ang="0">
                    <a:pos x="85" y="42"/>
                  </a:cxn>
                  <a:cxn ang="0">
                    <a:pos x="71" y="49"/>
                  </a:cxn>
                  <a:cxn ang="0">
                    <a:pos x="64" y="66"/>
                  </a:cxn>
                  <a:cxn ang="0">
                    <a:pos x="67" y="91"/>
                  </a:cxn>
                  <a:cxn ang="0">
                    <a:pos x="74" y="96"/>
                  </a:cxn>
                  <a:cxn ang="0">
                    <a:pos x="85" y="96"/>
                  </a:cxn>
                  <a:cxn ang="0">
                    <a:pos x="88" y="108"/>
                  </a:cxn>
                  <a:cxn ang="0">
                    <a:pos x="96" y="108"/>
                  </a:cxn>
                  <a:cxn ang="0">
                    <a:pos x="102" y="124"/>
                  </a:cxn>
                  <a:cxn ang="0">
                    <a:pos x="100" y="138"/>
                  </a:cxn>
                  <a:cxn ang="0">
                    <a:pos x="97" y="149"/>
                  </a:cxn>
                  <a:cxn ang="0">
                    <a:pos x="97" y="160"/>
                  </a:cxn>
                  <a:cxn ang="0">
                    <a:pos x="96" y="172"/>
                  </a:cxn>
                  <a:cxn ang="0">
                    <a:pos x="93" y="175"/>
                  </a:cxn>
                  <a:cxn ang="0">
                    <a:pos x="88" y="181"/>
                  </a:cxn>
                  <a:cxn ang="0">
                    <a:pos x="80" y="174"/>
                  </a:cxn>
                  <a:cxn ang="0">
                    <a:pos x="65" y="161"/>
                  </a:cxn>
                  <a:cxn ang="0">
                    <a:pos x="50" y="149"/>
                  </a:cxn>
                  <a:cxn ang="0">
                    <a:pos x="42" y="135"/>
                  </a:cxn>
                  <a:cxn ang="0">
                    <a:pos x="35" y="119"/>
                  </a:cxn>
                  <a:cxn ang="0">
                    <a:pos x="30" y="108"/>
                  </a:cxn>
                  <a:cxn ang="0">
                    <a:pos x="23" y="85"/>
                  </a:cxn>
                  <a:cxn ang="0">
                    <a:pos x="14" y="70"/>
                  </a:cxn>
                  <a:cxn ang="0">
                    <a:pos x="4" y="57"/>
                  </a:cxn>
                  <a:cxn ang="0">
                    <a:pos x="3" y="52"/>
                  </a:cxn>
                  <a:cxn ang="0">
                    <a:pos x="11" y="34"/>
                  </a:cxn>
                  <a:cxn ang="0">
                    <a:pos x="9" y="43"/>
                  </a:cxn>
                  <a:cxn ang="0">
                    <a:pos x="15" y="45"/>
                  </a:cxn>
                  <a:cxn ang="0">
                    <a:pos x="21" y="48"/>
                  </a:cxn>
                  <a:cxn ang="0">
                    <a:pos x="26" y="35"/>
                  </a:cxn>
                  <a:cxn ang="0">
                    <a:pos x="47" y="18"/>
                  </a:cxn>
                  <a:cxn ang="0">
                    <a:pos x="50" y="1"/>
                  </a:cxn>
                  <a:cxn ang="0">
                    <a:pos x="55" y="4"/>
                  </a:cxn>
                  <a:cxn ang="0">
                    <a:pos x="61" y="12"/>
                  </a:cxn>
                  <a:cxn ang="0">
                    <a:pos x="70" y="25"/>
                  </a:cxn>
                  <a:cxn ang="0">
                    <a:pos x="85" y="23"/>
                  </a:cxn>
                  <a:cxn ang="0">
                    <a:pos x="91" y="28"/>
                  </a:cxn>
                  <a:cxn ang="0">
                    <a:pos x="88" y="39"/>
                  </a:cxn>
                  <a:cxn ang="0">
                    <a:pos x="93" y="42"/>
                  </a:cxn>
                </a:cxnLst>
                <a:rect l="0" t="0" r="r" b="b"/>
                <a:pathLst>
                  <a:path w="103" h="181">
                    <a:moveTo>
                      <a:pt x="93" y="42"/>
                    </a:moveTo>
                    <a:cubicBezTo>
                      <a:pt x="88" y="45"/>
                      <a:pt x="91" y="39"/>
                      <a:pt x="85" y="42"/>
                    </a:cubicBezTo>
                    <a:cubicBezTo>
                      <a:pt x="79" y="46"/>
                      <a:pt x="77" y="45"/>
                      <a:pt x="71" y="49"/>
                    </a:cubicBezTo>
                    <a:cubicBezTo>
                      <a:pt x="67" y="56"/>
                      <a:pt x="70" y="63"/>
                      <a:pt x="64" y="66"/>
                    </a:cubicBezTo>
                    <a:cubicBezTo>
                      <a:pt x="55" y="74"/>
                      <a:pt x="68" y="87"/>
                      <a:pt x="67" y="91"/>
                    </a:cubicBezTo>
                    <a:cubicBezTo>
                      <a:pt x="65" y="96"/>
                      <a:pt x="74" y="90"/>
                      <a:pt x="74" y="96"/>
                    </a:cubicBezTo>
                    <a:cubicBezTo>
                      <a:pt x="73" y="104"/>
                      <a:pt x="84" y="99"/>
                      <a:pt x="85" y="96"/>
                    </a:cubicBezTo>
                    <a:cubicBezTo>
                      <a:pt x="88" y="91"/>
                      <a:pt x="85" y="108"/>
                      <a:pt x="88" y="108"/>
                    </a:cubicBezTo>
                    <a:cubicBezTo>
                      <a:pt x="91" y="110"/>
                      <a:pt x="91" y="107"/>
                      <a:pt x="96" y="108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02" y="124"/>
                      <a:pt x="99" y="132"/>
                      <a:pt x="100" y="138"/>
                    </a:cubicBezTo>
                    <a:cubicBezTo>
                      <a:pt x="102" y="143"/>
                      <a:pt x="94" y="144"/>
                      <a:pt x="97" y="149"/>
                    </a:cubicBezTo>
                    <a:cubicBezTo>
                      <a:pt x="100" y="153"/>
                      <a:pt x="93" y="156"/>
                      <a:pt x="97" y="160"/>
                    </a:cubicBezTo>
                    <a:cubicBezTo>
                      <a:pt x="103" y="163"/>
                      <a:pt x="96" y="169"/>
                      <a:pt x="96" y="172"/>
                    </a:cubicBezTo>
                    <a:cubicBezTo>
                      <a:pt x="96" y="172"/>
                      <a:pt x="96" y="175"/>
                      <a:pt x="93" y="175"/>
                    </a:cubicBezTo>
                    <a:cubicBezTo>
                      <a:pt x="91" y="175"/>
                      <a:pt x="97" y="178"/>
                      <a:pt x="88" y="181"/>
                    </a:cubicBezTo>
                    <a:cubicBezTo>
                      <a:pt x="87" y="178"/>
                      <a:pt x="82" y="178"/>
                      <a:pt x="80" y="174"/>
                    </a:cubicBezTo>
                    <a:cubicBezTo>
                      <a:pt x="80" y="169"/>
                      <a:pt x="77" y="169"/>
                      <a:pt x="65" y="161"/>
                    </a:cubicBezTo>
                    <a:cubicBezTo>
                      <a:pt x="52" y="155"/>
                      <a:pt x="52" y="152"/>
                      <a:pt x="50" y="149"/>
                    </a:cubicBezTo>
                    <a:cubicBezTo>
                      <a:pt x="47" y="146"/>
                      <a:pt x="41" y="143"/>
                      <a:pt x="42" y="135"/>
                    </a:cubicBezTo>
                    <a:cubicBezTo>
                      <a:pt x="42" y="127"/>
                      <a:pt x="35" y="124"/>
                      <a:pt x="35" y="119"/>
                    </a:cubicBezTo>
                    <a:cubicBezTo>
                      <a:pt x="35" y="115"/>
                      <a:pt x="32" y="115"/>
                      <a:pt x="30" y="108"/>
                    </a:cubicBezTo>
                    <a:cubicBezTo>
                      <a:pt x="30" y="102"/>
                      <a:pt x="24" y="93"/>
                      <a:pt x="23" y="85"/>
                    </a:cubicBezTo>
                    <a:cubicBezTo>
                      <a:pt x="21" y="79"/>
                      <a:pt x="17" y="79"/>
                      <a:pt x="14" y="70"/>
                    </a:cubicBezTo>
                    <a:cubicBezTo>
                      <a:pt x="12" y="63"/>
                      <a:pt x="0" y="62"/>
                      <a:pt x="4" y="57"/>
                    </a:cubicBezTo>
                    <a:cubicBezTo>
                      <a:pt x="9" y="56"/>
                      <a:pt x="4" y="56"/>
                      <a:pt x="3" y="52"/>
                    </a:cubicBezTo>
                    <a:cubicBezTo>
                      <a:pt x="1" y="48"/>
                      <a:pt x="1" y="43"/>
                      <a:pt x="11" y="34"/>
                    </a:cubicBezTo>
                    <a:cubicBezTo>
                      <a:pt x="14" y="40"/>
                      <a:pt x="8" y="40"/>
                      <a:pt x="9" y="43"/>
                    </a:cubicBezTo>
                    <a:cubicBezTo>
                      <a:pt x="9" y="46"/>
                      <a:pt x="11" y="43"/>
                      <a:pt x="15" y="45"/>
                    </a:cubicBezTo>
                    <a:cubicBezTo>
                      <a:pt x="18" y="45"/>
                      <a:pt x="18" y="51"/>
                      <a:pt x="21" y="48"/>
                    </a:cubicBezTo>
                    <a:cubicBezTo>
                      <a:pt x="24" y="45"/>
                      <a:pt x="21" y="45"/>
                      <a:pt x="26" y="35"/>
                    </a:cubicBezTo>
                    <a:cubicBezTo>
                      <a:pt x="30" y="28"/>
                      <a:pt x="42" y="25"/>
                      <a:pt x="47" y="18"/>
                    </a:cubicBezTo>
                    <a:cubicBezTo>
                      <a:pt x="50" y="11"/>
                      <a:pt x="50" y="9"/>
                      <a:pt x="50" y="1"/>
                    </a:cubicBezTo>
                    <a:cubicBezTo>
                      <a:pt x="52" y="0"/>
                      <a:pt x="52" y="3"/>
                      <a:pt x="55" y="4"/>
                    </a:cubicBezTo>
                    <a:cubicBezTo>
                      <a:pt x="59" y="6"/>
                      <a:pt x="56" y="9"/>
                      <a:pt x="61" y="12"/>
                    </a:cubicBezTo>
                    <a:cubicBezTo>
                      <a:pt x="67" y="15"/>
                      <a:pt x="65" y="25"/>
                      <a:pt x="70" y="25"/>
                    </a:cubicBezTo>
                    <a:cubicBezTo>
                      <a:pt x="76" y="25"/>
                      <a:pt x="79" y="21"/>
                      <a:pt x="85" y="23"/>
                    </a:cubicBezTo>
                    <a:cubicBezTo>
                      <a:pt x="93" y="26"/>
                      <a:pt x="93" y="26"/>
                      <a:pt x="91" y="28"/>
                    </a:cubicBezTo>
                    <a:cubicBezTo>
                      <a:pt x="88" y="34"/>
                      <a:pt x="85" y="40"/>
                      <a:pt x="88" y="39"/>
                    </a:cubicBezTo>
                    <a:cubicBezTo>
                      <a:pt x="91" y="39"/>
                      <a:pt x="91" y="40"/>
                      <a:pt x="93" y="4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0" name="Freeform 20"/>
              <p:cNvSpPr>
                <a:spLocks/>
              </p:cNvSpPr>
              <p:nvPr/>
            </p:nvSpPr>
            <p:spPr bwMode="auto">
              <a:xfrm>
                <a:off x="1480" y="2835"/>
                <a:ext cx="192" cy="318"/>
              </a:xfrm>
              <a:custGeom>
                <a:avLst/>
                <a:gdLst/>
                <a:ahLst/>
                <a:cxnLst>
                  <a:cxn ang="0">
                    <a:pos x="64" y="6"/>
                  </a:cxn>
                  <a:cxn ang="0">
                    <a:pos x="61" y="2"/>
                  </a:cxn>
                  <a:cxn ang="0">
                    <a:pos x="52" y="8"/>
                  </a:cxn>
                  <a:cxn ang="0">
                    <a:pos x="40" y="13"/>
                  </a:cxn>
                  <a:cxn ang="0">
                    <a:pos x="34" y="14"/>
                  </a:cxn>
                  <a:cxn ang="0">
                    <a:pos x="29" y="25"/>
                  </a:cxn>
                  <a:cxn ang="0">
                    <a:pos x="25" y="33"/>
                  </a:cxn>
                  <a:cxn ang="0">
                    <a:pos x="20" y="41"/>
                  </a:cxn>
                  <a:cxn ang="0">
                    <a:pos x="16" y="38"/>
                  </a:cxn>
                  <a:cxn ang="0">
                    <a:pos x="17" y="45"/>
                  </a:cxn>
                  <a:cxn ang="0">
                    <a:pos x="16" y="48"/>
                  </a:cxn>
                  <a:cxn ang="0">
                    <a:pos x="13" y="47"/>
                  </a:cxn>
                  <a:cxn ang="0">
                    <a:pos x="11" y="52"/>
                  </a:cxn>
                  <a:cxn ang="0">
                    <a:pos x="13" y="55"/>
                  </a:cxn>
                  <a:cxn ang="0">
                    <a:pos x="14" y="58"/>
                  </a:cxn>
                  <a:cxn ang="0">
                    <a:pos x="16" y="64"/>
                  </a:cxn>
                  <a:cxn ang="0">
                    <a:pos x="14" y="73"/>
                  </a:cxn>
                  <a:cxn ang="0">
                    <a:pos x="16" y="87"/>
                  </a:cxn>
                  <a:cxn ang="0">
                    <a:pos x="11" y="98"/>
                  </a:cxn>
                  <a:cxn ang="0">
                    <a:pos x="5" y="103"/>
                  </a:cxn>
                  <a:cxn ang="0">
                    <a:pos x="3" y="109"/>
                  </a:cxn>
                  <a:cxn ang="0">
                    <a:pos x="13" y="115"/>
                  </a:cxn>
                  <a:cxn ang="0">
                    <a:pos x="16" y="119"/>
                  </a:cxn>
                  <a:cxn ang="0">
                    <a:pos x="23" y="120"/>
                  </a:cxn>
                  <a:cxn ang="0">
                    <a:pos x="26" y="120"/>
                  </a:cxn>
                  <a:cxn ang="0">
                    <a:pos x="32" y="123"/>
                  </a:cxn>
                  <a:cxn ang="0">
                    <a:pos x="37" y="126"/>
                  </a:cxn>
                  <a:cxn ang="0">
                    <a:pos x="43" y="134"/>
                  </a:cxn>
                  <a:cxn ang="0">
                    <a:pos x="52" y="147"/>
                  </a:cxn>
                  <a:cxn ang="0">
                    <a:pos x="67" y="145"/>
                  </a:cxn>
                  <a:cxn ang="0">
                    <a:pos x="73" y="150"/>
                  </a:cxn>
                  <a:cxn ang="0">
                    <a:pos x="70" y="161"/>
                  </a:cxn>
                  <a:cxn ang="0">
                    <a:pos x="75" y="164"/>
                  </a:cxn>
                  <a:cxn ang="0">
                    <a:pos x="78" y="140"/>
                  </a:cxn>
                  <a:cxn ang="0">
                    <a:pos x="78" y="129"/>
                  </a:cxn>
                  <a:cxn ang="0">
                    <a:pos x="73" y="119"/>
                  </a:cxn>
                  <a:cxn ang="0">
                    <a:pos x="78" y="115"/>
                  </a:cxn>
                  <a:cxn ang="0">
                    <a:pos x="81" y="117"/>
                  </a:cxn>
                  <a:cxn ang="0">
                    <a:pos x="80" y="112"/>
                  </a:cxn>
                  <a:cxn ang="0">
                    <a:pos x="75" y="112"/>
                  </a:cxn>
                  <a:cxn ang="0">
                    <a:pos x="75" y="106"/>
                  </a:cxn>
                  <a:cxn ang="0">
                    <a:pos x="89" y="106"/>
                  </a:cxn>
                  <a:cxn ang="0">
                    <a:pos x="90" y="105"/>
                  </a:cxn>
                  <a:cxn ang="0">
                    <a:pos x="95" y="101"/>
                  </a:cxn>
                  <a:cxn ang="0">
                    <a:pos x="99" y="111"/>
                  </a:cxn>
                  <a:cxn ang="0">
                    <a:pos x="95" y="98"/>
                  </a:cxn>
                  <a:cxn ang="0">
                    <a:pos x="92" y="95"/>
                  </a:cxn>
                  <a:cxn ang="0">
                    <a:pos x="95" y="90"/>
                  </a:cxn>
                  <a:cxn ang="0">
                    <a:pos x="92" y="81"/>
                  </a:cxn>
                  <a:cxn ang="0">
                    <a:pos x="95" y="62"/>
                  </a:cxn>
                  <a:cxn ang="0">
                    <a:pos x="80" y="62"/>
                  </a:cxn>
                  <a:cxn ang="0">
                    <a:pos x="72" y="55"/>
                  </a:cxn>
                  <a:cxn ang="0">
                    <a:pos x="61" y="55"/>
                  </a:cxn>
                  <a:cxn ang="0">
                    <a:pos x="55" y="50"/>
                  </a:cxn>
                  <a:cxn ang="0">
                    <a:pos x="55" y="41"/>
                  </a:cxn>
                  <a:cxn ang="0">
                    <a:pos x="49" y="33"/>
                  </a:cxn>
                  <a:cxn ang="0">
                    <a:pos x="49" y="30"/>
                  </a:cxn>
                  <a:cxn ang="0">
                    <a:pos x="55" y="14"/>
                  </a:cxn>
                  <a:cxn ang="0">
                    <a:pos x="64" y="6"/>
                  </a:cxn>
                </a:cxnLst>
                <a:rect l="0" t="0" r="r" b="b"/>
                <a:pathLst>
                  <a:path w="99" h="164">
                    <a:moveTo>
                      <a:pt x="64" y="6"/>
                    </a:moveTo>
                    <a:cubicBezTo>
                      <a:pt x="66" y="5"/>
                      <a:pt x="67" y="0"/>
                      <a:pt x="61" y="2"/>
                    </a:cubicBezTo>
                    <a:cubicBezTo>
                      <a:pt x="57" y="2"/>
                      <a:pt x="60" y="3"/>
                      <a:pt x="52" y="8"/>
                    </a:cubicBezTo>
                    <a:cubicBezTo>
                      <a:pt x="43" y="16"/>
                      <a:pt x="42" y="8"/>
                      <a:pt x="40" y="13"/>
                    </a:cubicBezTo>
                    <a:cubicBezTo>
                      <a:pt x="38" y="17"/>
                      <a:pt x="35" y="11"/>
                      <a:pt x="34" y="14"/>
                    </a:cubicBezTo>
                    <a:cubicBezTo>
                      <a:pt x="32" y="17"/>
                      <a:pt x="29" y="17"/>
                      <a:pt x="29" y="25"/>
                    </a:cubicBezTo>
                    <a:cubicBezTo>
                      <a:pt x="31" y="34"/>
                      <a:pt x="26" y="28"/>
                      <a:pt x="25" y="33"/>
                    </a:cubicBezTo>
                    <a:cubicBezTo>
                      <a:pt x="25" y="38"/>
                      <a:pt x="19" y="36"/>
                      <a:pt x="20" y="41"/>
                    </a:cubicBezTo>
                    <a:cubicBezTo>
                      <a:pt x="22" y="48"/>
                      <a:pt x="19" y="42"/>
                      <a:pt x="16" y="38"/>
                    </a:cubicBezTo>
                    <a:cubicBezTo>
                      <a:pt x="14" y="41"/>
                      <a:pt x="19" y="45"/>
                      <a:pt x="17" y="45"/>
                    </a:cubicBezTo>
                    <a:cubicBezTo>
                      <a:pt x="16" y="45"/>
                      <a:pt x="17" y="47"/>
                      <a:pt x="16" y="48"/>
                    </a:cubicBezTo>
                    <a:cubicBezTo>
                      <a:pt x="14" y="50"/>
                      <a:pt x="13" y="47"/>
                      <a:pt x="13" y="47"/>
                    </a:cubicBezTo>
                    <a:cubicBezTo>
                      <a:pt x="11" y="50"/>
                      <a:pt x="13" y="48"/>
                      <a:pt x="11" y="52"/>
                    </a:cubicBezTo>
                    <a:cubicBezTo>
                      <a:pt x="13" y="53"/>
                      <a:pt x="13" y="53"/>
                      <a:pt x="13" y="55"/>
                    </a:cubicBezTo>
                    <a:cubicBezTo>
                      <a:pt x="13" y="56"/>
                      <a:pt x="13" y="56"/>
                      <a:pt x="14" y="58"/>
                    </a:cubicBezTo>
                    <a:cubicBezTo>
                      <a:pt x="19" y="59"/>
                      <a:pt x="14" y="62"/>
                      <a:pt x="16" y="64"/>
                    </a:cubicBezTo>
                    <a:cubicBezTo>
                      <a:pt x="19" y="69"/>
                      <a:pt x="13" y="66"/>
                      <a:pt x="14" y="73"/>
                    </a:cubicBezTo>
                    <a:cubicBezTo>
                      <a:pt x="16" y="81"/>
                      <a:pt x="13" y="86"/>
                      <a:pt x="16" y="87"/>
                    </a:cubicBezTo>
                    <a:cubicBezTo>
                      <a:pt x="17" y="87"/>
                      <a:pt x="14" y="98"/>
                      <a:pt x="11" y="98"/>
                    </a:cubicBezTo>
                    <a:cubicBezTo>
                      <a:pt x="7" y="98"/>
                      <a:pt x="5" y="98"/>
                      <a:pt x="5" y="103"/>
                    </a:cubicBezTo>
                    <a:cubicBezTo>
                      <a:pt x="7" y="106"/>
                      <a:pt x="0" y="103"/>
                      <a:pt x="3" y="109"/>
                    </a:cubicBezTo>
                    <a:cubicBezTo>
                      <a:pt x="10" y="114"/>
                      <a:pt x="11" y="115"/>
                      <a:pt x="13" y="115"/>
                    </a:cubicBezTo>
                    <a:cubicBezTo>
                      <a:pt x="13" y="115"/>
                      <a:pt x="16" y="117"/>
                      <a:pt x="16" y="119"/>
                    </a:cubicBezTo>
                    <a:cubicBezTo>
                      <a:pt x="16" y="120"/>
                      <a:pt x="23" y="122"/>
                      <a:pt x="23" y="120"/>
                    </a:cubicBezTo>
                    <a:cubicBezTo>
                      <a:pt x="23" y="119"/>
                      <a:pt x="25" y="117"/>
                      <a:pt x="26" y="120"/>
                    </a:cubicBezTo>
                    <a:cubicBezTo>
                      <a:pt x="28" y="123"/>
                      <a:pt x="29" y="123"/>
                      <a:pt x="32" y="123"/>
                    </a:cubicBezTo>
                    <a:cubicBezTo>
                      <a:pt x="34" y="122"/>
                      <a:pt x="34" y="125"/>
                      <a:pt x="37" y="126"/>
                    </a:cubicBezTo>
                    <a:cubicBezTo>
                      <a:pt x="42" y="128"/>
                      <a:pt x="38" y="131"/>
                      <a:pt x="43" y="134"/>
                    </a:cubicBezTo>
                    <a:cubicBezTo>
                      <a:pt x="49" y="137"/>
                      <a:pt x="48" y="147"/>
                      <a:pt x="52" y="147"/>
                    </a:cubicBezTo>
                    <a:cubicBezTo>
                      <a:pt x="58" y="147"/>
                      <a:pt x="61" y="144"/>
                      <a:pt x="67" y="145"/>
                    </a:cubicBezTo>
                    <a:cubicBezTo>
                      <a:pt x="75" y="148"/>
                      <a:pt x="75" y="148"/>
                      <a:pt x="73" y="150"/>
                    </a:cubicBezTo>
                    <a:cubicBezTo>
                      <a:pt x="70" y="156"/>
                      <a:pt x="67" y="162"/>
                      <a:pt x="70" y="161"/>
                    </a:cubicBezTo>
                    <a:cubicBezTo>
                      <a:pt x="73" y="161"/>
                      <a:pt x="73" y="162"/>
                      <a:pt x="75" y="164"/>
                    </a:cubicBezTo>
                    <a:cubicBezTo>
                      <a:pt x="75" y="162"/>
                      <a:pt x="76" y="147"/>
                      <a:pt x="78" y="140"/>
                    </a:cubicBezTo>
                    <a:cubicBezTo>
                      <a:pt x="80" y="133"/>
                      <a:pt x="76" y="133"/>
                      <a:pt x="78" y="129"/>
                    </a:cubicBezTo>
                    <a:cubicBezTo>
                      <a:pt x="78" y="126"/>
                      <a:pt x="75" y="131"/>
                      <a:pt x="73" y="119"/>
                    </a:cubicBezTo>
                    <a:cubicBezTo>
                      <a:pt x="73" y="115"/>
                      <a:pt x="76" y="117"/>
                      <a:pt x="78" y="115"/>
                    </a:cubicBezTo>
                    <a:cubicBezTo>
                      <a:pt x="78" y="115"/>
                      <a:pt x="80" y="117"/>
                      <a:pt x="81" y="117"/>
                    </a:cubicBezTo>
                    <a:cubicBezTo>
                      <a:pt x="81" y="119"/>
                      <a:pt x="81" y="112"/>
                      <a:pt x="80" y="112"/>
                    </a:cubicBezTo>
                    <a:cubicBezTo>
                      <a:pt x="76" y="112"/>
                      <a:pt x="75" y="112"/>
                      <a:pt x="75" y="112"/>
                    </a:cubicBezTo>
                    <a:cubicBezTo>
                      <a:pt x="75" y="106"/>
                      <a:pt x="75" y="106"/>
                      <a:pt x="75" y="106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7" y="105"/>
                      <a:pt x="87" y="101"/>
                      <a:pt x="90" y="105"/>
                    </a:cubicBezTo>
                    <a:cubicBezTo>
                      <a:pt x="92" y="108"/>
                      <a:pt x="93" y="101"/>
                      <a:pt x="95" y="101"/>
                    </a:cubicBezTo>
                    <a:cubicBezTo>
                      <a:pt x="99" y="108"/>
                      <a:pt x="95" y="112"/>
                      <a:pt x="99" y="111"/>
                    </a:cubicBezTo>
                    <a:cubicBezTo>
                      <a:pt x="96" y="101"/>
                      <a:pt x="98" y="100"/>
                      <a:pt x="95" y="98"/>
                    </a:cubicBezTo>
                    <a:cubicBezTo>
                      <a:pt x="93" y="97"/>
                      <a:pt x="93" y="95"/>
                      <a:pt x="92" y="95"/>
                    </a:cubicBezTo>
                    <a:cubicBezTo>
                      <a:pt x="90" y="97"/>
                      <a:pt x="90" y="95"/>
                      <a:pt x="95" y="90"/>
                    </a:cubicBezTo>
                    <a:cubicBezTo>
                      <a:pt x="96" y="89"/>
                      <a:pt x="93" y="87"/>
                      <a:pt x="92" y="81"/>
                    </a:cubicBezTo>
                    <a:cubicBezTo>
                      <a:pt x="89" y="72"/>
                      <a:pt x="96" y="62"/>
                      <a:pt x="95" y="62"/>
                    </a:cubicBezTo>
                    <a:cubicBezTo>
                      <a:pt x="87" y="61"/>
                      <a:pt x="87" y="64"/>
                      <a:pt x="80" y="62"/>
                    </a:cubicBezTo>
                    <a:cubicBezTo>
                      <a:pt x="76" y="62"/>
                      <a:pt x="75" y="53"/>
                      <a:pt x="72" y="55"/>
                    </a:cubicBezTo>
                    <a:cubicBezTo>
                      <a:pt x="70" y="56"/>
                      <a:pt x="69" y="53"/>
                      <a:pt x="61" y="55"/>
                    </a:cubicBezTo>
                    <a:cubicBezTo>
                      <a:pt x="55" y="55"/>
                      <a:pt x="60" y="52"/>
                      <a:pt x="55" y="50"/>
                    </a:cubicBezTo>
                    <a:cubicBezTo>
                      <a:pt x="52" y="50"/>
                      <a:pt x="58" y="42"/>
                      <a:pt x="55" y="41"/>
                    </a:cubicBezTo>
                    <a:cubicBezTo>
                      <a:pt x="51" y="38"/>
                      <a:pt x="54" y="31"/>
                      <a:pt x="49" y="33"/>
                    </a:cubicBezTo>
                    <a:cubicBezTo>
                      <a:pt x="46" y="33"/>
                      <a:pt x="48" y="33"/>
                      <a:pt x="49" y="30"/>
                    </a:cubicBezTo>
                    <a:cubicBezTo>
                      <a:pt x="52" y="28"/>
                      <a:pt x="51" y="16"/>
                      <a:pt x="55" y="14"/>
                    </a:cubicBezTo>
                    <a:cubicBezTo>
                      <a:pt x="60" y="11"/>
                      <a:pt x="54" y="8"/>
                      <a:pt x="64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1" name="Freeform 21"/>
              <p:cNvSpPr>
                <a:spLocks/>
              </p:cNvSpPr>
              <p:nvPr/>
            </p:nvSpPr>
            <p:spPr bwMode="auto">
              <a:xfrm>
                <a:off x="1570" y="2833"/>
                <a:ext cx="215" cy="229"/>
              </a:xfrm>
              <a:custGeom>
                <a:avLst/>
                <a:gdLst/>
                <a:ahLst/>
                <a:cxnLst>
                  <a:cxn ang="0">
                    <a:pos x="102" y="73"/>
                  </a:cxn>
                  <a:cxn ang="0">
                    <a:pos x="88" y="84"/>
                  </a:cxn>
                  <a:cxn ang="0">
                    <a:pos x="82" y="87"/>
                  </a:cxn>
                  <a:cxn ang="0">
                    <a:pos x="71" y="85"/>
                  </a:cxn>
                  <a:cxn ang="0">
                    <a:pos x="77" y="99"/>
                  </a:cxn>
                  <a:cxn ang="0">
                    <a:pos x="77" y="104"/>
                  </a:cxn>
                  <a:cxn ang="0">
                    <a:pos x="71" y="110"/>
                  </a:cxn>
                  <a:cxn ang="0">
                    <a:pos x="62" y="117"/>
                  </a:cxn>
                  <a:cxn ang="0">
                    <a:pos x="53" y="112"/>
                  </a:cxn>
                  <a:cxn ang="0">
                    <a:pos x="48" y="99"/>
                  </a:cxn>
                  <a:cxn ang="0">
                    <a:pos x="45" y="96"/>
                  </a:cxn>
                  <a:cxn ang="0">
                    <a:pos x="48" y="92"/>
                  </a:cxn>
                  <a:cxn ang="0">
                    <a:pos x="45" y="82"/>
                  </a:cxn>
                  <a:cxn ang="0">
                    <a:pos x="48" y="64"/>
                  </a:cxn>
                  <a:cxn ang="0">
                    <a:pos x="33" y="64"/>
                  </a:cxn>
                  <a:cxn ang="0">
                    <a:pos x="26" y="56"/>
                  </a:cxn>
                  <a:cxn ang="0">
                    <a:pos x="15" y="56"/>
                  </a:cxn>
                  <a:cxn ang="0">
                    <a:pos x="9" y="51"/>
                  </a:cxn>
                  <a:cxn ang="0">
                    <a:pos x="9" y="42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9" y="15"/>
                  </a:cxn>
                  <a:cxn ang="0">
                    <a:pos x="18" y="7"/>
                  </a:cxn>
                  <a:cxn ang="0">
                    <a:pos x="14" y="14"/>
                  </a:cxn>
                  <a:cxn ang="0">
                    <a:pos x="15" y="17"/>
                  </a:cxn>
                  <a:cxn ang="0">
                    <a:pos x="23" y="14"/>
                  </a:cxn>
                  <a:cxn ang="0">
                    <a:pos x="26" y="9"/>
                  </a:cxn>
                  <a:cxn ang="0">
                    <a:pos x="30" y="6"/>
                  </a:cxn>
                  <a:cxn ang="0">
                    <a:pos x="41" y="18"/>
                  </a:cxn>
                  <a:cxn ang="0">
                    <a:pos x="59" y="21"/>
                  </a:cxn>
                  <a:cxn ang="0">
                    <a:pos x="71" y="23"/>
                  </a:cxn>
                  <a:cxn ang="0">
                    <a:pos x="77" y="18"/>
                  </a:cxn>
                  <a:cxn ang="0">
                    <a:pos x="88" y="18"/>
                  </a:cxn>
                  <a:cxn ang="0">
                    <a:pos x="86" y="20"/>
                  </a:cxn>
                  <a:cxn ang="0">
                    <a:pos x="91" y="26"/>
                  </a:cxn>
                  <a:cxn ang="0">
                    <a:pos x="97" y="29"/>
                  </a:cxn>
                  <a:cxn ang="0">
                    <a:pos x="100" y="34"/>
                  </a:cxn>
                  <a:cxn ang="0">
                    <a:pos x="97" y="40"/>
                  </a:cxn>
                  <a:cxn ang="0">
                    <a:pos x="108" y="40"/>
                  </a:cxn>
                  <a:cxn ang="0">
                    <a:pos x="102" y="50"/>
                  </a:cxn>
                  <a:cxn ang="0">
                    <a:pos x="105" y="54"/>
                  </a:cxn>
                  <a:cxn ang="0">
                    <a:pos x="102" y="57"/>
                  </a:cxn>
                  <a:cxn ang="0">
                    <a:pos x="99" y="62"/>
                  </a:cxn>
                  <a:cxn ang="0">
                    <a:pos x="102" y="73"/>
                  </a:cxn>
                </a:cxnLst>
                <a:rect l="0" t="0" r="r" b="b"/>
                <a:pathLst>
                  <a:path w="111" h="118">
                    <a:moveTo>
                      <a:pt x="102" y="73"/>
                    </a:moveTo>
                    <a:cubicBezTo>
                      <a:pt x="103" y="79"/>
                      <a:pt x="92" y="84"/>
                      <a:pt x="88" y="84"/>
                    </a:cubicBezTo>
                    <a:cubicBezTo>
                      <a:pt x="83" y="82"/>
                      <a:pt x="90" y="92"/>
                      <a:pt x="82" y="87"/>
                    </a:cubicBezTo>
                    <a:cubicBezTo>
                      <a:pt x="76" y="84"/>
                      <a:pt x="68" y="81"/>
                      <a:pt x="71" y="85"/>
                    </a:cubicBezTo>
                    <a:cubicBezTo>
                      <a:pt x="74" y="90"/>
                      <a:pt x="74" y="101"/>
                      <a:pt x="77" y="99"/>
                    </a:cubicBezTo>
                    <a:cubicBezTo>
                      <a:pt x="80" y="98"/>
                      <a:pt x="82" y="101"/>
                      <a:pt x="77" y="104"/>
                    </a:cubicBezTo>
                    <a:cubicBezTo>
                      <a:pt x="73" y="106"/>
                      <a:pt x="77" y="110"/>
                      <a:pt x="71" y="110"/>
                    </a:cubicBezTo>
                    <a:cubicBezTo>
                      <a:pt x="65" y="112"/>
                      <a:pt x="67" y="118"/>
                      <a:pt x="62" y="117"/>
                    </a:cubicBezTo>
                    <a:cubicBezTo>
                      <a:pt x="59" y="115"/>
                      <a:pt x="56" y="118"/>
                      <a:pt x="53" y="112"/>
                    </a:cubicBezTo>
                    <a:cubicBezTo>
                      <a:pt x="50" y="103"/>
                      <a:pt x="51" y="101"/>
                      <a:pt x="48" y="99"/>
                    </a:cubicBezTo>
                    <a:cubicBezTo>
                      <a:pt x="47" y="98"/>
                      <a:pt x="47" y="96"/>
                      <a:pt x="45" y="96"/>
                    </a:cubicBezTo>
                    <a:cubicBezTo>
                      <a:pt x="44" y="98"/>
                      <a:pt x="44" y="96"/>
                      <a:pt x="48" y="92"/>
                    </a:cubicBezTo>
                    <a:cubicBezTo>
                      <a:pt x="50" y="90"/>
                      <a:pt x="47" y="89"/>
                      <a:pt x="45" y="82"/>
                    </a:cubicBezTo>
                    <a:cubicBezTo>
                      <a:pt x="42" y="73"/>
                      <a:pt x="50" y="64"/>
                      <a:pt x="48" y="64"/>
                    </a:cubicBezTo>
                    <a:cubicBezTo>
                      <a:pt x="41" y="62"/>
                      <a:pt x="41" y="65"/>
                      <a:pt x="33" y="64"/>
                    </a:cubicBezTo>
                    <a:cubicBezTo>
                      <a:pt x="30" y="64"/>
                      <a:pt x="29" y="54"/>
                      <a:pt x="26" y="56"/>
                    </a:cubicBezTo>
                    <a:cubicBezTo>
                      <a:pt x="24" y="57"/>
                      <a:pt x="23" y="54"/>
                      <a:pt x="15" y="56"/>
                    </a:cubicBezTo>
                    <a:cubicBezTo>
                      <a:pt x="9" y="56"/>
                      <a:pt x="14" y="53"/>
                      <a:pt x="9" y="51"/>
                    </a:cubicBezTo>
                    <a:cubicBezTo>
                      <a:pt x="6" y="51"/>
                      <a:pt x="12" y="43"/>
                      <a:pt x="9" y="42"/>
                    </a:cubicBezTo>
                    <a:cubicBezTo>
                      <a:pt x="4" y="39"/>
                      <a:pt x="7" y="32"/>
                      <a:pt x="3" y="34"/>
                    </a:cubicBezTo>
                    <a:cubicBezTo>
                      <a:pt x="0" y="34"/>
                      <a:pt x="1" y="34"/>
                      <a:pt x="3" y="31"/>
                    </a:cubicBezTo>
                    <a:cubicBezTo>
                      <a:pt x="6" y="29"/>
                      <a:pt x="4" y="17"/>
                      <a:pt x="9" y="15"/>
                    </a:cubicBezTo>
                    <a:cubicBezTo>
                      <a:pt x="14" y="12"/>
                      <a:pt x="7" y="9"/>
                      <a:pt x="18" y="7"/>
                    </a:cubicBezTo>
                    <a:cubicBezTo>
                      <a:pt x="15" y="9"/>
                      <a:pt x="10" y="11"/>
                      <a:pt x="14" y="14"/>
                    </a:cubicBezTo>
                    <a:cubicBezTo>
                      <a:pt x="14" y="14"/>
                      <a:pt x="15" y="15"/>
                      <a:pt x="15" y="17"/>
                    </a:cubicBezTo>
                    <a:cubicBezTo>
                      <a:pt x="15" y="21"/>
                      <a:pt x="17" y="15"/>
                      <a:pt x="23" y="14"/>
                    </a:cubicBezTo>
                    <a:cubicBezTo>
                      <a:pt x="30" y="12"/>
                      <a:pt x="27" y="11"/>
                      <a:pt x="26" y="9"/>
                    </a:cubicBezTo>
                    <a:cubicBezTo>
                      <a:pt x="26" y="6"/>
                      <a:pt x="29" y="0"/>
                      <a:pt x="30" y="6"/>
                    </a:cubicBezTo>
                    <a:cubicBezTo>
                      <a:pt x="33" y="14"/>
                      <a:pt x="41" y="9"/>
                      <a:pt x="41" y="18"/>
                    </a:cubicBezTo>
                    <a:cubicBezTo>
                      <a:pt x="41" y="26"/>
                      <a:pt x="56" y="15"/>
                      <a:pt x="59" y="21"/>
                    </a:cubicBezTo>
                    <a:cubicBezTo>
                      <a:pt x="64" y="26"/>
                      <a:pt x="68" y="25"/>
                      <a:pt x="71" y="23"/>
                    </a:cubicBezTo>
                    <a:cubicBezTo>
                      <a:pt x="74" y="21"/>
                      <a:pt x="70" y="18"/>
                      <a:pt x="77" y="18"/>
                    </a:cubicBezTo>
                    <a:cubicBezTo>
                      <a:pt x="85" y="18"/>
                      <a:pt x="82" y="17"/>
                      <a:pt x="88" y="18"/>
                    </a:cubicBezTo>
                    <a:cubicBezTo>
                      <a:pt x="94" y="18"/>
                      <a:pt x="92" y="20"/>
                      <a:pt x="86" y="20"/>
                    </a:cubicBezTo>
                    <a:cubicBezTo>
                      <a:pt x="80" y="21"/>
                      <a:pt x="90" y="25"/>
                      <a:pt x="91" y="26"/>
                    </a:cubicBezTo>
                    <a:cubicBezTo>
                      <a:pt x="92" y="29"/>
                      <a:pt x="96" y="26"/>
                      <a:pt x="97" y="29"/>
                    </a:cubicBezTo>
                    <a:cubicBezTo>
                      <a:pt x="99" y="32"/>
                      <a:pt x="103" y="31"/>
                      <a:pt x="100" y="34"/>
                    </a:cubicBezTo>
                    <a:cubicBezTo>
                      <a:pt x="97" y="36"/>
                      <a:pt x="99" y="37"/>
                      <a:pt x="97" y="40"/>
                    </a:cubicBezTo>
                    <a:cubicBezTo>
                      <a:pt x="94" y="43"/>
                      <a:pt x="103" y="37"/>
                      <a:pt x="108" y="40"/>
                    </a:cubicBezTo>
                    <a:cubicBezTo>
                      <a:pt x="111" y="45"/>
                      <a:pt x="103" y="46"/>
                      <a:pt x="102" y="50"/>
                    </a:cubicBezTo>
                    <a:cubicBezTo>
                      <a:pt x="100" y="51"/>
                      <a:pt x="103" y="51"/>
                      <a:pt x="105" y="54"/>
                    </a:cubicBezTo>
                    <a:cubicBezTo>
                      <a:pt x="105" y="56"/>
                      <a:pt x="105" y="56"/>
                      <a:pt x="102" y="57"/>
                    </a:cubicBezTo>
                    <a:cubicBezTo>
                      <a:pt x="97" y="59"/>
                      <a:pt x="97" y="57"/>
                      <a:pt x="99" y="62"/>
                    </a:cubicBezTo>
                    <a:cubicBezTo>
                      <a:pt x="100" y="67"/>
                      <a:pt x="91" y="64"/>
                      <a:pt x="102" y="7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2" name="Freeform 22"/>
              <p:cNvSpPr>
                <a:spLocks/>
              </p:cNvSpPr>
              <p:nvPr/>
            </p:nvSpPr>
            <p:spPr bwMode="auto">
              <a:xfrm>
                <a:off x="1746" y="2910"/>
                <a:ext cx="85" cy="144"/>
              </a:xfrm>
              <a:custGeom>
                <a:avLst/>
                <a:gdLst/>
                <a:ahLst/>
                <a:cxnLst>
                  <a:cxn ang="0">
                    <a:pos x="44" y="66"/>
                  </a:cxn>
                  <a:cxn ang="0">
                    <a:pos x="38" y="64"/>
                  </a:cxn>
                  <a:cxn ang="0">
                    <a:pos x="30" y="69"/>
                  </a:cxn>
                  <a:cxn ang="0">
                    <a:pos x="26" y="72"/>
                  </a:cxn>
                  <a:cxn ang="0">
                    <a:pos x="18" y="64"/>
                  </a:cxn>
                  <a:cxn ang="0">
                    <a:pos x="17" y="56"/>
                  </a:cxn>
                  <a:cxn ang="0">
                    <a:pos x="18" y="47"/>
                  </a:cxn>
                  <a:cxn ang="0">
                    <a:pos x="15" y="38"/>
                  </a:cxn>
                  <a:cxn ang="0">
                    <a:pos x="14" y="33"/>
                  </a:cxn>
                  <a:cxn ang="0">
                    <a:pos x="10" y="33"/>
                  </a:cxn>
                  <a:cxn ang="0">
                    <a:pos x="7" y="22"/>
                  </a:cxn>
                  <a:cxn ang="0">
                    <a:pos x="10" y="17"/>
                  </a:cxn>
                  <a:cxn ang="0">
                    <a:pos x="14" y="14"/>
                  </a:cxn>
                  <a:cxn ang="0">
                    <a:pos x="10" y="1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7" y="13"/>
                  </a:cxn>
                  <a:cxn ang="0">
                    <a:pos x="32" y="17"/>
                  </a:cxn>
                  <a:cxn ang="0">
                    <a:pos x="37" y="22"/>
                  </a:cxn>
                  <a:cxn ang="0">
                    <a:pos x="40" y="27"/>
                  </a:cxn>
                  <a:cxn ang="0">
                    <a:pos x="38" y="33"/>
                  </a:cxn>
                  <a:cxn ang="0">
                    <a:pos x="35" y="36"/>
                  </a:cxn>
                  <a:cxn ang="0">
                    <a:pos x="32" y="38"/>
                  </a:cxn>
                  <a:cxn ang="0">
                    <a:pos x="32" y="42"/>
                  </a:cxn>
                  <a:cxn ang="0">
                    <a:pos x="35" y="50"/>
                  </a:cxn>
                  <a:cxn ang="0">
                    <a:pos x="38" y="52"/>
                  </a:cxn>
                  <a:cxn ang="0">
                    <a:pos x="40" y="58"/>
                  </a:cxn>
                  <a:cxn ang="0">
                    <a:pos x="44" y="66"/>
                  </a:cxn>
                </a:cxnLst>
                <a:rect l="0" t="0" r="r" b="b"/>
                <a:pathLst>
                  <a:path w="44" h="74">
                    <a:moveTo>
                      <a:pt x="44" y="66"/>
                    </a:moveTo>
                    <a:cubicBezTo>
                      <a:pt x="40" y="66"/>
                      <a:pt x="41" y="64"/>
                      <a:pt x="38" y="64"/>
                    </a:cubicBezTo>
                    <a:cubicBezTo>
                      <a:pt x="35" y="66"/>
                      <a:pt x="34" y="71"/>
                      <a:pt x="30" y="69"/>
                    </a:cubicBezTo>
                    <a:cubicBezTo>
                      <a:pt x="27" y="69"/>
                      <a:pt x="29" y="71"/>
                      <a:pt x="26" y="72"/>
                    </a:cubicBezTo>
                    <a:cubicBezTo>
                      <a:pt x="24" y="74"/>
                      <a:pt x="18" y="69"/>
                      <a:pt x="18" y="64"/>
                    </a:cubicBezTo>
                    <a:cubicBezTo>
                      <a:pt x="18" y="60"/>
                      <a:pt x="15" y="63"/>
                      <a:pt x="17" y="56"/>
                    </a:cubicBezTo>
                    <a:cubicBezTo>
                      <a:pt x="18" y="50"/>
                      <a:pt x="18" y="50"/>
                      <a:pt x="18" y="47"/>
                    </a:cubicBezTo>
                    <a:cubicBezTo>
                      <a:pt x="21" y="41"/>
                      <a:pt x="14" y="42"/>
                      <a:pt x="15" y="38"/>
                    </a:cubicBezTo>
                    <a:cubicBezTo>
                      <a:pt x="17" y="35"/>
                      <a:pt x="15" y="31"/>
                      <a:pt x="14" y="33"/>
                    </a:cubicBezTo>
                    <a:cubicBezTo>
                      <a:pt x="12" y="33"/>
                      <a:pt x="10" y="33"/>
                      <a:pt x="10" y="33"/>
                    </a:cubicBezTo>
                    <a:cubicBezTo>
                      <a:pt x="0" y="24"/>
                      <a:pt x="9" y="27"/>
                      <a:pt x="7" y="22"/>
                    </a:cubicBezTo>
                    <a:cubicBezTo>
                      <a:pt x="6" y="17"/>
                      <a:pt x="6" y="19"/>
                      <a:pt x="10" y="17"/>
                    </a:cubicBezTo>
                    <a:cubicBezTo>
                      <a:pt x="14" y="16"/>
                      <a:pt x="14" y="16"/>
                      <a:pt x="14" y="14"/>
                    </a:cubicBezTo>
                    <a:cubicBezTo>
                      <a:pt x="12" y="11"/>
                      <a:pt x="9" y="11"/>
                      <a:pt x="10" y="10"/>
                    </a:cubicBezTo>
                    <a:cubicBezTo>
                      <a:pt x="12" y="6"/>
                      <a:pt x="20" y="5"/>
                      <a:pt x="17" y="0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26" y="6"/>
                      <a:pt x="29" y="10"/>
                      <a:pt x="27" y="13"/>
                    </a:cubicBezTo>
                    <a:cubicBezTo>
                      <a:pt x="27" y="17"/>
                      <a:pt x="26" y="16"/>
                      <a:pt x="32" y="17"/>
                    </a:cubicBezTo>
                    <a:cubicBezTo>
                      <a:pt x="37" y="19"/>
                      <a:pt x="34" y="22"/>
                      <a:pt x="37" y="22"/>
                    </a:cubicBezTo>
                    <a:cubicBezTo>
                      <a:pt x="38" y="22"/>
                      <a:pt x="38" y="25"/>
                      <a:pt x="40" y="27"/>
                    </a:cubicBezTo>
                    <a:cubicBezTo>
                      <a:pt x="40" y="30"/>
                      <a:pt x="38" y="31"/>
                      <a:pt x="38" y="33"/>
                    </a:cubicBezTo>
                    <a:cubicBezTo>
                      <a:pt x="38" y="35"/>
                      <a:pt x="38" y="35"/>
                      <a:pt x="35" y="36"/>
                    </a:cubicBezTo>
                    <a:cubicBezTo>
                      <a:pt x="32" y="36"/>
                      <a:pt x="32" y="36"/>
                      <a:pt x="32" y="38"/>
                    </a:cubicBezTo>
                    <a:cubicBezTo>
                      <a:pt x="34" y="39"/>
                      <a:pt x="34" y="39"/>
                      <a:pt x="32" y="42"/>
                    </a:cubicBezTo>
                    <a:cubicBezTo>
                      <a:pt x="30" y="47"/>
                      <a:pt x="34" y="47"/>
                      <a:pt x="35" y="50"/>
                    </a:cubicBezTo>
                    <a:cubicBezTo>
                      <a:pt x="35" y="53"/>
                      <a:pt x="37" y="50"/>
                      <a:pt x="38" y="52"/>
                    </a:cubicBezTo>
                    <a:cubicBezTo>
                      <a:pt x="38" y="53"/>
                      <a:pt x="37" y="55"/>
                      <a:pt x="40" y="58"/>
                    </a:cubicBezTo>
                    <a:cubicBezTo>
                      <a:pt x="41" y="60"/>
                      <a:pt x="41" y="63"/>
                      <a:pt x="44" y="6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3" name="Freeform 23"/>
              <p:cNvSpPr>
                <a:spLocks/>
              </p:cNvSpPr>
              <p:nvPr/>
            </p:nvSpPr>
            <p:spPr bwMode="auto">
              <a:xfrm>
                <a:off x="1806" y="2957"/>
                <a:ext cx="64" cy="8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9" y="15"/>
                  </a:cxn>
                  <a:cxn ang="0">
                    <a:pos x="32" y="23"/>
                  </a:cxn>
                  <a:cxn ang="0">
                    <a:pos x="32" y="27"/>
                  </a:cxn>
                  <a:cxn ang="0">
                    <a:pos x="29" y="37"/>
                  </a:cxn>
                  <a:cxn ang="0">
                    <a:pos x="26" y="35"/>
                  </a:cxn>
                  <a:cxn ang="0">
                    <a:pos x="20" y="37"/>
                  </a:cxn>
                  <a:cxn ang="0">
                    <a:pos x="18" y="40"/>
                  </a:cxn>
                  <a:cxn ang="0">
                    <a:pos x="13" y="41"/>
                  </a:cxn>
                  <a:cxn ang="0">
                    <a:pos x="9" y="33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4" y="12"/>
                  </a:cxn>
                  <a:cxn ang="0">
                    <a:pos x="7" y="9"/>
                  </a:cxn>
                  <a:cxn ang="0">
                    <a:pos x="9" y="3"/>
                  </a:cxn>
                  <a:cxn ang="0">
                    <a:pos x="18" y="3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33" y="4"/>
                  </a:cxn>
                </a:cxnLst>
                <a:rect l="0" t="0" r="r" b="b"/>
                <a:pathLst>
                  <a:path w="33" h="44">
                    <a:moveTo>
                      <a:pt x="33" y="4"/>
                    </a:moveTo>
                    <a:cubicBezTo>
                      <a:pt x="30" y="12"/>
                      <a:pt x="29" y="9"/>
                      <a:pt x="29" y="15"/>
                    </a:cubicBezTo>
                    <a:cubicBezTo>
                      <a:pt x="30" y="20"/>
                      <a:pt x="30" y="21"/>
                      <a:pt x="32" y="23"/>
                    </a:cubicBezTo>
                    <a:cubicBezTo>
                      <a:pt x="33" y="24"/>
                      <a:pt x="33" y="26"/>
                      <a:pt x="32" y="27"/>
                    </a:cubicBezTo>
                    <a:cubicBezTo>
                      <a:pt x="30" y="29"/>
                      <a:pt x="33" y="33"/>
                      <a:pt x="29" y="37"/>
                    </a:cubicBezTo>
                    <a:cubicBezTo>
                      <a:pt x="27" y="35"/>
                      <a:pt x="26" y="37"/>
                      <a:pt x="26" y="35"/>
                    </a:cubicBezTo>
                    <a:cubicBezTo>
                      <a:pt x="26" y="32"/>
                      <a:pt x="21" y="38"/>
                      <a:pt x="20" y="37"/>
                    </a:cubicBezTo>
                    <a:cubicBezTo>
                      <a:pt x="16" y="35"/>
                      <a:pt x="16" y="37"/>
                      <a:pt x="18" y="40"/>
                    </a:cubicBezTo>
                    <a:cubicBezTo>
                      <a:pt x="20" y="44"/>
                      <a:pt x="15" y="40"/>
                      <a:pt x="13" y="41"/>
                    </a:cubicBezTo>
                    <a:cubicBezTo>
                      <a:pt x="10" y="38"/>
                      <a:pt x="10" y="35"/>
                      <a:pt x="9" y="33"/>
                    </a:cubicBezTo>
                    <a:cubicBezTo>
                      <a:pt x="6" y="30"/>
                      <a:pt x="7" y="29"/>
                      <a:pt x="7" y="27"/>
                    </a:cubicBezTo>
                    <a:cubicBezTo>
                      <a:pt x="6" y="26"/>
                      <a:pt x="4" y="29"/>
                      <a:pt x="4" y="26"/>
                    </a:cubicBezTo>
                    <a:cubicBezTo>
                      <a:pt x="3" y="23"/>
                      <a:pt x="0" y="23"/>
                      <a:pt x="1" y="18"/>
                    </a:cubicBezTo>
                    <a:cubicBezTo>
                      <a:pt x="3" y="15"/>
                      <a:pt x="3" y="15"/>
                      <a:pt x="1" y="14"/>
                    </a:cubicBezTo>
                    <a:cubicBezTo>
                      <a:pt x="1" y="12"/>
                      <a:pt x="1" y="12"/>
                      <a:pt x="4" y="12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7"/>
                      <a:pt x="9" y="6"/>
                      <a:pt x="9" y="3"/>
                    </a:cubicBezTo>
                    <a:cubicBezTo>
                      <a:pt x="12" y="0"/>
                      <a:pt x="18" y="4"/>
                      <a:pt x="18" y="3"/>
                    </a:cubicBezTo>
                    <a:cubicBezTo>
                      <a:pt x="18" y="1"/>
                      <a:pt x="20" y="1"/>
                      <a:pt x="21" y="1"/>
                    </a:cubicBezTo>
                    <a:cubicBezTo>
                      <a:pt x="23" y="1"/>
                      <a:pt x="24" y="3"/>
                      <a:pt x="24" y="1"/>
                    </a:cubicBezTo>
                    <a:cubicBezTo>
                      <a:pt x="24" y="1"/>
                      <a:pt x="30" y="3"/>
                      <a:pt x="33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4" name="Freeform 24"/>
              <p:cNvSpPr>
                <a:spLocks/>
              </p:cNvSpPr>
              <p:nvPr/>
            </p:nvSpPr>
            <p:spPr bwMode="auto">
              <a:xfrm>
                <a:off x="1862" y="2965"/>
                <a:ext cx="45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13" y="5"/>
                  </a:cxn>
                  <a:cxn ang="0">
                    <a:pos x="20" y="9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18" y="23"/>
                  </a:cxn>
                  <a:cxn ang="0">
                    <a:pos x="12" y="34"/>
                  </a:cxn>
                  <a:cxn ang="0">
                    <a:pos x="9" y="33"/>
                  </a:cxn>
                  <a:cxn ang="0">
                    <a:pos x="4" y="34"/>
                  </a:cxn>
                  <a:cxn ang="0">
                    <a:pos x="0" y="33"/>
                  </a:cxn>
                  <a:cxn ang="0">
                    <a:pos x="3" y="23"/>
                  </a:cxn>
                  <a:cxn ang="0">
                    <a:pos x="3" y="19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23" h="36">
                    <a:moveTo>
                      <a:pt x="4" y="0"/>
                    </a:moveTo>
                    <a:cubicBezTo>
                      <a:pt x="6" y="0"/>
                      <a:pt x="6" y="0"/>
                      <a:pt x="7" y="0"/>
                    </a:cubicBezTo>
                    <a:cubicBezTo>
                      <a:pt x="10" y="2"/>
                      <a:pt x="12" y="2"/>
                      <a:pt x="13" y="5"/>
                    </a:cubicBezTo>
                    <a:cubicBezTo>
                      <a:pt x="15" y="8"/>
                      <a:pt x="18" y="8"/>
                      <a:pt x="20" y="9"/>
                    </a:cubicBezTo>
                    <a:cubicBezTo>
                      <a:pt x="21" y="14"/>
                      <a:pt x="21" y="6"/>
                      <a:pt x="23" y="14"/>
                    </a:cubicBezTo>
                    <a:cubicBezTo>
                      <a:pt x="23" y="14"/>
                      <a:pt x="21" y="16"/>
                      <a:pt x="23" y="17"/>
                    </a:cubicBezTo>
                    <a:cubicBezTo>
                      <a:pt x="21" y="19"/>
                      <a:pt x="21" y="19"/>
                      <a:pt x="18" y="23"/>
                    </a:cubicBezTo>
                    <a:cubicBezTo>
                      <a:pt x="17" y="26"/>
                      <a:pt x="15" y="34"/>
                      <a:pt x="12" y="34"/>
                    </a:cubicBezTo>
                    <a:cubicBezTo>
                      <a:pt x="9" y="34"/>
                      <a:pt x="10" y="31"/>
                      <a:pt x="9" y="33"/>
                    </a:cubicBezTo>
                    <a:cubicBezTo>
                      <a:pt x="6" y="36"/>
                      <a:pt x="6" y="31"/>
                      <a:pt x="4" y="34"/>
                    </a:cubicBezTo>
                    <a:cubicBezTo>
                      <a:pt x="3" y="36"/>
                      <a:pt x="1" y="36"/>
                      <a:pt x="0" y="33"/>
                    </a:cubicBezTo>
                    <a:cubicBezTo>
                      <a:pt x="4" y="30"/>
                      <a:pt x="1" y="25"/>
                      <a:pt x="3" y="23"/>
                    </a:cubicBezTo>
                    <a:cubicBezTo>
                      <a:pt x="4" y="22"/>
                      <a:pt x="4" y="20"/>
                      <a:pt x="3" y="19"/>
                    </a:cubicBezTo>
                    <a:cubicBezTo>
                      <a:pt x="1" y="17"/>
                      <a:pt x="1" y="16"/>
                      <a:pt x="0" y="11"/>
                    </a:cubicBezTo>
                    <a:cubicBezTo>
                      <a:pt x="0" y="5"/>
                      <a:pt x="1" y="8"/>
                      <a:pt x="4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5" name="Freeform 25"/>
              <p:cNvSpPr>
                <a:spLocks/>
              </p:cNvSpPr>
              <p:nvPr/>
            </p:nvSpPr>
            <p:spPr bwMode="auto">
              <a:xfrm>
                <a:off x="1378" y="2858"/>
                <a:ext cx="52" cy="62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26" y="17"/>
                  </a:cxn>
                  <a:cxn ang="0">
                    <a:pos x="24" y="23"/>
                  </a:cxn>
                  <a:cxn ang="0">
                    <a:pos x="26" y="24"/>
                  </a:cxn>
                  <a:cxn ang="0">
                    <a:pos x="24" y="28"/>
                  </a:cxn>
                  <a:cxn ang="0">
                    <a:pos x="24" y="32"/>
                  </a:cxn>
                  <a:cxn ang="0">
                    <a:pos x="23" y="31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21" y="29"/>
                  </a:cxn>
                  <a:cxn ang="0">
                    <a:pos x="20" y="29"/>
                  </a:cxn>
                  <a:cxn ang="0">
                    <a:pos x="18" y="26"/>
                  </a:cxn>
                  <a:cxn ang="0">
                    <a:pos x="20" y="23"/>
                  </a:cxn>
                  <a:cxn ang="0">
                    <a:pos x="15" y="20"/>
                  </a:cxn>
                  <a:cxn ang="0">
                    <a:pos x="11" y="17"/>
                  </a:cxn>
                  <a:cxn ang="0">
                    <a:pos x="11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9" y="15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8" y="4"/>
                  </a:cxn>
                  <a:cxn ang="0">
                    <a:pos x="21" y="10"/>
                  </a:cxn>
                  <a:cxn ang="0">
                    <a:pos x="27" y="18"/>
                  </a:cxn>
                </a:cxnLst>
                <a:rect l="0" t="0" r="r" b="b"/>
                <a:pathLst>
                  <a:path w="27" h="32">
                    <a:moveTo>
                      <a:pt x="27" y="18"/>
                    </a:moveTo>
                    <a:cubicBezTo>
                      <a:pt x="26" y="18"/>
                      <a:pt x="26" y="17"/>
                      <a:pt x="26" y="17"/>
                    </a:cubicBezTo>
                    <a:cubicBezTo>
                      <a:pt x="24" y="17"/>
                      <a:pt x="24" y="20"/>
                      <a:pt x="24" y="23"/>
                    </a:cubicBezTo>
                    <a:cubicBezTo>
                      <a:pt x="24" y="23"/>
                      <a:pt x="27" y="23"/>
                      <a:pt x="26" y="24"/>
                    </a:cubicBezTo>
                    <a:cubicBezTo>
                      <a:pt x="24" y="26"/>
                      <a:pt x="26" y="26"/>
                      <a:pt x="24" y="28"/>
                    </a:cubicBezTo>
                    <a:cubicBezTo>
                      <a:pt x="24" y="29"/>
                      <a:pt x="23" y="29"/>
                      <a:pt x="24" y="32"/>
                    </a:cubicBezTo>
                    <a:cubicBezTo>
                      <a:pt x="24" y="32"/>
                      <a:pt x="24" y="31"/>
                      <a:pt x="23" y="31"/>
                    </a:cubicBezTo>
                    <a:cubicBezTo>
                      <a:pt x="23" y="29"/>
                      <a:pt x="24" y="28"/>
                      <a:pt x="23" y="28"/>
                    </a:cubicBezTo>
                    <a:cubicBezTo>
                      <a:pt x="21" y="26"/>
                      <a:pt x="23" y="24"/>
                      <a:pt x="21" y="26"/>
                    </a:cubicBezTo>
                    <a:cubicBezTo>
                      <a:pt x="18" y="26"/>
                      <a:pt x="23" y="28"/>
                      <a:pt x="21" y="29"/>
                    </a:cubicBezTo>
                    <a:cubicBezTo>
                      <a:pt x="21" y="31"/>
                      <a:pt x="21" y="29"/>
                      <a:pt x="20" y="29"/>
                    </a:cubicBezTo>
                    <a:cubicBezTo>
                      <a:pt x="20" y="29"/>
                      <a:pt x="17" y="28"/>
                      <a:pt x="18" y="26"/>
                    </a:cubicBezTo>
                    <a:cubicBezTo>
                      <a:pt x="20" y="26"/>
                      <a:pt x="18" y="24"/>
                      <a:pt x="20" y="23"/>
                    </a:cubicBezTo>
                    <a:cubicBezTo>
                      <a:pt x="20" y="23"/>
                      <a:pt x="18" y="21"/>
                      <a:pt x="15" y="20"/>
                    </a:cubicBezTo>
                    <a:cubicBezTo>
                      <a:pt x="12" y="17"/>
                      <a:pt x="12" y="18"/>
                      <a:pt x="11" y="17"/>
                    </a:cubicBezTo>
                    <a:cubicBezTo>
                      <a:pt x="11" y="17"/>
                      <a:pt x="11" y="17"/>
                      <a:pt x="11" y="14"/>
                    </a:cubicBezTo>
                    <a:cubicBezTo>
                      <a:pt x="11" y="12"/>
                      <a:pt x="8" y="12"/>
                      <a:pt x="6" y="12"/>
                    </a:cubicBezTo>
                    <a:cubicBezTo>
                      <a:pt x="6" y="10"/>
                      <a:pt x="6" y="12"/>
                      <a:pt x="6" y="12"/>
                    </a:cubicBezTo>
                    <a:cubicBezTo>
                      <a:pt x="8" y="14"/>
                      <a:pt x="11" y="15"/>
                      <a:pt x="9" y="15"/>
                    </a:cubicBezTo>
                    <a:cubicBezTo>
                      <a:pt x="8" y="17"/>
                      <a:pt x="8" y="18"/>
                      <a:pt x="6" y="17"/>
                    </a:cubicBezTo>
                    <a:cubicBezTo>
                      <a:pt x="6" y="15"/>
                      <a:pt x="3" y="14"/>
                      <a:pt x="3" y="14"/>
                    </a:cubicBezTo>
                    <a:cubicBezTo>
                      <a:pt x="3" y="14"/>
                      <a:pt x="0" y="12"/>
                      <a:pt x="1" y="9"/>
                    </a:cubicBezTo>
                    <a:cubicBezTo>
                      <a:pt x="1" y="6"/>
                      <a:pt x="3" y="9"/>
                      <a:pt x="3" y="7"/>
                    </a:cubicBezTo>
                    <a:cubicBezTo>
                      <a:pt x="3" y="4"/>
                      <a:pt x="3" y="6"/>
                      <a:pt x="1" y="4"/>
                    </a:cubicBezTo>
                    <a:cubicBezTo>
                      <a:pt x="0" y="4"/>
                      <a:pt x="3" y="4"/>
                      <a:pt x="3" y="3"/>
                    </a:cubicBezTo>
                    <a:cubicBezTo>
                      <a:pt x="3" y="1"/>
                      <a:pt x="3" y="0"/>
                      <a:pt x="6" y="3"/>
                    </a:cubicBezTo>
                    <a:cubicBezTo>
                      <a:pt x="11" y="6"/>
                      <a:pt x="9" y="1"/>
                      <a:pt x="12" y="3"/>
                    </a:cubicBezTo>
                    <a:cubicBezTo>
                      <a:pt x="12" y="4"/>
                      <a:pt x="14" y="3"/>
                      <a:pt x="14" y="4"/>
                    </a:cubicBezTo>
                    <a:cubicBezTo>
                      <a:pt x="14" y="6"/>
                      <a:pt x="17" y="7"/>
                      <a:pt x="18" y="4"/>
                    </a:cubicBezTo>
                    <a:cubicBezTo>
                      <a:pt x="20" y="6"/>
                      <a:pt x="20" y="7"/>
                      <a:pt x="21" y="10"/>
                    </a:cubicBezTo>
                    <a:cubicBezTo>
                      <a:pt x="23" y="14"/>
                      <a:pt x="27" y="17"/>
                      <a:pt x="27" y="1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6" name="Freeform 26"/>
              <p:cNvSpPr>
                <a:spLocks/>
              </p:cNvSpPr>
              <p:nvPr/>
            </p:nvSpPr>
            <p:spPr bwMode="auto">
              <a:xfrm>
                <a:off x="1350" y="2786"/>
                <a:ext cx="70" cy="86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6" y="19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7" y="11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32" y="2"/>
                  </a:cxn>
                  <a:cxn ang="0">
                    <a:pos x="36" y="0"/>
                  </a:cxn>
                  <a:cxn ang="0">
                    <a:pos x="36" y="5"/>
                  </a:cxn>
                  <a:cxn ang="0">
                    <a:pos x="33" y="13"/>
                  </a:cxn>
                  <a:cxn ang="0">
                    <a:pos x="33" y="17"/>
                  </a:cxn>
                  <a:cxn ang="0">
                    <a:pos x="33" y="25"/>
                  </a:cxn>
                  <a:cxn ang="0">
                    <a:pos x="33" y="27"/>
                  </a:cxn>
                  <a:cxn ang="0">
                    <a:pos x="32" y="28"/>
                  </a:cxn>
                  <a:cxn ang="0">
                    <a:pos x="32" y="32"/>
                  </a:cxn>
                  <a:cxn ang="0">
                    <a:pos x="32" y="35"/>
                  </a:cxn>
                  <a:cxn ang="0">
                    <a:pos x="30" y="38"/>
                  </a:cxn>
                  <a:cxn ang="0">
                    <a:pos x="32" y="41"/>
                  </a:cxn>
                  <a:cxn ang="0">
                    <a:pos x="27" y="41"/>
                  </a:cxn>
                  <a:cxn ang="0">
                    <a:pos x="26" y="39"/>
                  </a:cxn>
                  <a:cxn ang="0">
                    <a:pos x="20" y="39"/>
                  </a:cxn>
                  <a:cxn ang="0">
                    <a:pos x="17" y="39"/>
                  </a:cxn>
                  <a:cxn ang="0">
                    <a:pos x="9" y="32"/>
                  </a:cxn>
                  <a:cxn ang="0">
                    <a:pos x="3" y="24"/>
                  </a:cxn>
                  <a:cxn ang="0">
                    <a:pos x="1" y="21"/>
                  </a:cxn>
                  <a:cxn ang="0">
                    <a:pos x="3" y="21"/>
                  </a:cxn>
                </a:cxnLst>
                <a:rect l="0" t="0" r="r" b="b"/>
                <a:pathLst>
                  <a:path w="36" h="44">
                    <a:moveTo>
                      <a:pt x="3" y="21"/>
                    </a:moveTo>
                    <a:cubicBezTo>
                      <a:pt x="6" y="21"/>
                      <a:pt x="6" y="21"/>
                      <a:pt x="6" y="19"/>
                    </a:cubicBezTo>
                    <a:cubicBezTo>
                      <a:pt x="8" y="16"/>
                      <a:pt x="9" y="19"/>
                      <a:pt x="8" y="16"/>
                    </a:cubicBezTo>
                    <a:cubicBezTo>
                      <a:pt x="8" y="11"/>
                      <a:pt x="8" y="13"/>
                      <a:pt x="11" y="13"/>
                    </a:cubicBezTo>
                    <a:cubicBezTo>
                      <a:pt x="12" y="13"/>
                      <a:pt x="12" y="8"/>
                      <a:pt x="14" y="10"/>
                    </a:cubicBezTo>
                    <a:cubicBezTo>
                      <a:pt x="15" y="13"/>
                      <a:pt x="17" y="13"/>
                      <a:pt x="17" y="11"/>
                    </a:cubicBezTo>
                    <a:cubicBezTo>
                      <a:pt x="15" y="10"/>
                      <a:pt x="21" y="5"/>
                      <a:pt x="21" y="3"/>
                    </a:cubicBezTo>
                    <a:cubicBezTo>
                      <a:pt x="23" y="2"/>
                      <a:pt x="23" y="2"/>
                      <a:pt x="24" y="3"/>
                    </a:cubicBezTo>
                    <a:cubicBezTo>
                      <a:pt x="24" y="3"/>
                      <a:pt x="30" y="3"/>
                      <a:pt x="32" y="2"/>
                    </a:cubicBezTo>
                    <a:cubicBezTo>
                      <a:pt x="33" y="0"/>
                      <a:pt x="35" y="0"/>
                      <a:pt x="36" y="0"/>
                    </a:cubicBezTo>
                    <a:cubicBezTo>
                      <a:pt x="35" y="2"/>
                      <a:pt x="35" y="3"/>
                      <a:pt x="36" y="5"/>
                    </a:cubicBezTo>
                    <a:cubicBezTo>
                      <a:pt x="36" y="8"/>
                      <a:pt x="33" y="10"/>
                      <a:pt x="33" y="13"/>
                    </a:cubicBezTo>
                    <a:cubicBezTo>
                      <a:pt x="33" y="16"/>
                      <a:pt x="32" y="14"/>
                      <a:pt x="33" y="17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27"/>
                      <a:pt x="33" y="27"/>
                      <a:pt x="32" y="28"/>
                    </a:cubicBezTo>
                    <a:cubicBezTo>
                      <a:pt x="32" y="30"/>
                      <a:pt x="30" y="32"/>
                      <a:pt x="32" y="32"/>
                    </a:cubicBezTo>
                    <a:cubicBezTo>
                      <a:pt x="32" y="32"/>
                      <a:pt x="33" y="35"/>
                      <a:pt x="32" y="35"/>
                    </a:cubicBezTo>
                    <a:cubicBezTo>
                      <a:pt x="32" y="35"/>
                      <a:pt x="30" y="36"/>
                      <a:pt x="30" y="38"/>
                    </a:cubicBezTo>
                    <a:cubicBezTo>
                      <a:pt x="32" y="39"/>
                      <a:pt x="32" y="41"/>
                      <a:pt x="32" y="41"/>
                    </a:cubicBezTo>
                    <a:cubicBezTo>
                      <a:pt x="30" y="44"/>
                      <a:pt x="27" y="43"/>
                      <a:pt x="27" y="41"/>
                    </a:cubicBezTo>
                    <a:cubicBezTo>
                      <a:pt x="27" y="39"/>
                      <a:pt x="26" y="41"/>
                      <a:pt x="26" y="39"/>
                    </a:cubicBezTo>
                    <a:cubicBezTo>
                      <a:pt x="23" y="38"/>
                      <a:pt x="24" y="43"/>
                      <a:pt x="20" y="39"/>
                    </a:cubicBezTo>
                    <a:cubicBezTo>
                      <a:pt x="17" y="36"/>
                      <a:pt x="17" y="38"/>
                      <a:pt x="17" y="39"/>
                    </a:cubicBezTo>
                    <a:cubicBezTo>
                      <a:pt x="12" y="35"/>
                      <a:pt x="11" y="35"/>
                      <a:pt x="9" y="32"/>
                    </a:cubicBezTo>
                    <a:cubicBezTo>
                      <a:pt x="8" y="27"/>
                      <a:pt x="5" y="27"/>
                      <a:pt x="3" y="24"/>
                    </a:cubicBezTo>
                    <a:cubicBezTo>
                      <a:pt x="1" y="22"/>
                      <a:pt x="0" y="22"/>
                      <a:pt x="1" y="21"/>
                    </a:cubicBezTo>
                    <a:cubicBezTo>
                      <a:pt x="1" y="19"/>
                      <a:pt x="3" y="22"/>
                      <a:pt x="3" y="2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7" name="Freeform 27"/>
              <p:cNvSpPr>
                <a:spLocks/>
              </p:cNvSpPr>
              <p:nvPr/>
            </p:nvSpPr>
            <p:spPr bwMode="auto">
              <a:xfrm>
                <a:off x="1323" y="2767"/>
                <a:ext cx="97" cy="6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" y="9"/>
                  </a:cxn>
                  <a:cxn ang="0">
                    <a:pos x="0" y="17"/>
                  </a:cxn>
                  <a:cxn ang="0">
                    <a:pos x="9" y="21"/>
                  </a:cxn>
                  <a:cxn ang="0">
                    <a:pos x="14" y="23"/>
                  </a:cxn>
                  <a:cxn ang="0">
                    <a:pos x="14" y="26"/>
                  </a:cxn>
                  <a:cxn ang="0">
                    <a:pos x="15" y="28"/>
                  </a:cxn>
                  <a:cxn ang="0">
                    <a:pos x="17" y="31"/>
                  </a:cxn>
                  <a:cxn ang="0">
                    <a:pos x="20" y="29"/>
                  </a:cxn>
                  <a:cxn ang="0">
                    <a:pos x="21" y="26"/>
                  </a:cxn>
                  <a:cxn ang="0">
                    <a:pos x="24" y="23"/>
                  </a:cxn>
                  <a:cxn ang="0">
                    <a:pos x="28" y="20"/>
                  </a:cxn>
                  <a:cxn ang="0">
                    <a:pos x="31" y="21"/>
                  </a:cxn>
                  <a:cxn ang="0">
                    <a:pos x="35" y="14"/>
                  </a:cxn>
                  <a:cxn ang="0">
                    <a:pos x="38" y="14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35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4" y="3"/>
                  </a:cxn>
                  <a:cxn ang="0">
                    <a:pos x="17" y="3"/>
                  </a:cxn>
                  <a:cxn ang="0">
                    <a:pos x="14" y="1"/>
                  </a:cxn>
                  <a:cxn ang="0">
                    <a:pos x="9" y="3"/>
                  </a:cxn>
                </a:cxnLst>
                <a:rect l="0" t="0" r="r" b="b"/>
                <a:pathLst>
                  <a:path w="50" h="31">
                    <a:moveTo>
                      <a:pt x="9" y="3"/>
                    </a:moveTo>
                    <a:cubicBezTo>
                      <a:pt x="8" y="4"/>
                      <a:pt x="5" y="9"/>
                      <a:pt x="3" y="9"/>
                    </a:cubicBezTo>
                    <a:cubicBezTo>
                      <a:pt x="1" y="10"/>
                      <a:pt x="5" y="15"/>
                      <a:pt x="0" y="17"/>
                    </a:cubicBezTo>
                    <a:cubicBezTo>
                      <a:pt x="6" y="18"/>
                      <a:pt x="8" y="23"/>
                      <a:pt x="9" y="21"/>
                    </a:cubicBezTo>
                    <a:cubicBezTo>
                      <a:pt x="9" y="21"/>
                      <a:pt x="14" y="20"/>
                      <a:pt x="14" y="23"/>
                    </a:cubicBezTo>
                    <a:cubicBezTo>
                      <a:pt x="14" y="24"/>
                      <a:pt x="14" y="26"/>
                      <a:pt x="14" y="26"/>
                    </a:cubicBezTo>
                    <a:cubicBezTo>
                      <a:pt x="15" y="28"/>
                      <a:pt x="14" y="24"/>
                      <a:pt x="15" y="28"/>
                    </a:cubicBezTo>
                    <a:cubicBezTo>
                      <a:pt x="17" y="31"/>
                      <a:pt x="18" y="29"/>
                      <a:pt x="17" y="31"/>
                    </a:cubicBezTo>
                    <a:cubicBezTo>
                      <a:pt x="20" y="31"/>
                      <a:pt x="20" y="31"/>
                      <a:pt x="20" y="29"/>
                    </a:cubicBezTo>
                    <a:cubicBezTo>
                      <a:pt x="21" y="26"/>
                      <a:pt x="23" y="29"/>
                      <a:pt x="21" y="26"/>
                    </a:cubicBezTo>
                    <a:cubicBezTo>
                      <a:pt x="21" y="21"/>
                      <a:pt x="21" y="23"/>
                      <a:pt x="24" y="23"/>
                    </a:cubicBezTo>
                    <a:cubicBezTo>
                      <a:pt x="26" y="23"/>
                      <a:pt x="26" y="18"/>
                      <a:pt x="28" y="20"/>
                    </a:cubicBezTo>
                    <a:cubicBezTo>
                      <a:pt x="29" y="23"/>
                      <a:pt x="31" y="23"/>
                      <a:pt x="31" y="21"/>
                    </a:cubicBezTo>
                    <a:cubicBezTo>
                      <a:pt x="29" y="20"/>
                      <a:pt x="35" y="15"/>
                      <a:pt x="35" y="14"/>
                    </a:cubicBezTo>
                    <a:cubicBezTo>
                      <a:pt x="37" y="12"/>
                      <a:pt x="37" y="12"/>
                      <a:pt x="38" y="14"/>
                    </a:cubicBezTo>
                    <a:cubicBezTo>
                      <a:pt x="38" y="14"/>
                      <a:pt x="44" y="14"/>
                      <a:pt x="46" y="12"/>
                    </a:cubicBezTo>
                    <a:cubicBezTo>
                      <a:pt x="47" y="10"/>
                      <a:pt x="49" y="10"/>
                      <a:pt x="50" y="10"/>
                    </a:cubicBezTo>
                    <a:cubicBezTo>
                      <a:pt x="50" y="10"/>
                      <a:pt x="49" y="9"/>
                      <a:pt x="47" y="7"/>
                    </a:cubicBezTo>
                    <a:cubicBezTo>
                      <a:pt x="44" y="6"/>
                      <a:pt x="44" y="6"/>
                      <a:pt x="43" y="3"/>
                    </a:cubicBezTo>
                    <a:cubicBezTo>
                      <a:pt x="41" y="1"/>
                      <a:pt x="37" y="0"/>
                      <a:pt x="35" y="1"/>
                    </a:cubicBezTo>
                    <a:cubicBezTo>
                      <a:pt x="34" y="1"/>
                      <a:pt x="32" y="1"/>
                      <a:pt x="31" y="1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9" y="1"/>
                      <a:pt x="26" y="3"/>
                      <a:pt x="24" y="3"/>
                    </a:cubicBezTo>
                    <a:cubicBezTo>
                      <a:pt x="21" y="3"/>
                      <a:pt x="18" y="1"/>
                      <a:pt x="17" y="3"/>
                    </a:cubicBezTo>
                    <a:cubicBezTo>
                      <a:pt x="15" y="3"/>
                      <a:pt x="15" y="1"/>
                      <a:pt x="14" y="1"/>
                    </a:cubicBezTo>
                    <a:cubicBezTo>
                      <a:pt x="12" y="1"/>
                      <a:pt x="12" y="4"/>
                      <a:pt x="9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8" name="Freeform 28"/>
              <p:cNvSpPr>
                <a:spLocks/>
              </p:cNvSpPr>
              <p:nvPr/>
            </p:nvSpPr>
            <p:spPr bwMode="auto">
              <a:xfrm>
                <a:off x="1314" y="2800"/>
                <a:ext cx="38" cy="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4" y="4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4" y="12"/>
                  </a:cxn>
                  <a:cxn ang="0">
                    <a:pos x="13" y="12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0" h="12">
                    <a:moveTo>
                      <a:pt x="5" y="0"/>
                    </a:moveTo>
                    <a:cubicBezTo>
                      <a:pt x="11" y="1"/>
                      <a:pt x="13" y="6"/>
                      <a:pt x="14" y="4"/>
                    </a:cubicBezTo>
                    <a:cubicBezTo>
                      <a:pt x="14" y="4"/>
                      <a:pt x="19" y="3"/>
                      <a:pt x="19" y="6"/>
                    </a:cubicBezTo>
                    <a:cubicBezTo>
                      <a:pt x="19" y="7"/>
                      <a:pt x="19" y="9"/>
                      <a:pt x="19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20" y="11"/>
                      <a:pt x="16" y="12"/>
                      <a:pt x="14" y="12"/>
                    </a:cubicBezTo>
                    <a:cubicBezTo>
                      <a:pt x="11" y="9"/>
                      <a:pt x="14" y="12"/>
                      <a:pt x="13" y="12"/>
                    </a:cubicBezTo>
                    <a:cubicBezTo>
                      <a:pt x="11" y="12"/>
                      <a:pt x="7" y="9"/>
                      <a:pt x="4" y="9"/>
                    </a:cubicBezTo>
                    <a:cubicBezTo>
                      <a:pt x="0" y="9"/>
                      <a:pt x="2" y="7"/>
                      <a:pt x="0" y="6"/>
                    </a:cubicBezTo>
                    <a:cubicBezTo>
                      <a:pt x="0" y="3"/>
                      <a:pt x="5" y="3"/>
                      <a:pt x="5" y="0"/>
                    </a:cubicBezTo>
                    <a:cubicBezTo>
                      <a:pt x="4" y="0"/>
                      <a:pt x="5" y="0"/>
                      <a:pt x="5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09" name="Freeform 29"/>
              <p:cNvSpPr>
                <a:spLocks/>
              </p:cNvSpPr>
              <p:nvPr/>
            </p:nvSpPr>
            <p:spPr bwMode="auto">
              <a:xfrm>
                <a:off x="1282" y="2734"/>
                <a:ext cx="59" cy="7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8"/>
                  </a:cxn>
                  <a:cxn ang="0">
                    <a:pos x="26" y="18"/>
                  </a:cxn>
                  <a:cxn ang="0">
                    <a:pos x="29" y="20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24" y="2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7" y="40"/>
                  </a:cxn>
                  <a:cxn ang="0">
                    <a:pos x="9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2" y="26"/>
                  </a:cxn>
                  <a:cxn ang="0">
                    <a:pos x="0" y="25"/>
                  </a:cxn>
                  <a:cxn ang="0">
                    <a:pos x="3" y="17"/>
                  </a:cxn>
                  <a:cxn ang="0">
                    <a:pos x="14" y="17"/>
                  </a:cxn>
                  <a:cxn ang="0">
                    <a:pos x="12" y="12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40">
                    <a:moveTo>
                      <a:pt x="24" y="0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20"/>
                      <a:pt x="27" y="21"/>
                      <a:pt x="29" y="20"/>
                    </a:cubicBezTo>
                    <a:cubicBezTo>
                      <a:pt x="29" y="20"/>
                      <a:pt x="29" y="20"/>
                      <a:pt x="29" y="18"/>
                    </a:cubicBezTo>
                    <a:cubicBezTo>
                      <a:pt x="27" y="18"/>
                      <a:pt x="29" y="17"/>
                      <a:pt x="30" y="20"/>
                    </a:cubicBezTo>
                    <a:cubicBezTo>
                      <a:pt x="29" y="21"/>
                      <a:pt x="26" y="26"/>
                      <a:pt x="24" y="26"/>
                    </a:cubicBezTo>
                    <a:cubicBezTo>
                      <a:pt x="23" y="28"/>
                      <a:pt x="26" y="32"/>
                      <a:pt x="21" y="34"/>
                    </a:cubicBezTo>
                    <a:cubicBezTo>
                      <a:pt x="21" y="34"/>
                      <a:pt x="20" y="34"/>
                      <a:pt x="21" y="34"/>
                    </a:cubicBezTo>
                    <a:cubicBezTo>
                      <a:pt x="21" y="37"/>
                      <a:pt x="17" y="37"/>
                      <a:pt x="17" y="40"/>
                    </a:cubicBezTo>
                    <a:cubicBezTo>
                      <a:pt x="14" y="39"/>
                      <a:pt x="12" y="37"/>
                      <a:pt x="9" y="39"/>
                    </a:cubicBezTo>
                    <a:cubicBezTo>
                      <a:pt x="6" y="39"/>
                      <a:pt x="6" y="39"/>
                      <a:pt x="0" y="32"/>
                    </a:cubicBezTo>
                    <a:cubicBezTo>
                      <a:pt x="0" y="32"/>
                      <a:pt x="0" y="31"/>
                      <a:pt x="0" y="29"/>
                    </a:cubicBezTo>
                    <a:cubicBezTo>
                      <a:pt x="0" y="28"/>
                      <a:pt x="2" y="26"/>
                      <a:pt x="2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1"/>
                      <a:pt x="12" y="15"/>
                      <a:pt x="12" y="12"/>
                    </a:cubicBezTo>
                    <a:cubicBezTo>
                      <a:pt x="11" y="9"/>
                      <a:pt x="9" y="9"/>
                      <a:pt x="8" y="7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0" name="Freeform 30"/>
              <p:cNvSpPr>
                <a:spLocks/>
              </p:cNvSpPr>
              <p:nvPr/>
            </p:nvSpPr>
            <p:spPr bwMode="auto">
              <a:xfrm>
                <a:off x="1451" y="3046"/>
                <a:ext cx="91" cy="12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6"/>
                  </a:cxn>
                  <a:cxn ang="0">
                    <a:pos x="30" y="10"/>
                  </a:cxn>
                  <a:cxn ang="0">
                    <a:pos x="38" y="11"/>
                  </a:cxn>
                  <a:cxn ang="0">
                    <a:pos x="41" y="11"/>
                  </a:cxn>
                  <a:cxn ang="0">
                    <a:pos x="47" y="14"/>
                  </a:cxn>
                  <a:cxn ang="0">
                    <a:pos x="44" y="31"/>
                  </a:cxn>
                  <a:cxn ang="0">
                    <a:pos x="23" y="48"/>
                  </a:cxn>
                  <a:cxn ang="0">
                    <a:pos x="18" y="61"/>
                  </a:cxn>
                  <a:cxn ang="0">
                    <a:pos x="12" y="58"/>
                  </a:cxn>
                  <a:cxn ang="0">
                    <a:pos x="6" y="56"/>
                  </a:cxn>
                  <a:cxn ang="0">
                    <a:pos x="7" y="47"/>
                  </a:cxn>
                  <a:cxn ang="0">
                    <a:pos x="11" y="39"/>
                  </a:cxn>
                  <a:cxn ang="0">
                    <a:pos x="4" y="39"/>
                  </a:cxn>
                  <a:cxn ang="0">
                    <a:pos x="3" y="27"/>
                  </a:cxn>
                  <a:cxn ang="0">
                    <a:pos x="6" y="19"/>
                  </a:cxn>
                  <a:cxn ang="0">
                    <a:pos x="9" y="8"/>
                  </a:cxn>
                  <a:cxn ang="0">
                    <a:pos x="18" y="0"/>
                  </a:cxn>
                </a:cxnLst>
                <a:rect l="0" t="0" r="r" b="b"/>
                <a:pathLst>
                  <a:path w="47" h="64">
                    <a:moveTo>
                      <a:pt x="18" y="0"/>
                    </a:moveTo>
                    <a:cubicBezTo>
                      <a:pt x="24" y="5"/>
                      <a:pt x="26" y="6"/>
                      <a:pt x="27" y="6"/>
                    </a:cubicBezTo>
                    <a:cubicBezTo>
                      <a:pt x="27" y="6"/>
                      <a:pt x="30" y="8"/>
                      <a:pt x="30" y="10"/>
                    </a:cubicBezTo>
                    <a:cubicBezTo>
                      <a:pt x="30" y="11"/>
                      <a:pt x="38" y="13"/>
                      <a:pt x="38" y="11"/>
                    </a:cubicBezTo>
                    <a:cubicBezTo>
                      <a:pt x="38" y="10"/>
                      <a:pt x="39" y="8"/>
                      <a:pt x="41" y="11"/>
                    </a:cubicBezTo>
                    <a:cubicBezTo>
                      <a:pt x="42" y="14"/>
                      <a:pt x="44" y="14"/>
                      <a:pt x="47" y="14"/>
                    </a:cubicBezTo>
                    <a:cubicBezTo>
                      <a:pt x="47" y="22"/>
                      <a:pt x="47" y="23"/>
                      <a:pt x="44" y="31"/>
                    </a:cubicBezTo>
                    <a:cubicBezTo>
                      <a:pt x="39" y="37"/>
                      <a:pt x="27" y="41"/>
                      <a:pt x="23" y="48"/>
                    </a:cubicBezTo>
                    <a:cubicBezTo>
                      <a:pt x="18" y="58"/>
                      <a:pt x="21" y="58"/>
                      <a:pt x="18" y="61"/>
                    </a:cubicBezTo>
                    <a:cubicBezTo>
                      <a:pt x="15" y="64"/>
                      <a:pt x="15" y="58"/>
                      <a:pt x="12" y="58"/>
                    </a:cubicBezTo>
                    <a:cubicBezTo>
                      <a:pt x="7" y="56"/>
                      <a:pt x="6" y="59"/>
                      <a:pt x="6" y="56"/>
                    </a:cubicBezTo>
                    <a:cubicBezTo>
                      <a:pt x="4" y="53"/>
                      <a:pt x="11" y="53"/>
                      <a:pt x="7" y="47"/>
                    </a:cubicBezTo>
                    <a:cubicBezTo>
                      <a:pt x="11" y="47"/>
                      <a:pt x="11" y="42"/>
                      <a:pt x="11" y="39"/>
                    </a:cubicBezTo>
                    <a:cubicBezTo>
                      <a:pt x="11" y="36"/>
                      <a:pt x="9" y="44"/>
                      <a:pt x="4" y="39"/>
                    </a:cubicBezTo>
                    <a:cubicBezTo>
                      <a:pt x="0" y="34"/>
                      <a:pt x="4" y="37"/>
                      <a:pt x="3" y="27"/>
                    </a:cubicBezTo>
                    <a:cubicBezTo>
                      <a:pt x="1" y="20"/>
                      <a:pt x="6" y="25"/>
                      <a:pt x="6" y="19"/>
                    </a:cubicBezTo>
                    <a:cubicBezTo>
                      <a:pt x="6" y="14"/>
                      <a:pt x="11" y="16"/>
                      <a:pt x="9" y="8"/>
                    </a:cubicBezTo>
                    <a:cubicBezTo>
                      <a:pt x="9" y="2"/>
                      <a:pt x="20" y="5"/>
                      <a:pt x="18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1" name="Freeform 31"/>
              <p:cNvSpPr>
                <a:spLocks/>
              </p:cNvSpPr>
              <p:nvPr/>
            </p:nvSpPr>
            <p:spPr bwMode="auto">
              <a:xfrm>
                <a:off x="1292" y="3068"/>
                <a:ext cx="12" cy="2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4" y="6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1" y="13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0" y="11"/>
                      <a:pt x="3" y="10"/>
                      <a:pt x="3" y="10"/>
                    </a:cubicBezTo>
                    <a:cubicBezTo>
                      <a:pt x="4" y="8"/>
                      <a:pt x="3" y="8"/>
                      <a:pt x="1" y="6"/>
                    </a:cubicBezTo>
                    <a:cubicBezTo>
                      <a:pt x="1" y="5"/>
                      <a:pt x="1" y="3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0"/>
                      <a:pt x="1" y="2"/>
                      <a:pt x="3" y="3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6" y="8"/>
                      <a:pt x="4" y="8"/>
                      <a:pt x="6" y="10"/>
                    </a:cubicBezTo>
                    <a:cubicBezTo>
                      <a:pt x="6" y="11"/>
                      <a:pt x="6" y="13"/>
                      <a:pt x="4" y="13"/>
                    </a:cubicBezTo>
                    <a:cubicBezTo>
                      <a:pt x="1" y="14"/>
                      <a:pt x="1" y="13"/>
                      <a:pt x="1" y="1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2" name="Freeform 32"/>
              <p:cNvSpPr>
                <a:spLocks/>
              </p:cNvSpPr>
              <p:nvPr/>
            </p:nvSpPr>
            <p:spPr bwMode="auto">
              <a:xfrm>
                <a:off x="1306" y="3079"/>
                <a:ext cx="8" cy="1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2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3"/>
                      <a:pt x="2" y="0"/>
                      <a:pt x="3" y="2"/>
                    </a:cubicBezTo>
                    <a:cubicBezTo>
                      <a:pt x="4" y="2"/>
                      <a:pt x="3" y="5"/>
                      <a:pt x="2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3" name="Freeform 33"/>
              <p:cNvSpPr>
                <a:spLocks/>
              </p:cNvSpPr>
              <p:nvPr/>
            </p:nvSpPr>
            <p:spPr bwMode="auto">
              <a:xfrm>
                <a:off x="1319" y="3085"/>
                <a:ext cx="6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3"/>
                      <a:pt x="0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4" name="Freeform 34"/>
              <p:cNvSpPr>
                <a:spLocks/>
              </p:cNvSpPr>
              <p:nvPr/>
            </p:nvSpPr>
            <p:spPr bwMode="auto">
              <a:xfrm>
                <a:off x="1304" y="3073"/>
                <a:ext cx="6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0"/>
                      <a:pt x="3" y="2"/>
                      <a:pt x="1" y="3"/>
                    </a:cubicBezTo>
                    <a:cubicBezTo>
                      <a:pt x="1" y="5"/>
                      <a:pt x="0" y="3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5" name="Freeform 35"/>
              <p:cNvSpPr>
                <a:spLocks/>
              </p:cNvSpPr>
              <p:nvPr/>
            </p:nvSpPr>
            <p:spPr bwMode="auto">
              <a:xfrm>
                <a:off x="1288" y="3077"/>
                <a:ext cx="10" cy="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3" y="0"/>
                      <a:pt x="5" y="3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6" name="Freeform 36"/>
              <p:cNvSpPr>
                <a:spLocks/>
              </p:cNvSpPr>
              <p:nvPr/>
            </p:nvSpPr>
            <p:spPr bwMode="auto">
              <a:xfrm>
                <a:off x="1306" y="3095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0" y="0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7" name="Freeform 37"/>
              <p:cNvSpPr>
                <a:spLocks/>
              </p:cNvSpPr>
              <p:nvPr/>
            </p:nvSpPr>
            <p:spPr bwMode="auto">
              <a:xfrm>
                <a:off x="1306" y="3066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8" name="Freeform 38"/>
              <p:cNvSpPr>
                <a:spLocks/>
              </p:cNvSpPr>
              <p:nvPr/>
            </p:nvSpPr>
            <p:spPr bwMode="auto">
              <a:xfrm>
                <a:off x="1496" y="2718"/>
                <a:ext cx="35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1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7" y="8"/>
                  </a:cxn>
                  <a:cxn ang="0">
                    <a:pos x="1" y="4"/>
                  </a:cxn>
                  <a:cxn ang="0">
                    <a:pos x="0" y="1"/>
                  </a:cxn>
                </a:cxnLst>
                <a:rect l="0" t="0" r="r" b="b"/>
                <a:pathLst>
                  <a:path w="18" h="9">
                    <a:moveTo>
                      <a:pt x="0" y="1"/>
                    </a:moveTo>
                    <a:cubicBezTo>
                      <a:pt x="1" y="0"/>
                      <a:pt x="4" y="0"/>
                      <a:pt x="9" y="1"/>
                    </a:cubicBezTo>
                    <a:cubicBezTo>
                      <a:pt x="15" y="3"/>
                      <a:pt x="16" y="3"/>
                      <a:pt x="16" y="6"/>
                    </a:cubicBez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12" y="9"/>
                      <a:pt x="7" y="8"/>
                    </a:cubicBezTo>
                    <a:cubicBezTo>
                      <a:pt x="1" y="6"/>
                      <a:pt x="4" y="4"/>
                      <a:pt x="1" y="4"/>
                    </a:cubicBezTo>
                    <a:cubicBezTo>
                      <a:pt x="0" y="3"/>
                      <a:pt x="0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19" name="Freeform 39"/>
              <p:cNvSpPr>
                <a:spLocks/>
              </p:cNvSpPr>
              <p:nvPr/>
            </p:nvSpPr>
            <p:spPr bwMode="auto">
              <a:xfrm>
                <a:off x="1554" y="2691"/>
                <a:ext cx="47" cy="43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18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15" y="14"/>
                  </a:cxn>
                  <a:cxn ang="0">
                    <a:pos x="17" y="11"/>
                  </a:cxn>
                  <a:cxn ang="0">
                    <a:pos x="14" y="4"/>
                  </a:cxn>
                  <a:cxn ang="0">
                    <a:pos x="9" y="1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1" y="12"/>
                  </a:cxn>
                  <a:cxn ang="0">
                    <a:pos x="23" y="18"/>
                  </a:cxn>
                </a:cxnLst>
                <a:rect l="0" t="0" r="r" b="b"/>
                <a:pathLst>
                  <a:path w="24" h="22">
                    <a:moveTo>
                      <a:pt x="23" y="18"/>
                    </a:moveTo>
                    <a:cubicBezTo>
                      <a:pt x="17" y="15"/>
                      <a:pt x="15" y="20"/>
                      <a:pt x="12" y="18"/>
                    </a:cubicBezTo>
                    <a:cubicBezTo>
                      <a:pt x="4" y="15"/>
                      <a:pt x="8" y="22"/>
                      <a:pt x="4" y="18"/>
                    </a:cubicBezTo>
                    <a:cubicBezTo>
                      <a:pt x="1" y="15"/>
                      <a:pt x="0" y="17"/>
                      <a:pt x="0" y="14"/>
                    </a:cubicBezTo>
                    <a:cubicBezTo>
                      <a:pt x="1" y="11"/>
                      <a:pt x="11" y="17"/>
                      <a:pt x="15" y="14"/>
                    </a:cubicBezTo>
                    <a:cubicBezTo>
                      <a:pt x="17" y="14"/>
                      <a:pt x="20" y="15"/>
                      <a:pt x="17" y="11"/>
                    </a:cubicBezTo>
                    <a:cubicBezTo>
                      <a:pt x="11" y="6"/>
                      <a:pt x="17" y="6"/>
                      <a:pt x="14" y="4"/>
                    </a:cubicBezTo>
                    <a:cubicBezTo>
                      <a:pt x="9" y="3"/>
                      <a:pt x="8" y="4"/>
                      <a:pt x="9" y="1"/>
                    </a:cubicBezTo>
                    <a:cubicBezTo>
                      <a:pt x="9" y="0"/>
                      <a:pt x="15" y="0"/>
                      <a:pt x="17" y="1"/>
                    </a:cubicBezTo>
                    <a:cubicBezTo>
                      <a:pt x="20" y="3"/>
                      <a:pt x="20" y="1"/>
                      <a:pt x="23" y="1"/>
                    </a:cubicBezTo>
                    <a:cubicBezTo>
                      <a:pt x="21" y="6"/>
                      <a:pt x="24" y="9"/>
                      <a:pt x="21" y="12"/>
                    </a:cubicBezTo>
                    <a:cubicBezTo>
                      <a:pt x="20" y="15"/>
                      <a:pt x="23" y="14"/>
                      <a:pt x="23" y="1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0" name="Freeform 40"/>
              <p:cNvSpPr>
                <a:spLocks/>
              </p:cNvSpPr>
              <p:nvPr/>
            </p:nvSpPr>
            <p:spPr bwMode="auto">
              <a:xfrm>
                <a:off x="1593" y="2687"/>
                <a:ext cx="58" cy="5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14"/>
                  </a:cxn>
                  <a:cxn ang="0">
                    <a:pos x="3" y="20"/>
                  </a:cxn>
                  <a:cxn ang="0">
                    <a:pos x="7" y="20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26" y="19"/>
                  </a:cxn>
                  <a:cxn ang="0">
                    <a:pos x="29" y="14"/>
                  </a:cxn>
                  <a:cxn ang="0">
                    <a:pos x="24" y="11"/>
                  </a:cxn>
                  <a:cxn ang="0">
                    <a:pos x="21" y="9"/>
                  </a:cxn>
                  <a:cxn ang="0">
                    <a:pos x="20" y="8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3" y="3"/>
                  </a:cxn>
                </a:cxnLst>
                <a:rect l="0" t="0" r="r" b="b"/>
                <a:pathLst>
                  <a:path w="30" h="27">
                    <a:moveTo>
                      <a:pt x="3" y="3"/>
                    </a:moveTo>
                    <a:cubicBezTo>
                      <a:pt x="1" y="8"/>
                      <a:pt x="4" y="11"/>
                      <a:pt x="1" y="14"/>
                    </a:cubicBezTo>
                    <a:cubicBezTo>
                      <a:pt x="0" y="17"/>
                      <a:pt x="3" y="16"/>
                      <a:pt x="3" y="20"/>
                    </a:cubicBezTo>
                    <a:cubicBezTo>
                      <a:pt x="4" y="27"/>
                      <a:pt x="6" y="23"/>
                      <a:pt x="7" y="20"/>
                    </a:cubicBezTo>
                    <a:cubicBezTo>
                      <a:pt x="9" y="17"/>
                      <a:pt x="10" y="16"/>
                      <a:pt x="12" y="17"/>
                    </a:cubicBezTo>
                    <a:cubicBezTo>
                      <a:pt x="12" y="20"/>
                      <a:pt x="14" y="20"/>
                      <a:pt x="15" y="17"/>
                    </a:cubicBezTo>
                    <a:cubicBezTo>
                      <a:pt x="18" y="16"/>
                      <a:pt x="24" y="17"/>
                      <a:pt x="26" y="19"/>
                    </a:cubicBezTo>
                    <a:cubicBezTo>
                      <a:pt x="27" y="20"/>
                      <a:pt x="30" y="16"/>
                      <a:pt x="29" y="14"/>
                    </a:cubicBezTo>
                    <a:cubicBezTo>
                      <a:pt x="26" y="13"/>
                      <a:pt x="26" y="11"/>
                      <a:pt x="24" y="11"/>
                    </a:cubicBezTo>
                    <a:cubicBezTo>
                      <a:pt x="21" y="11"/>
                      <a:pt x="20" y="9"/>
                      <a:pt x="21" y="9"/>
                    </a:cubicBezTo>
                    <a:cubicBezTo>
                      <a:pt x="24" y="9"/>
                      <a:pt x="23" y="6"/>
                      <a:pt x="20" y="8"/>
                    </a:cubicBezTo>
                    <a:cubicBezTo>
                      <a:pt x="15" y="9"/>
                      <a:pt x="18" y="3"/>
                      <a:pt x="15" y="5"/>
                    </a:cubicBezTo>
                    <a:cubicBezTo>
                      <a:pt x="14" y="6"/>
                      <a:pt x="9" y="0"/>
                      <a:pt x="7" y="2"/>
                    </a:cubicBezTo>
                    <a:cubicBezTo>
                      <a:pt x="6" y="3"/>
                      <a:pt x="4" y="0"/>
                      <a:pt x="3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1" name="Freeform 41"/>
              <p:cNvSpPr>
                <a:spLocks/>
              </p:cNvSpPr>
              <p:nvPr/>
            </p:nvSpPr>
            <p:spPr bwMode="auto">
              <a:xfrm>
                <a:off x="3748" y="2369"/>
                <a:ext cx="454" cy="561"/>
              </a:xfrm>
              <a:custGeom>
                <a:avLst/>
                <a:gdLst/>
                <a:ahLst/>
                <a:cxnLst>
                  <a:cxn ang="0">
                    <a:pos x="15" y="122"/>
                  </a:cxn>
                  <a:cxn ang="0">
                    <a:pos x="23" y="116"/>
                  </a:cxn>
                  <a:cxn ang="0">
                    <a:pos x="14" y="90"/>
                  </a:cxn>
                  <a:cxn ang="0">
                    <a:pos x="32" y="80"/>
                  </a:cxn>
                  <a:cxn ang="0">
                    <a:pos x="48" y="56"/>
                  </a:cxn>
                  <a:cxn ang="0">
                    <a:pos x="51" y="34"/>
                  </a:cxn>
                  <a:cxn ang="0">
                    <a:pos x="48" y="20"/>
                  </a:cxn>
                  <a:cxn ang="0">
                    <a:pos x="67" y="12"/>
                  </a:cxn>
                  <a:cxn ang="0">
                    <a:pos x="87" y="0"/>
                  </a:cxn>
                  <a:cxn ang="0">
                    <a:pos x="96" y="7"/>
                  </a:cxn>
                  <a:cxn ang="0">
                    <a:pos x="86" y="24"/>
                  </a:cxn>
                  <a:cxn ang="0">
                    <a:pos x="86" y="37"/>
                  </a:cxn>
                  <a:cxn ang="0">
                    <a:pos x="89" y="49"/>
                  </a:cxn>
                  <a:cxn ang="0">
                    <a:pos x="96" y="68"/>
                  </a:cxn>
                  <a:cxn ang="0">
                    <a:pos x="107" y="84"/>
                  </a:cxn>
                  <a:cxn ang="0">
                    <a:pos x="125" y="90"/>
                  </a:cxn>
                  <a:cxn ang="0">
                    <a:pos x="138" y="96"/>
                  </a:cxn>
                  <a:cxn ang="0">
                    <a:pos x="154" y="101"/>
                  </a:cxn>
                  <a:cxn ang="0">
                    <a:pos x="159" y="85"/>
                  </a:cxn>
                  <a:cxn ang="0">
                    <a:pos x="176" y="96"/>
                  </a:cxn>
                  <a:cxn ang="0">
                    <a:pos x="191" y="94"/>
                  </a:cxn>
                  <a:cxn ang="0">
                    <a:pos x="195" y="84"/>
                  </a:cxn>
                  <a:cxn ang="0">
                    <a:pos x="212" y="71"/>
                  </a:cxn>
                  <a:cxn ang="0">
                    <a:pos x="224" y="73"/>
                  </a:cxn>
                  <a:cxn ang="0">
                    <a:pos x="232" y="82"/>
                  </a:cxn>
                  <a:cxn ang="0">
                    <a:pos x="218" y="96"/>
                  </a:cxn>
                  <a:cxn ang="0">
                    <a:pos x="211" y="113"/>
                  </a:cxn>
                  <a:cxn ang="0">
                    <a:pos x="200" y="129"/>
                  </a:cxn>
                  <a:cxn ang="0">
                    <a:pos x="194" y="146"/>
                  </a:cxn>
                  <a:cxn ang="0">
                    <a:pos x="183" y="129"/>
                  </a:cxn>
                  <a:cxn ang="0">
                    <a:pos x="173" y="111"/>
                  </a:cxn>
                  <a:cxn ang="0">
                    <a:pos x="162" y="99"/>
                  </a:cxn>
                  <a:cxn ang="0">
                    <a:pos x="163" y="110"/>
                  </a:cxn>
                  <a:cxn ang="0">
                    <a:pos x="159" y="118"/>
                  </a:cxn>
                  <a:cxn ang="0">
                    <a:pos x="165" y="133"/>
                  </a:cxn>
                  <a:cxn ang="0">
                    <a:pos x="167" y="147"/>
                  </a:cxn>
                  <a:cxn ang="0">
                    <a:pos x="153" y="150"/>
                  </a:cxn>
                  <a:cxn ang="0">
                    <a:pos x="119" y="191"/>
                  </a:cxn>
                  <a:cxn ang="0">
                    <a:pos x="95" y="216"/>
                  </a:cxn>
                  <a:cxn ang="0">
                    <a:pos x="92" y="262"/>
                  </a:cxn>
                  <a:cxn ang="0">
                    <a:pos x="83" y="273"/>
                  </a:cxn>
                  <a:cxn ang="0">
                    <a:pos x="54" y="236"/>
                  </a:cxn>
                  <a:cxn ang="0">
                    <a:pos x="37" y="155"/>
                  </a:cxn>
                  <a:cxn ang="0">
                    <a:pos x="31" y="153"/>
                  </a:cxn>
                  <a:cxn ang="0">
                    <a:pos x="14" y="136"/>
                  </a:cxn>
                  <a:cxn ang="0">
                    <a:pos x="5" y="124"/>
                  </a:cxn>
                </a:cxnLst>
                <a:rect l="0" t="0" r="r" b="b"/>
                <a:pathLst>
                  <a:path w="234" h="289">
                    <a:moveTo>
                      <a:pt x="5" y="124"/>
                    </a:moveTo>
                    <a:cubicBezTo>
                      <a:pt x="5" y="121"/>
                      <a:pt x="8" y="122"/>
                      <a:pt x="9" y="122"/>
                    </a:cubicBezTo>
                    <a:cubicBezTo>
                      <a:pt x="14" y="121"/>
                      <a:pt x="14" y="125"/>
                      <a:pt x="15" y="122"/>
                    </a:cubicBezTo>
                    <a:cubicBezTo>
                      <a:pt x="17" y="121"/>
                      <a:pt x="19" y="119"/>
                      <a:pt x="20" y="122"/>
                    </a:cubicBezTo>
                    <a:cubicBezTo>
                      <a:pt x="20" y="124"/>
                      <a:pt x="25" y="121"/>
                      <a:pt x="23" y="121"/>
                    </a:cubicBezTo>
                    <a:cubicBezTo>
                      <a:pt x="22" y="119"/>
                      <a:pt x="25" y="118"/>
                      <a:pt x="23" y="116"/>
                    </a:cubicBezTo>
                    <a:cubicBezTo>
                      <a:pt x="17" y="108"/>
                      <a:pt x="23" y="108"/>
                      <a:pt x="19" y="107"/>
                    </a:cubicBezTo>
                    <a:cubicBezTo>
                      <a:pt x="12" y="107"/>
                      <a:pt x="20" y="99"/>
                      <a:pt x="14" y="97"/>
                    </a:cubicBezTo>
                    <a:cubicBezTo>
                      <a:pt x="8" y="97"/>
                      <a:pt x="11" y="93"/>
                      <a:pt x="14" y="90"/>
                    </a:cubicBezTo>
                    <a:cubicBezTo>
                      <a:pt x="17" y="87"/>
                      <a:pt x="17" y="80"/>
                      <a:pt x="20" y="85"/>
                    </a:cubicBezTo>
                    <a:cubicBezTo>
                      <a:pt x="22" y="88"/>
                      <a:pt x="23" y="85"/>
                      <a:pt x="29" y="85"/>
                    </a:cubicBezTo>
                    <a:cubicBezTo>
                      <a:pt x="32" y="85"/>
                      <a:pt x="29" y="82"/>
                      <a:pt x="32" y="80"/>
                    </a:cubicBezTo>
                    <a:cubicBezTo>
                      <a:pt x="34" y="79"/>
                      <a:pt x="32" y="76"/>
                      <a:pt x="37" y="74"/>
                    </a:cubicBezTo>
                    <a:cubicBezTo>
                      <a:pt x="41" y="73"/>
                      <a:pt x="38" y="65"/>
                      <a:pt x="44" y="62"/>
                    </a:cubicBezTo>
                    <a:cubicBezTo>
                      <a:pt x="51" y="60"/>
                      <a:pt x="44" y="62"/>
                      <a:pt x="48" y="56"/>
                    </a:cubicBezTo>
                    <a:cubicBezTo>
                      <a:pt x="55" y="45"/>
                      <a:pt x="46" y="45"/>
                      <a:pt x="54" y="41"/>
                    </a:cubicBezTo>
                    <a:cubicBezTo>
                      <a:pt x="60" y="38"/>
                      <a:pt x="58" y="38"/>
                      <a:pt x="54" y="37"/>
                    </a:cubicBezTo>
                    <a:cubicBezTo>
                      <a:pt x="51" y="37"/>
                      <a:pt x="55" y="32"/>
                      <a:pt x="51" y="34"/>
                    </a:cubicBezTo>
                    <a:cubicBezTo>
                      <a:pt x="49" y="34"/>
                      <a:pt x="51" y="32"/>
                      <a:pt x="48" y="31"/>
                    </a:cubicBezTo>
                    <a:cubicBezTo>
                      <a:pt x="44" y="28"/>
                      <a:pt x="51" y="28"/>
                      <a:pt x="48" y="24"/>
                    </a:cubicBezTo>
                    <a:cubicBezTo>
                      <a:pt x="43" y="21"/>
                      <a:pt x="54" y="21"/>
                      <a:pt x="48" y="20"/>
                    </a:cubicBezTo>
                    <a:cubicBezTo>
                      <a:pt x="43" y="20"/>
                      <a:pt x="49" y="20"/>
                      <a:pt x="46" y="17"/>
                    </a:cubicBezTo>
                    <a:cubicBezTo>
                      <a:pt x="43" y="15"/>
                      <a:pt x="48" y="10"/>
                      <a:pt x="57" y="15"/>
                    </a:cubicBezTo>
                    <a:cubicBezTo>
                      <a:pt x="63" y="17"/>
                      <a:pt x="64" y="12"/>
                      <a:pt x="67" y="12"/>
                    </a:cubicBezTo>
                    <a:cubicBezTo>
                      <a:pt x="72" y="14"/>
                      <a:pt x="69" y="9"/>
                      <a:pt x="76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83" y="3"/>
                      <a:pt x="81" y="1"/>
                      <a:pt x="87" y="0"/>
                    </a:cubicBezTo>
                    <a:cubicBezTo>
                      <a:pt x="93" y="0"/>
                      <a:pt x="92" y="4"/>
                      <a:pt x="93" y="4"/>
                    </a:cubicBezTo>
                    <a:cubicBezTo>
                      <a:pt x="95" y="3"/>
                      <a:pt x="95" y="7"/>
                      <a:pt x="96" y="4"/>
                    </a:cubicBezTo>
                    <a:cubicBezTo>
                      <a:pt x="96" y="3"/>
                      <a:pt x="99" y="4"/>
                      <a:pt x="96" y="7"/>
                    </a:cubicBezTo>
                    <a:cubicBezTo>
                      <a:pt x="95" y="10"/>
                      <a:pt x="98" y="10"/>
                      <a:pt x="95" y="14"/>
                    </a:cubicBezTo>
                    <a:cubicBezTo>
                      <a:pt x="89" y="18"/>
                      <a:pt x="93" y="20"/>
                      <a:pt x="89" y="20"/>
                    </a:cubicBezTo>
                    <a:cubicBezTo>
                      <a:pt x="83" y="21"/>
                      <a:pt x="87" y="23"/>
                      <a:pt x="86" y="24"/>
                    </a:cubicBezTo>
                    <a:cubicBezTo>
                      <a:pt x="84" y="29"/>
                      <a:pt x="90" y="29"/>
                      <a:pt x="90" y="31"/>
                    </a:cubicBezTo>
                    <a:cubicBezTo>
                      <a:pt x="89" y="32"/>
                      <a:pt x="93" y="35"/>
                      <a:pt x="89" y="37"/>
                    </a:cubicBezTo>
                    <a:cubicBezTo>
                      <a:pt x="87" y="37"/>
                      <a:pt x="87" y="40"/>
                      <a:pt x="86" y="37"/>
                    </a:cubicBezTo>
                    <a:cubicBezTo>
                      <a:pt x="84" y="35"/>
                      <a:pt x="81" y="35"/>
                      <a:pt x="83" y="38"/>
                    </a:cubicBezTo>
                    <a:cubicBezTo>
                      <a:pt x="84" y="40"/>
                      <a:pt x="86" y="43"/>
                      <a:pt x="84" y="48"/>
                    </a:cubicBezTo>
                    <a:cubicBezTo>
                      <a:pt x="84" y="52"/>
                      <a:pt x="87" y="46"/>
                      <a:pt x="89" y="49"/>
                    </a:cubicBezTo>
                    <a:cubicBezTo>
                      <a:pt x="92" y="56"/>
                      <a:pt x="92" y="51"/>
                      <a:pt x="95" y="54"/>
                    </a:cubicBezTo>
                    <a:cubicBezTo>
                      <a:pt x="98" y="57"/>
                      <a:pt x="102" y="59"/>
                      <a:pt x="102" y="60"/>
                    </a:cubicBezTo>
                    <a:cubicBezTo>
                      <a:pt x="95" y="65"/>
                      <a:pt x="99" y="66"/>
                      <a:pt x="96" y="68"/>
                    </a:cubicBezTo>
                    <a:cubicBezTo>
                      <a:pt x="95" y="71"/>
                      <a:pt x="98" y="71"/>
                      <a:pt x="96" y="73"/>
                    </a:cubicBezTo>
                    <a:cubicBezTo>
                      <a:pt x="93" y="74"/>
                      <a:pt x="98" y="79"/>
                      <a:pt x="99" y="77"/>
                    </a:cubicBezTo>
                    <a:cubicBezTo>
                      <a:pt x="99" y="74"/>
                      <a:pt x="104" y="80"/>
                      <a:pt x="107" y="84"/>
                    </a:cubicBezTo>
                    <a:cubicBezTo>
                      <a:pt x="112" y="87"/>
                      <a:pt x="108" y="82"/>
                      <a:pt x="113" y="87"/>
                    </a:cubicBezTo>
                    <a:cubicBezTo>
                      <a:pt x="116" y="90"/>
                      <a:pt x="115" y="85"/>
                      <a:pt x="116" y="88"/>
                    </a:cubicBezTo>
                    <a:cubicBezTo>
                      <a:pt x="118" y="91"/>
                      <a:pt x="122" y="88"/>
                      <a:pt x="125" y="90"/>
                    </a:cubicBezTo>
                    <a:cubicBezTo>
                      <a:pt x="127" y="91"/>
                      <a:pt x="125" y="88"/>
                      <a:pt x="130" y="90"/>
                    </a:cubicBezTo>
                    <a:cubicBezTo>
                      <a:pt x="134" y="93"/>
                      <a:pt x="130" y="94"/>
                      <a:pt x="133" y="94"/>
                    </a:cubicBezTo>
                    <a:cubicBezTo>
                      <a:pt x="138" y="96"/>
                      <a:pt x="134" y="97"/>
                      <a:pt x="138" y="96"/>
                    </a:cubicBezTo>
                    <a:cubicBezTo>
                      <a:pt x="141" y="94"/>
                      <a:pt x="139" y="99"/>
                      <a:pt x="142" y="97"/>
                    </a:cubicBezTo>
                    <a:cubicBezTo>
                      <a:pt x="145" y="96"/>
                      <a:pt x="147" y="102"/>
                      <a:pt x="150" y="99"/>
                    </a:cubicBezTo>
                    <a:cubicBezTo>
                      <a:pt x="153" y="97"/>
                      <a:pt x="150" y="102"/>
                      <a:pt x="154" y="101"/>
                    </a:cubicBezTo>
                    <a:cubicBezTo>
                      <a:pt x="159" y="99"/>
                      <a:pt x="157" y="102"/>
                      <a:pt x="159" y="99"/>
                    </a:cubicBezTo>
                    <a:cubicBezTo>
                      <a:pt x="160" y="94"/>
                      <a:pt x="157" y="94"/>
                      <a:pt x="159" y="90"/>
                    </a:cubicBezTo>
                    <a:cubicBezTo>
                      <a:pt x="160" y="85"/>
                      <a:pt x="160" y="87"/>
                      <a:pt x="159" y="85"/>
                    </a:cubicBezTo>
                    <a:cubicBezTo>
                      <a:pt x="170" y="79"/>
                      <a:pt x="163" y="87"/>
                      <a:pt x="165" y="91"/>
                    </a:cubicBezTo>
                    <a:cubicBezTo>
                      <a:pt x="162" y="93"/>
                      <a:pt x="167" y="96"/>
                      <a:pt x="168" y="96"/>
                    </a:cubicBezTo>
                    <a:cubicBezTo>
                      <a:pt x="171" y="94"/>
                      <a:pt x="171" y="99"/>
                      <a:pt x="176" y="96"/>
                    </a:cubicBezTo>
                    <a:cubicBezTo>
                      <a:pt x="180" y="94"/>
                      <a:pt x="179" y="99"/>
                      <a:pt x="183" y="96"/>
                    </a:cubicBezTo>
                    <a:cubicBezTo>
                      <a:pt x="188" y="94"/>
                      <a:pt x="186" y="97"/>
                      <a:pt x="188" y="96"/>
                    </a:cubicBezTo>
                    <a:cubicBezTo>
                      <a:pt x="189" y="94"/>
                      <a:pt x="191" y="97"/>
                      <a:pt x="191" y="94"/>
                    </a:cubicBezTo>
                    <a:cubicBezTo>
                      <a:pt x="189" y="91"/>
                      <a:pt x="192" y="88"/>
                      <a:pt x="189" y="90"/>
                    </a:cubicBezTo>
                    <a:cubicBezTo>
                      <a:pt x="186" y="90"/>
                      <a:pt x="186" y="87"/>
                      <a:pt x="186" y="87"/>
                    </a:cubicBezTo>
                    <a:cubicBezTo>
                      <a:pt x="192" y="87"/>
                      <a:pt x="195" y="85"/>
                      <a:pt x="195" y="84"/>
                    </a:cubicBezTo>
                    <a:cubicBezTo>
                      <a:pt x="195" y="80"/>
                      <a:pt x="199" y="82"/>
                      <a:pt x="199" y="79"/>
                    </a:cubicBezTo>
                    <a:cubicBezTo>
                      <a:pt x="200" y="76"/>
                      <a:pt x="203" y="77"/>
                      <a:pt x="206" y="74"/>
                    </a:cubicBezTo>
                    <a:cubicBezTo>
                      <a:pt x="209" y="71"/>
                      <a:pt x="211" y="69"/>
                      <a:pt x="212" y="71"/>
                    </a:cubicBezTo>
                    <a:cubicBezTo>
                      <a:pt x="215" y="73"/>
                      <a:pt x="217" y="73"/>
                      <a:pt x="218" y="71"/>
                    </a:cubicBezTo>
                    <a:cubicBezTo>
                      <a:pt x="218" y="69"/>
                      <a:pt x="223" y="68"/>
                      <a:pt x="223" y="69"/>
                    </a:cubicBezTo>
                    <a:cubicBezTo>
                      <a:pt x="224" y="73"/>
                      <a:pt x="226" y="69"/>
                      <a:pt x="224" y="73"/>
                    </a:cubicBezTo>
                    <a:cubicBezTo>
                      <a:pt x="221" y="76"/>
                      <a:pt x="226" y="71"/>
                      <a:pt x="226" y="74"/>
                    </a:cubicBezTo>
                    <a:cubicBezTo>
                      <a:pt x="227" y="79"/>
                      <a:pt x="220" y="80"/>
                      <a:pt x="226" y="80"/>
                    </a:cubicBezTo>
                    <a:cubicBezTo>
                      <a:pt x="231" y="79"/>
                      <a:pt x="231" y="80"/>
                      <a:pt x="232" y="82"/>
                    </a:cubicBezTo>
                    <a:cubicBezTo>
                      <a:pt x="234" y="87"/>
                      <a:pt x="227" y="87"/>
                      <a:pt x="229" y="90"/>
                    </a:cubicBezTo>
                    <a:cubicBezTo>
                      <a:pt x="232" y="94"/>
                      <a:pt x="231" y="94"/>
                      <a:pt x="229" y="91"/>
                    </a:cubicBezTo>
                    <a:cubicBezTo>
                      <a:pt x="226" y="88"/>
                      <a:pt x="221" y="93"/>
                      <a:pt x="218" y="96"/>
                    </a:cubicBezTo>
                    <a:cubicBezTo>
                      <a:pt x="215" y="99"/>
                      <a:pt x="215" y="96"/>
                      <a:pt x="215" y="99"/>
                    </a:cubicBezTo>
                    <a:cubicBezTo>
                      <a:pt x="214" y="102"/>
                      <a:pt x="217" y="101"/>
                      <a:pt x="215" y="105"/>
                    </a:cubicBezTo>
                    <a:cubicBezTo>
                      <a:pt x="212" y="111"/>
                      <a:pt x="209" y="111"/>
                      <a:pt x="211" y="113"/>
                    </a:cubicBezTo>
                    <a:cubicBezTo>
                      <a:pt x="214" y="116"/>
                      <a:pt x="209" y="116"/>
                      <a:pt x="208" y="122"/>
                    </a:cubicBezTo>
                    <a:cubicBezTo>
                      <a:pt x="206" y="130"/>
                      <a:pt x="206" y="125"/>
                      <a:pt x="203" y="125"/>
                    </a:cubicBezTo>
                    <a:cubicBezTo>
                      <a:pt x="200" y="124"/>
                      <a:pt x="200" y="121"/>
                      <a:pt x="200" y="129"/>
                    </a:cubicBezTo>
                    <a:cubicBezTo>
                      <a:pt x="202" y="141"/>
                      <a:pt x="199" y="130"/>
                      <a:pt x="199" y="138"/>
                    </a:cubicBezTo>
                    <a:cubicBezTo>
                      <a:pt x="199" y="141"/>
                      <a:pt x="200" y="139"/>
                      <a:pt x="199" y="144"/>
                    </a:cubicBezTo>
                    <a:cubicBezTo>
                      <a:pt x="195" y="149"/>
                      <a:pt x="197" y="141"/>
                      <a:pt x="194" y="146"/>
                    </a:cubicBezTo>
                    <a:cubicBezTo>
                      <a:pt x="194" y="136"/>
                      <a:pt x="191" y="136"/>
                      <a:pt x="192" y="130"/>
                    </a:cubicBezTo>
                    <a:cubicBezTo>
                      <a:pt x="192" y="127"/>
                      <a:pt x="189" y="127"/>
                      <a:pt x="189" y="130"/>
                    </a:cubicBezTo>
                    <a:cubicBezTo>
                      <a:pt x="188" y="138"/>
                      <a:pt x="185" y="136"/>
                      <a:pt x="183" y="129"/>
                    </a:cubicBezTo>
                    <a:cubicBezTo>
                      <a:pt x="182" y="122"/>
                      <a:pt x="191" y="124"/>
                      <a:pt x="191" y="118"/>
                    </a:cubicBezTo>
                    <a:cubicBezTo>
                      <a:pt x="191" y="113"/>
                      <a:pt x="195" y="118"/>
                      <a:pt x="194" y="115"/>
                    </a:cubicBezTo>
                    <a:cubicBezTo>
                      <a:pt x="191" y="111"/>
                      <a:pt x="173" y="115"/>
                      <a:pt x="173" y="111"/>
                    </a:cubicBezTo>
                    <a:cubicBezTo>
                      <a:pt x="173" y="107"/>
                      <a:pt x="173" y="101"/>
                      <a:pt x="171" y="104"/>
                    </a:cubicBezTo>
                    <a:cubicBezTo>
                      <a:pt x="170" y="108"/>
                      <a:pt x="168" y="101"/>
                      <a:pt x="167" y="101"/>
                    </a:cubicBezTo>
                    <a:cubicBezTo>
                      <a:pt x="162" y="104"/>
                      <a:pt x="163" y="99"/>
                      <a:pt x="162" y="99"/>
                    </a:cubicBezTo>
                    <a:cubicBezTo>
                      <a:pt x="160" y="97"/>
                      <a:pt x="160" y="99"/>
                      <a:pt x="162" y="101"/>
                    </a:cubicBezTo>
                    <a:cubicBezTo>
                      <a:pt x="163" y="101"/>
                      <a:pt x="156" y="105"/>
                      <a:pt x="159" y="107"/>
                    </a:cubicBezTo>
                    <a:cubicBezTo>
                      <a:pt x="162" y="107"/>
                      <a:pt x="162" y="110"/>
                      <a:pt x="163" y="110"/>
                    </a:cubicBezTo>
                    <a:cubicBezTo>
                      <a:pt x="165" y="110"/>
                      <a:pt x="165" y="110"/>
                      <a:pt x="165" y="111"/>
                    </a:cubicBezTo>
                    <a:cubicBezTo>
                      <a:pt x="168" y="115"/>
                      <a:pt x="160" y="110"/>
                      <a:pt x="162" y="113"/>
                    </a:cubicBezTo>
                    <a:cubicBezTo>
                      <a:pt x="162" y="118"/>
                      <a:pt x="159" y="113"/>
                      <a:pt x="159" y="118"/>
                    </a:cubicBezTo>
                    <a:cubicBezTo>
                      <a:pt x="157" y="122"/>
                      <a:pt x="163" y="119"/>
                      <a:pt x="163" y="124"/>
                    </a:cubicBezTo>
                    <a:cubicBezTo>
                      <a:pt x="165" y="129"/>
                      <a:pt x="160" y="127"/>
                      <a:pt x="163" y="129"/>
                    </a:cubicBezTo>
                    <a:cubicBezTo>
                      <a:pt x="165" y="132"/>
                      <a:pt x="162" y="133"/>
                      <a:pt x="165" y="133"/>
                    </a:cubicBezTo>
                    <a:cubicBezTo>
                      <a:pt x="167" y="133"/>
                      <a:pt x="165" y="133"/>
                      <a:pt x="165" y="139"/>
                    </a:cubicBezTo>
                    <a:cubicBezTo>
                      <a:pt x="167" y="143"/>
                      <a:pt x="167" y="144"/>
                      <a:pt x="167" y="146"/>
                    </a:cubicBezTo>
                    <a:cubicBezTo>
                      <a:pt x="165" y="146"/>
                      <a:pt x="165" y="146"/>
                      <a:pt x="167" y="147"/>
                    </a:cubicBezTo>
                    <a:cubicBezTo>
                      <a:pt x="168" y="150"/>
                      <a:pt x="167" y="150"/>
                      <a:pt x="165" y="149"/>
                    </a:cubicBezTo>
                    <a:cubicBezTo>
                      <a:pt x="162" y="149"/>
                      <a:pt x="160" y="152"/>
                      <a:pt x="160" y="147"/>
                    </a:cubicBezTo>
                    <a:cubicBezTo>
                      <a:pt x="159" y="143"/>
                      <a:pt x="159" y="147"/>
                      <a:pt x="153" y="150"/>
                    </a:cubicBezTo>
                    <a:cubicBezTo>
                      <a:pt x="145" y="153"/>
                      <a:pt x="154" y="155"/>
                      <a:pt x="148" y="163"/>
                    </a:cubicBezTo>
                    <a:cubicBezTo>
                      <a:pt x="142" y="171"/>
                      <a:pt x="144" y="166"/>
                      <a:pt x="139" y="169"/>
                    </a:cubicBezTo>
                    <a:cubicBezTo>
                      <a:pt x="131" y="174"/>
                      <a:pt x="130" y="181"/>
                      <a:pt x="119" y="191"/>
                    </a:cubicBezTo>
                    <a:cubicBezTo>
                      <a:pt x="108" y="200"/>
                      <a:pt x="116" y="195"/>
                      <a:pt x="112" y="202"/>
                    </a:cubicBezTo>
                    <a:cubicBezTo>
                      <a:pt x="107" y="206"/>
                      <a:pt x="105" y="199"/>
                      <a:pt x="104" y="205"/>
                    </a:cubicBezTo>
                    <a:cubicBezTo>
                      <a:pt x="102" y="211"/>
                      <a:pt x="92" y="203"/>
                      <a:pt x="95" y="216"/>
                    </a:cubicBezTo>
                    <a:cubicBezTo>
                      <a:pt x="98" y="223"/>
                      <a:pt x="95" y="222"/>
                      <a:pt x="96" y="225"/>
                    </a:cubicBezTo>
                    <a:cubicBezTo>
                      <a:pt x="98" y="236"/>
                      <a:pt x="96" y="237"/>
                      <a:pt x="93" y="244"/>
                    </a:cubicBezTo>
                    <a:cubicBezTo>
                      <a:pt x="90" y="254"/>
                      <a:pt x="96" y="262"/>
                      <a:pt x="92" y="262"/>
                    </a:cubicBezTo>
                    <a:cubicBezTo>
                      <a:pt x="86" y="262"/>
                      <a:pt x="90" y="262"/>
                      <a:pt x="87" y="267"/>
                    </a:cubicBezTo>
                    <a:cubicBezTo>
                      <a:pt x="84" y="272"/>
                      <a:pt x="90" y="272"/>
                      <a:pt x="90" y="273"/>
                    </a:cubicBezTo>
                    <a:cubicBezTo>
                      <a:pt x="90" y="273"/>
                      <a:pt x="89" y="272"/>
                      <a:pt x="83" y="273"/>
                    </a:cubicBezTo>
                    <a:cubicBezTo>
                      <a:pt x="78" y="275"/>
                      <a:pt x="83" y="278"/>
                      <a:pt x="76" y="282"/>
                    </a:cubicBezTo>
                    <a:cubicBezTo>
                      <a:pt x="72" y="289"/>
                      <a:pt x="66" y="276"/>
                      <a:pt x="63" y="261"/>
                    </a:cubicBezTo>
                    <a:cubicBezTo>
                      <a:pt x="60" y="245"/>
                      <a:pt x="54" y="245"/>
                      <a:pt x="54" y="236"/>
                    </a:cubicBezTo>
                    <a:cubicBezTo>
                      <a:pt x="52" y="227"/>
                      <a:pt x="46" y="211"/>
                      <a:pt x="43" y="206"/>
                    </a:cubicBezTo>
                    <a:cubicBezTo>
                      <a:pt x="41" y="203"/>
                      <a:pt x="40" y="194"/>
                      <a:pt x="37" y="177"/>
                    </a:cubicBezTo>
                    <a:cubicBezTo>
                      <a:pt x="34" y="160"/>
                      <a:pt x="40" y="161"/>
                      <a:pt x="37" y="155"/>
                    </a:cubicBezTo>
                    <a:cubicBezTo>
                      <a:pt x="34" y="149"/>
                      <a:pt x="37" y="150"/>
                      <a:pt x="35" y="147"/>
                    </a:cubicBezTo>
                    <a:cubicBezTo>
                      <a:pt x="34" y="144"/>
                      <a:pt x="38" y="141"/>
                      <a:pt x="34" y="143"/>
                    </a:cubicBezTo>
                    <a:cubicBezTo>
                      <a:pt x="31" y="144"/>
                      <a:pt x="35" y="150"/>
                      <a:pt x="31" y="153"/>
                    </a:cubicBezTo>
                    <a:cubicBezTo>
                      <a:pt x="22" y="161"/>
                      <a:pt x="20" y="160"/>
                      <a:pt x="11" y="149"/>
                    </a:cubicBezTo>
                    <a:cubicBezTo>
                      <a:pt x="2" y="136"/>
                      <a:pt x="6" y="143"/>
                      <a:pt x="12" y="141"/>
                    </a:cubicBezTo>
                    <a:cubicBezTo>
                      <a:pt x="20" y="139"/>
                      <a:pt x="19" y="133"/>
                      <a:pt x="14" y="136"/>
                    </a:cubicBezTo>
                    <a:cubicBezTo>
                      <a:pt x="11" y="139"/>
                      <a:pt x="5" y="135"/>
                      <a:pt x="3" y="132"/>
                    </a:cubicBezTo>
                    <a:cubicBezTo>
                      <a:pt x="2" y="129"/>
                      <a:pt x="0" y="130"/>
                      <a:pt x="0" y="129"/>
                    </a:cubicBezTo>
                    <a:cubicBezTo>
                      <a:pt x="0" y="124"/>
                      <a:pt x="6" y="127"/>
                      <a:pt x="5" y="12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2" name="Freeform 42"/>
              <p:cNvSpPr>
                <a:spLocks/>
              </p:cNvSpPr>
              <p:nvPr/>
            </p:nvSpPr>
            <p:spPr bwMode="auto">
              <a:xfrm>
                <a:off x="3928" y="2480"/>
                <a:ext cx="132" cy="8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" y="11"/>
                  </a:cxn>
                  <a:cxn ang="0">
                    <a:pos x="3" y="16"/>
                  </a:cxn>
                  <a:cxn ang="0">
                    <a:pos x="6" y="20"/>
                  </a:cxn>
                  <a:cxn ang="0">
                    <a:pos x="14" y="27"/>
                  </a:cxn>
                  <a:cxn ang="0">
                    <a:pos x="20" y="30"/>
                  </a:cxn>
                  <a:cxn ang="0">
                    <a:pos x="23" y="31"/>
                  </a:cxn>
                  <a:cxn ang="0">
                    <a:pos x="32" y="33"/>
                  </a:cxn>
                  <a:cxn ang="0">
                    <a:pos x="37" y="33"/>
                  </a:cxn>
                  <a:cxn ang="0">
                    <a:pos x="40" y="37"/>
                  </a:cxn>
                  <a:cxn ang="0">
                    <a:pos x="45" y="39"/>
                  </a:cxn>
                  <a:cxn ang="0">
                    <a:pos x="49" y="40"/>
                  </a:cxn>
                  <a:cxn ang="0">
                    <a:pos x="57" y="42"/>
                  </a:cxn>
                  <a:cxn ang="0">
                    <a:pos x="62" y="44"/>
                  </a:cxn>
                  <a:cxn ang="0">
                    <a:pos x="66" y="42"/>
                  </a:cxn>
                  <a:cxn ang="0">
                    <a:pos x="66" y="33"/>
                  </a:cxn>
                  <a:cxn ang="0">
                    <a:pos x="66" y="28"/>
                  </a:cxn>
                  <a:cxn ang="0">
                    <a:pos x="63" y="28"/>
                  </a:cxn>
                  <a:cxn ang="0">
                    <a:pos x="60" y="28"/>
                  </a:cxn>
                  <a:cxn ang="0">
                    <a:pos x="54" y="27"/>
                  </a:cxn>
                  <a:cxn ang="0">
                    <a:pos x="51" y="27"/>
                  </a:cxn>
                  <a:cxn ang="0">
                    <a:pos x="49" y="28"/>
                  </a:cxn>
                  <a:cxn ang="0">
                    <a:pos x="46" y="23"/>
                  </a:cxn>
                  <a:cxn ang="0">
                    <a:pos x="43" y="22"/>
                  </a:cxn>
                  <a:cxn ang="0">
                    <a:pos x="42" y="20"/>
                  </a:cxn>
                  <a:cxn ang="0">
                    <a:pos x="35" y="16"/>
                  </a:cxn>
                  <a:cxn ang="0">
                    <a:pos x="31" y="14"/>
                  </a:cxn>
                  <a:cxn ang="0">
                    <a:pos x="26" y="9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9" y="3"/>
                  </a:cxn>
                </a:cxnLst>
                <a:rect l="0" t="0" r="r" b="b"/>
                <a:pathLst>
                  <a:path w="68" h="45">
                    <a:moveTo>
                      <a:pt x="9" y="3"/>
                    </a:moveTo>
                    <a:cubicBezTo>
                      <a:pt x="2" y="8"/>
                      <a:pt x="6" y="9"/>
                      <a:pt x="3" y="11"/>
                    </a:cubicBezTo>
                    <a:cubicBezTo>
                      <a:pt x="2" y="14"/>
                      <a:pt x="5" y="14"/>
                      <a:pt x="3" y="16"/>
                    </a:cubicBezTo>
                    <a:cubicBezTo>
                      <a:pt x="0" y="17"/>
                      <a:pt x="5" y="22"/>
                      <a:pt x="6" y="20"/>
                    </a:cubicBezTo>
                    <a:cubicBezTo>
                      <a:pt x="6" y="17"/>
                      <a:pt x="11" y="23"/>
                      <a:pt x="14" y="27"/>
                    </a:cubicBezTo>
                    <a:cubicBezTo>
                      <a:pt x="19" y="30"/>
                      <a:pt x="15" y="25"/>
                      <a:pt x="20" y="30"/>
                    </a:cubicBezTo>
                    <a:cubicBezTo>
                      <a:pt x="23" y="33"/>
                      <a:pt x="22" y="28"/>
                      <a:pt x="23" y="31"/>
                    </a:cubicBezTo>
                    <a:cubicBezTo>
                      <a:pt x="25" y="34"/>
                      <a:pt x="29" y="31"/>
                      <a:pt x="32" y="33"/>
                    </a:cubicBezTo>
                    <a:cubicBezTo>
                      <a:pt x="34" y="34"/>
                      <a:pt x="32" y="31"/>
                      <a:pt x="37" y="33"/>
                    </a:cubicBezTo>
                    <a:cubicBezTo>
                      <a:pt x="42" y="36"/>
                      <a:pt x="37" y="37"/>
                      <a:pt x="40" y="37"/>
                    </a:cubicBezTo>
                    <a:cubicBezTo>
                      <a:pt x="45" y="39"/>
                      <a:pt x="42" y="40"/>
                      <a:pt x="45" y="39"/>
                    </a:cubicBezTo>
                    <a:cubicBezTo>
                      <a:pt x="48" y="37"/>
                      <a:pt x="46" y="42"/>
                      <a:pt x="49" y="40"/>
                    </a:cubicBezTo>
                    <a:cubicBezTo>
                      <a:pt x="52" y="39"/>
                      <a:pt x="54" y="45"/>
                      <a:pt x="57" y="42"/>
                    </a:cubicBezTo>
                    <a:cubicBezTo>
                      <a:pt x="60" y="40"/>
                      <a:pt x="57" y="45"/>
                      <a:pt x="62" y="44"/>
                    </a:cubicBezTo>
                    <a:cubicBezTo>
                      <a:pt x="66" y="42"/>
                      <a:pt x="65" y="45"/>
                      <a:pt x="66" y="42"/>
                    </a:cubicBezTo>
                    <a:cubicBezTo>
                      <a:pt x="68" y="37"/>
                      <a:pt x="65" y="37"/>
                      <a:pt x="66" y="33"/>
                    </a:cubicBezTo>
                    <a:cubicBezTo>
                      <a:pt x="68" y="28"/>
                      <a:pt x="68" y="30"/>
                      <a:pt x="66" y="28"/>
                    </a:cubicBezTo>
                    <a:cubicBezTo>
                      <a:pt x="66" y="28"/>
                      <a:pt x="65" y="28"/>
                      <a:pt x="63" y="28"/>
                    </a:cubicBezTo>
                    <a:cubicBezTo>
                      <a:pt x="63" y="30"/>
                      <a:pt x="63" y="28"/>
                      <a:pt x="60" y="28"/>
                    </a:cubicBezTo>
                    <a:cubicBezTo>
                      <a:pt x="58" y="30"/>
                      <a:pt x="55" y="23"/>
                      <a:pt x="54" y="27"/>
                    </a:cubicBezTo>
                    <a:cubicBezTo>
                      <a:pt x="54" y="28"/>
                      <a:pt x="52" y="28"/>
                      <a:pt x="51" y="27"/>
                    </a:cubicBezTo>
                    <a:cubicBezTo>
                      <a:pt x="49" y="23"/>
                      <a:pt x="51" y="28"/>
                      <a:pt x="49" y="28"/>
                    </a:cubicBezTo>
                    <a:cubicBezTo>
                      <a:pt x="48" y="28"/>
                      <a:pt x="48" y="23"/>
                      <a:pt x="46" y="23"/>
                    </a:cubicBezTo>
                    <a:cubicBezTo>
                      <a:pt x="43" y="23"/>
                      <a:pt x="42" y="25"/>
                      <a:pt x="43" y="22"/>
                    </a:cubicBezTo>
                    <a:cubicBezTo>
                      <a:pt x="43" y="20"/>
                      <a:pt x="43" y="20"/>
                      <a:pt x="42" y="20"/>
                    </a:cubicBezTo>
                    <a:cubicBezTo>
                      <a:pt x="40" y="22"/>
                      <a:pt x="35" y="19"/>
                      <a:pt x="35" y="16"/>
                    </a:cubicBezTo>
                    <a:cubicBezTo>
                      <a:pt x="35" y="12"/>
                      <a:pt x="34" y="14"/>
                      <a:pt x="31" y="14"/>
                    </a:cubicBezTo>
                    <a:cubicBezTo>
                      <a:pt x="29" y="16"/>
                      <a:pt x="28" y="9"/>
                      <a:pt x="26" y="9"/>
                    </a:cubicBezTo>
                    <a:cubicBezTo>
                      <a:pt x="23" y="9"/>
                      <a:pt x="23" y="6"/>
                      <a:pt x="20" y="6"/>
                    </a:cubicBezTo>
                    <a:cubicBezTo>
                      <a:pt x="17" y="5"/>
                      <a:pt x="22" y="3"/>
                      <a:pt x="15" y="2"/>
                    </a:cubicBezTo>
                    <a:cubicBezTo>
                      <a:pt x="11" y="0"/>
                      <a:pt x="12" y="9"/>
                      <a:pt x="9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3" name="Freeform 43"/>
              <p:cNvSpPr>
                <a:spLocks/>
              </p:cNvSpPr>
              <p:nvPr/>
            </p:nvSpPr>
            <p:spPr bwMode="auto">
              <a:xfrm>
                <a:off x="4062" y="2523"/>
                <a:ext cx="58" cy="38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6" y="17"/>
                  </a:cxn>
                  <a:cxn ang="0">
                    <a:pos x="14" y="17"/>
                  </a:cxn>
                  <a:cxn ang="0">
                    <a:pos x="21" y="17"/>
                  </a:cxn>
                  <a:cxn ang="0">
                    <a:pos x="26" y="17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3" y="4"/>
                  </a:cxn>
                  <a:cxn ang="0">
                    <a:pos x="20" y="4"/>
                  </a:cxn>
                  <a:cxn ang="0">
                    <a:pos x="15" y="3"/>
                  </a:cxn>
                  <a:cxn ang="0">
                    <a:pos x="9" y="4"/>
                  </a:cxn>
                  <a:cxn ang="0">
                    <a:pos x="6" y="8"/>
                  </a:cxn>
                  <a:cxn ang="0">
                    <a:pos x="3" y="12"/>
                  </a:cxn>
                </a:cxnLst>
                <a:rect l="0" t="0" r="r" b="b"/>
                <a:pathLst>
                  <a:path w="30" h="20">
                    <a:moveTo>
                      <a:pt x="3" y="12"/>
                    </a:moveTo>
                    <a:cubicBezTo>
                      <a:pt x="0" y="14"/>
                      <a:pt x="5" y="17"/>
                      <a:pt x="6" y="17"/>
                    </a:cubicBezTo>
                    <a:cubicBezTo>
                      <a:pt x="9" y="15"/>
                      <a:pt x="9" y="20"/>
                      <a:pt x="14" y="17"/>
                    </a:cubicBezTo>
                    <a:cubicBezTo>
                      <a:pt x="18" y="15"/>
                      <a:pt x="17" y="20"/>
                      <a:pt x="21" y="17"/>
                    </a:cubicBezTo>
                    <a:cubicBezTo>
                      <a:pt x="26" y="15"/>
                      <a:pt x="24" y="19"/>
                      <a:pt x="26" y="17"/>
                    </a:cubicBezTo>
                    <a:cubicBezTo>
                      <a:pt x="27" y="15"/>
                      <a:pt x="29" y="19"/>
                      <a:pt x="29" y="15"/>
                    </a:cubicBezTo>
                    <a:cubicBezTo>
                      <a:pt x="27" y="12"/>
                      <a:pt x="30" y="9"/>
                      <a:pt x="27" y="11"/>
                    </a:cubicBezTo>
                    <a:cubicBezTo>
                      <a:pt x="24" y="11"/>
                      <a:pt x="24" y="8"/>
                      <a:pt x="24" y="8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1" y="3"/>
                      <a:pt x="21" y="6"/>
                      <a:pt x="20" y="4"/>
                    </a:cubicBezTo>
                    <a:cubicBezTo>
                      <a:pt x="18" y="3"/>
                      <a:pt x="14" y="4"/>
                      <a:pt x="15" y="3"/>
                    </a:cubicBezTo>
                    <a:cubicBezTo>
                      <a:pt x="17" y="1"/>
                      <a:pt x="11" y="0"/>
                      <a:pt x="9" y="4"/>
                    </a:cubicBezTo>
                    <a:cubicBezTo>
                      <a:pt x="8" y="8"/>
                      <a:pt x="6" y="4"/>
                      <a:pt x="6" y="8"/>
                    </a:cubicBezTo>
                    <a:cubicBezTo>
                      <a:pt x="5" y="11"/>
                      <a:pt x="5" y="9"/>
                      <a:pt x="3" y="1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4" name="Freeform 44"/>
              <p:cNvSpPr>
                <a:spLocks/>
              </p:cNvSpPr>
              <p:nvPr/>
            </p:nvSpPr>
            <p:spPr bwMode="auto">
              <a:xfrm>
                <a:off x="4051" y="2559"/>
                <a:ext cx="75" cy="123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9" y="35"/>
                  </a:cxn>
                  <a:cxn ang="0">
                    <a:pos x="8" y="31"/>
                  </a:cxn>
                  <a:cxn ang="0">
                    <a:pos x="8" y="26"/>
                  </a:cxn>
                  <a:cxn ang="0">
                    <a:pos x="3" y="20"/>
                  </a:cxn>
                  <a:cxn ang="0">
                    <a:pos x="6" y="15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3" y="9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5" y="6"/>
                  </a:cxn>
                  <a:cxn ang="0">
                    <a:pos x="17" y="13"/>
                  </a:cxn>
                  <a:cxn ang="0">
                    <a:pos x="38" y="17"/>
                  </a:cxn>
                  <a:cxn ang="0">
                    <a:pos x="35" y="20"/>
                  </a:cxn>
                  <a:cxn ang="0">
                    <a:pos x="27" y="31"/>
                  </a:cxn>
                  <a:cxn ang="0">
                    <a:pos x="33" y="32"/>
                  </a:cxn>
                  <a:cxn ang="0">
                    <a:pos x="36" y="32"/>
                  </a:cxn>
                  <a:cxn ang="0">
                    <a:pos x="38" y="48"/>
                  </a:cxn>
                  <a:cxn ang="0">
                    <a:pos x="35" y="57"/>
                  </a:cxn>
                  <a:cxn ang="0">
                    <a:pos x="35" y="57"/>
                  </a:cxn>
                  <a:cxn ang="0">
                    <a:pos x="33" y="52"/>
                  </a:cxn>
                  <a:cxn ang="0">
                    <a:pos x="33" y="48"/>
                  </a:cxn>
                  <a:cxn ang="0">
                    <a:pos x="29" y="40"/>
                  </a:cxn>
                  <a:cxn ang="0">
                    <a:pos x="24" y="38"/>
                  </a:cxn>
                  <a:cxn ang="0">
                    <a:pos x="23" y="32"/>
                  </a:cxn>
                  <a:cxn ang="0">
                    <a:pos x="21" y="34"/>
                  </a:cxn>
                  <a:cxn ang="0">
                    <a:pos x="23" y="41"/>
                  </a:cxn>
                  <a:cxn ang="0">
                    <a:pos x="18" y="49"/>
                  </a:cxn>
                  <a:cxn ang="0">
                    <a:pos x="15" y="49"/>
                  </a:cxn>
                  <a:cxn ang="0">
                    <a:pos x="11" y="48"/>
                  </a:cxn>
                  <a:cxn ang="0">
                    <a:pos x="9" y="41"/>
                  </a:cxn>
                </a:cxnLst>
                <a:rect l="0" t="0" r="r" b="b"/>
                <a:pathLst>
                  <a:path w="39" h="63">
                    <a:moveTo>
                      <a:pt x="9" y="41"/>
                    </a:moveTo>
                    <a:cubicBezTo>
                      <a:pt x="9" y="35"/>
                      <a:pt x="11" y="35"/>
                      <a:pt x="9" y="35"/>
                    </a:cubicBezTo>
                    <a:cubicBezTo>
                      <a:pt x="6" y="35"/>
                      <a:pt x="9" y="34"/>
                      <a:pt x="8" y="31"/>
                    </a:cubicBezTo>
                    <a:cubicBezTo>
                      <a:pt x="5" y="29"/>
                      <a:pt x="9" y="31"/>
                      <a:pt x="8" y="26"/>
                    </a:cubicBezTo>
                    <a:cubicBezTo>
                      <a:pt x="8" y="21"/>
                      <a:pt x="2" y="24"/>
                      <a:pt x="3" y="20"/>
                    </a:cubicBezTo>
                    <a:cubicBezTo>
                      <a:pt x="3" y="15"/>
                      <a:pt x="6" y="20"/>
                      <a:pt x="6" y="15"/>
                    </a:cubicBezTo>
                    <a:cubicBezTo>
                      <a:pt x="5" y="12"/>
                      <a:pt x="12" y="17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6" y="12"/>
                      <a:pt x="6" y="9"/>
                      <a:pt x="3" y="9"/>
                    </a:cubicBezTo>
                    <a:cubicBezTo>
                      <a:pt x="0" y="7"/>
                      <a:pt x="8" y="3"/>
                      <a:pt x="6" y="3"/>
                    </a:cubicBezTo>
                    <a:cubicBezTo>
                      <a:pt x="5" y="1"/>
                      <a:pt x="5" y="0"/>
                      <a:pt x="6" y="1"/>
                    </a:cubicBezTo>
                    <a:cubicBezTo>
                      <a:pt x="8" y="1"/>
                      <a:pt x="6" y="6"/>
                      <a:pt x="11" y="3"/>
                    </a:cubicBezTo>
                    <a:cubicBezTo>
                      <a:pt x="12" y="3"/>
                      <a:pt x="14" y="10"/>
                      <a:pt x="15" y="6"/>
                    </a:cubicBezTo>
                    <a:cubicBezTo>
                      <a:pt x="17" y="3"/>
                      <a:pt x="17" y="9"/>
                      <a:pt x="17" y="13"/>
                    </a:cubicBezTo>
                    <a:cubicBezTo>
                      <a:pt x="17" y="17"/>
                      <a:pt x="35" y="13"/>
                      <a:pt x="38" y="17"/>
                    </a:cubicBezTo>
                    <a:cubicBezTo>
                      <a:pt x="39" y="20"/>
                      <a:pt x="35" y="15"/>
                      <a:pt x="35" y="20"/>
                    </a:cubicBezTo>
                    <a:cubicBezTo>
                      <a:pt x="35" y="26"/>
                      <a:pt x="26" y="24"/>
                      <a:pt x="27" y="31"/>
                    </a:cubicBezTo>
                    <a:cubicBezTo>
                      <a:pt x="29" y="38"/>
                      <a:pt x="32" y="40"/>
                      <a:pt x="33" y="32"/>
                    </a:cubicBezTo>
                    <a:cubicBezTo>
                      <a:pt x="33" y="29"/>
                      <a:pt x="36" y="29"/>
                      <a:pt x="36" y="32"/>
                    </a:cubicBezTo>
                    <a:cubicBezTo>
                      <a:pt x="35" y="38"/>
                      <a:pt x="38" y="38"/>
                      <a:pt x="38" y="48"/>
                    </a:cubicBezTo>
                    <a:cubicBezTo>
                      <a:pt x="39" y="63"/>
                      <a:pt x="35" y="46"/>
                      <a:pt x="35" y="57"/>
                    </a:cubicBezTo>
                    <a:cubicBezTo>
                      <a:pt x="36" y="60"/>
                      <a:pt x="35" y="59"/>
                      <a:pt x="35" y="57"/>
                    </a:cubicBezTo>
                    <a:cubicBezTo>
                      <a:pt x="33" y="55"/>
                      <a:pt x="33" y="54"/>
                      <a:pt x="33" y="52"/>
                    </a:cubicBezTo>
                    <a:cubicBezTo>
                      <a:pt x="35" y="51"/>
                      <a:pt x="33" y="51"/>
                      <a:pt x="33" y="48"/>
                    </a:cubicBezTo>
                    <a:cubicBezTo>
                      <a:pt x="30" y="41"/>
                      <a:pt x="30" y="38"/>
                      <a:pt x="29" y="40"/>
                    </a:cubicBezTo>
                    <a:cubicBezTo>
                      <a:pt x="26" y="43"/>
                      <a:pt x="24" y="41"/>
                      <a:pt x="24" y="38"/>
                    </a:cubicBezTo>
                    <a:cubicBezTo>
                      <a:pt x="23" y="35"/>
                      <a:pt x="23" y="31"/>
                      <a:pt x="23" y="32"/>
                    </a:cubicBezTo>
                    <a:cubicBezTo>
                      <a:pt x="21" y="34"/>
                      <a:pt x="21" y="32"/>
                      <a:pt x="21" y="34"/>
                    </a:cubicBezTo>
                    <a:cubicBezTo>
                      <a:pt x="23" y="37"/>
                      <a:pt x="21" y="38"/>
                      <a:pt x="23" y="41"/>
                    </a:cubicBezTo>
                    <a:cubicBezTo>
                      <a:pt x="23" y="45"/>
                      <a:pt x="20" y="51"/>
                      <a:pt x="18" y="49"/>
                    </a:cubicBezTo>
                    <a:cubicBezTo>
                      <a:pt x="17" y="46"/>
                      <a:pt x="15" y="52"/>
                      <a:pt x="15" y="49"/>
                    </a:cubicBezTo>
                    <a:cubicBezTo>
                      <a:pt x="14" y="48"/>
                      <a:pt x="12" y="52"/>
                      <a:pt x="11" y="48"/>
                    </a:cubicBezTo>
                    <a:cubicBezTo>
                      <a:pt x="11" y="46"/>
                      <a:pt x="11" y="45"/>
                      <a:pt x="9" y="4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5" name="Freeform 45"/>
              <p:cNvSpPr>
                <a:spLocks/>
              </p:cNvSpPr>
              <p:nvPr/>
            </p:nvSpPr>
            <p:spPr bwMode="auto">
              <a:xfrm>
                <a:off x="3632" y="2313"/>
                <a:ext cx="221" cy="198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0" y="50"/>
                  </a:cxn>
                  <a:cxn ang="0">
                    <a:pos x="3" y="74"/>
                  </a:cxn>
                  <a:cxn ang="0">
                    <a:pos x="10" y="80"/>
                  </a:cxn>
                  <a:cxn ang="0">
                    <a:pos x="3" y="94"/>
                  </a:cxn>
                  <a:cxn ang="0">
                    <a:pos x="29" y="97"/>
                  </a:cxn>
                  <a:cxn ang="0">
                    <a:pos x="47" y="88"/>
                  </a:cxn>
                  <a:cxn ang="0">
                    <a:pos x="59" y="75"/>
                  </a:cxn>
                  <a:cxn ang="0">
                    <a:pos x="69" y="74"/>
                  </a:cxn>
                  <a:cxn ang="0">
                    <a:pos x="70" y="64"/>
                  </a:cxn>
                  <a:cxn ang="0">
                    <a:pos x="76" y="53"/>
                  </a:cxn>
                  <a:cxn ang="0">
                    <a:pos x="85" y="46"/>
                  </a:cxn>
                  <a:cxn ang="0">
                    <a:pos x="87" y="33"/>
                  </a:cxn>
                  <a:cxn ang="0">
                    <a:pos x="96" y="21"/>
                  </a:cxn>
                  <a:cxn ang="0">
                    <a:pos x="111" y="16"/>
                  </a:cxn>
                  <a:cxn ang="0">
                    <a:pos x="113" y="15"/>
                  </a:cxn>
                  <a:cxn ang="0">
                    <a:pos x="108" y="13"/>
                  </a:cxn>
                  <a:cxn ang="0">
                    <a:pos x="105" y="13"/>
                  </a:cxn>
                  <a:cxn ang="0">
                    <a:pos x="101" y="13"/>
                  </a:cxn>
                  <a:cxn ang="0">
                    <a:pos x="97" y="16"/>
                  </a:cxn>
                  <a:cxn ang="0">
                    <a:pos x="91" y="19"/>
                  </a:cxn>
                  <a:cxn ang="0">
                    <a:pos x="88" y="10"/>
                  </a:cxn>
                  <a:cxn ang="0">
                    <a:pos x="85" y="7"/>
                  </a:cxn>
                  <a:cxn ang="0">
                    <a:pos x="84" y="2"/>
                  </a:cxn>
                  <a:cxn ang="0">
                    <a:pos x="78" y="7"/>
                  </a:cxn>
                  <a:cxn ang="0">
                    <a:pos x="78" y="11"/>
                  </a:cxn>
                  <a:cxn ang="0">
                    <a:pos x="72" y="11"/>
                  </a:cxn>
                  <a:cxn ang="0">
                    <a:pos x="70" y="16"/>
                  </a:cxn>
                  <a:cxn ang="0">
                    <a:pos x="67" y="15"/>
                  </a:cxn>
                  <a:cxn ang="0">
                    <a:pos x="61" y="16"/>
                  </a:cxn>
                  <a:cxn ang="0">
                    <a:pos x="58" y="16"/>
                  </a:cxn>
                  <a:cxn ang="0">
                    <a:pos x="55" y="15"/>
                  </a:cxn>
                  <a:cxn ang="0">
                    <a:pos x="49" y="13"/>
                  </a:cxn>
                  <a:cxn ang="0">
                    <a:pos x="41" y="13"/>
                  </a:cxn>
                  <a:cxn ang="0">
                    <a:pos x="33" y="21"/>
                  </a:cxn>
                  <a:cxn ang="0">
                    <a:pos x="24" y="28"/>
                  </a:cxn>
                  <a:cxn ang="0">
                    <a:pos x="17" y="36"/>
                  </a:cxn>
                  <a:cxn ang="0">
                    <a:pos x="10" y="35"/>
                  </a:cxn>
                  <a:cxn ang="0">
                    <a:pos x="6" y="33"/>
                  </a:cxn>
                </a:cxnLst>
                <a:rect l="0" t="0" r="r" b="b"/>
                <a:pathLst>
                  <a:path w="114" h="102">
                    <a:moveTo>
                      <a:pt x="6" y="33"/>
                    </a:moveTo>
                    <a:cubicBezTo>
                      <a:pt x="4" y="47"/>
                      <a:pt x="0" y="43"/>
                      <a:pt x="0" y="50"/>
                    </a:cubicBezTo>
                    <a:cubicBezTo>
                      <a:pt x="1" y="58"/>
                      <a:pt x="3" y="66"/>
                      <a:pt x="3" y="74"/>
                    </a:cubicBezTo>
                    <a:cubicBezTo>
                      <a:pt x="1" y="81"/>
                      <a:pt x="10" y="74"/>
                      <a:pt x="10" y="80"/>
                    </a:cubicBezTo>
                    <a:cubicBezTo>
                      <a:pt x="12" y="86"/>
                      <a:pt x="3" y="89"/>
                      <a:pt x="3" y="94"/>
                    </a:cubicBezTo>
                    <a:cubicBezTo>
                      <a:pt x="7" y="92"/>
                      <a:pt x="14" y="102"/>
                      <a:pt x="29" y="97"/>
                    </a:cubicBezTo>
                    <a:cubicBezTo>
                      <a:pt x="46" y="94"/>
                      <a:pt x="47" y="94"/>
                      <a:pt x="47" y="88"/>
                    </a:cubicBezTo>
                    <a:cubicBezTo>
                      <a:pt x="46" y="80"/>
                      <a:pt x="55" y="78"/>
                      <a:pt x="59" y="75"/>
                    </a:cubicBezTo>
                    <a:cubicBezTo>
                      <a:pt x="64" y="70"/>
                      <a:pt x="67" y="77"/>
                      <a:pt x="69" y="74"/>
                    </a:cubicBezTo>
                    <a:cubicBezTo>
                      <a:pt x="70" y="72"/>
                      <a:pt x="69" y="70"/>
                      <a:pt x="70" y="64"/>
                    </a:cubicBezTo>
                    <a:cubicBezTo>
                      <a:pt x="73" y="56"/>
                      <a:pt x="81" y="61"/>
                      <a:pt x="76" y="53"/>
                    </a:cubicBezTo>
                    <a:cubicBezTo>
                      <a:pt x="70" y="44"/>
                      <a:pt x="85" y="55"/>
                      <a:pt x="85" y="46"/>
                    </a:cubicBezTo>
                    <a:cubicBezTo>
                      <a:pt x="85" y="41"/>
                      <a:pt x="90" y="39"/>
                      <a:pt x="87" y="33"/>
                    </a:cubicBezTo>
                    <a:cubicBezTo>
                      <a:pt x="84" y="27"/>
                      <a:pt x="85" y="24"/>
                      <a:pt x="96" y="21"/>
                    </a:cubicBezTo>
                    <a:cubicBezTo>
                      <a:pt x="105" y="16"/>
                      <a:pt x="108" y="22"/>
                      <a:pt x="111" y="16"/>
                    </a:cubicBezTo>
                    <a:cubicBezTo>
                      <a:pt x="110" y="16"/>
                      <a:pt x="110" y="15"/>
                      <a:pt x="113" y="15"/>
                    </a:cubicBezTo>
                    <a:cubicBezTo>
                      <a:pt x="114" y="13"/>
                      <a:pt x="111" y="11"/>
                      <a:pt x="108" y="13"/>
                    </a:cubicBezTo>
                    <a:cubicBezTo>
                      <a:pt x="105" y="16"/>
                      <a:pt x="104" y="16"/>
                      <a:pt x="105" y="13"/>
                    </a:cubicBezTo>
                    <a:cubicBezTo>
                      <a:pt x="107" y="11"/>
                      <a:pt x="102" y="11"/>
                      <a:pt x="101" y="13"/>
                    </a:cubicBezTo>
                    <a:cubicBezTo>
                      <a:pt x="99" y="15"/>
                      <a:pt x="97" y="15"/>
                      <a:pt x="97" y="16"/>
                    </a:cubicBezTo>
                    <a:cubicBezTo>
                      <a:pt x="97" y="18"/>
                      <a:pt x="94" y="18"/>
                      <a:pt x="91" y="19"/>
                    </a:cubicBezTo>
                    <a:cubicBezTo>
                      <a:pt x="88" y="22"/>
                      <a:pt x="87" y="19"/>
                      <a:pt x="88" y="10"/>
                    </a:cubicBezTo>
                    <a:cubicBezTo>
                      <a:pt x="88" y="4"/>
                      <a:pt x="87" y="8"/>
                      <a:pt x="85" y="7"/>
                    </a:cubicBezTo>
                    <a:cubicBezTo>
                      <a:pt x="85" y="5"/>
                      <a:pt x="88" y="4"/>
                      <a:pt x="84" y="2"/>
                    </a:cubicBezTo>
                    <a:cubicBezTo>
                      <a:pt x="79" y="0"/>
                      <a:pt x="81" y="5"/>
                      <a:pt x="78" y="7"/>
                    </a:cubicBezTo>
                    <a:cubicBezTo>
                      <a:pt x="76" y="8"/>
                      <a:pt x="79" y="10"/>
                      <a:pt x="78" y="11"/>
                    </a:cubicBezTo>
                    <a:cubicBezTo>
                      <a:pt x="76" y="13"/>
                      <a:pt x="75" y="10"/>
                      <a:pt x="72" y="11"/>
                    </a:cubicBezTo>
                    <a:cubicBezTo>
                      <a:pt x="70" y="13"/>
                      <a:pt x="72" y="16"/>
                      <a:pt x="70" y="16"/>
                    </a:cubicBezTo>
                    <a:cubicBezTo>
                      <a:pt x="70" y="16"/>
                      <a:pt x="69" y="13"/>
                      <a:pt x="67" y="15"/>
                    </a:cubicBezTo>
                    <a:cubicBezTo>
                      <a:pt x="64" y="15"/>
                      <a:pt x="62" y="15"/>
                      <a:pt x="61" y="16"/>
                    </a:cubicBezTo>
                    <a:cubicBezTo>
                      <a:pt x="61" y="19"/>
                      <a:pt x="59" y="19"/>
                      <a:pt x="58" y="16"/>
                    </a:cubicBezTo>
                    <a:cubicBezTo>
                      <a:pt x="56" y="15"/>
                      <a:pt x="56" y="15"/>
                      <a:pt x="55" y="15"/>
                    </a:cubicBezTo>
                    <a:cubicBezTo>
                      <a:pt x="53" y="16"/>
                      <a:pt x="53" y="11"/>
                      <a:pt x="49" y="13"/>
                    </a:cubicBezTo>
                    <a:cubicBezTo>
                      <a:pt x="44" y="15"/>
                      <a:pt x="43" y="10"/>
                      <a:pt x="41" y="13"/>
                    </a:cubicBezTo>
                    <a:cubicBezTo>
                      <a:pt x="38" y="16"/>
                      <a:pt x="35" y="13"/>
                      <a:pt x="33" y="21"/>
                    </a:cubicBezTo>
                    <a:cubicBezTo>
                      <a:pt x="32" y="28"/>
                      <a:pt x="27" y="27"/>
                      <a:pt x="24" y="28"/>
                    </a:cubicBezTo>
                    <a:cubicBezTo>
                      <a:pt x="21" y="30"/>
                      <a:pt x="21" y="35"/>
                      <a:pt x="17" y="36"/>
                    </a:cubicBezTo>
                    <a:cubicBezTo>
                      <a:pt x="12" y="38"/>
                      <a:pt x="15" y="33"/>
                      <a:pt x="10" y="35"/>
                    </a:cubicBezTo>
                    <a:cubicBezTo>
                      <a:pt x="7" y="35"/>
                      <a:pt x="9" y="33"/>
                      <a:pt x="6" y="3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6" name="Freeform 46"/>
              <p:cNvSpPr>
                <a:spLocks/>
              </p:cNvSpPr>
              <p:nvPr/>
            </p:nvSpPr>
            <p:spPr bwMode="auto">
              <a:xfrm>
                <a:off x="3637" y="2344"/>
                <a:ext cx="260" cy="2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6" y="3"/>
                  </a:cxn>
                  <a:cxn ang="0">
                    <a:pos x="120" y="6"/>
                  </a:cxn>
                  <a:cxn ang="0">
                    <a:pos x="120" y="12"/>
                  </a:cxn>
                  <a:cxn ang="0">
                    <a:pos x="125" y="14"/>
                  </a:cxn>
                  <a:cxn ang="0">
                    <a:pos x="134" y="17"/>
                  </a:cxn>
                  <a:cxn ang="0">
                    <a:pos x="125" y="25"/>
                  </a:cxn>
                  <a:cxn ang="0">
                    <a:pos x="114" y="28"/>
                  </a:cxn>
                  <a:cxn ang="0">
                    <a:pos x="103" y="30"/>
                  </a:cxn>
                  <a:cxn ang="0">
                    <a:pos x="105" y="33"/>
                  </a:cxn>
                  <a:cxn ang="0">
                    <a:pos x="105" y="37"/>
                  </a:cxn>
                  <a:cxn ang="0">
                    <a:pos x="105" y="44"/>
                  </a:cxn>
                  <a:cxn ang="0">
                    <a:pos x="108" y="47"/>
                  </a:cxn>
                  <a:cxn ang="0">
                    <a:pos x="111" y="50"/>
                  </a:cxn>
                  <a:cxn ang="0">
                    <a:pos x="111" y="54"/>
                  </a:cxn>
                  <a:cxn ang="0">
                    <a:pos x="105" y="69"/>
                  </a:cxn>
                  <a:cxn ang="0">
                    <a:pos x="102" y="75"/>
                  </a:cxn>
                  <a:cxn ang="0">
                    <a:pos x="94" y="87"/>
                  </a:cxn>
                  <a:cxn ang="0">
                    <a:pos x="90" y="93"/>
                  </a:cxn>
                  <a:cxn ang="0">
                    <a:pos x="86" y="98"/>
                  </a:cxn>
                  <a:cxn ang="0">
                    <a:pos x="77" y="98"/>
                  </a:cxn>
                  <a:cxn ang="0">
                    <a:pos x="71" y="103"/>
                  </a:cxn>
                  <a:cxn ang="0">
                    <a:pos x="71" y="110"/>
                  </a:cxn>
                  <a:cxn ang="0">
                    <a:pos x="76" y="120"/>
                  </a:cxn>
                  <a:cxn ang="0">
                    <a:pos x="81" y="129"/>
                  </a:cxn>
                  <a:cxn ang="0">
                    <a:pos x="81" y="134"/>
                  </a:cxn>
                  <a:cxn ang="0">
                    <a:pos x="77" y="135"/>
                  </a:cxn>
                  <a:cxn ang="0">
                    <a:pos x="73" y="135"/>
                  </a:cxn>
                  <a:cxn ang="0">
                    <a:pos x="67" y="135"/>
                  </a:cxn>
                  <a:cxn ang="0">
                    <a:pos x="62" y="137"/>
                  </a:cxn>
                  <a:cxn ang="0">
                    <a:pos x="58" y="142"/>
                  </a:cxn>
                  <a:cxn ang="0">
                    <a:pos x="53" y="140"/>
                  </a:cxn>
                  <a:cxn ang="0">
                    <a:pos x="52" y="137"/>
                  </a:cxn>
                  <a:cxn ang="0">
                    <a:pos x="50" y="134"/>
                  </a:cxn>
                  <a:cxn ang="0">
                    <a:pos x="48" y="129"/>
                  </a:cxn>
                  <a:cxn ang="0">
                    <a:pos x="45" y="124"/>
                  </a:cxn>
                  <a:cxn ang="0">
                    <a:pos x="30" y="124"/>
                  </a:cxn>
                  <a:cxn ang="0">
                    <a:pos x="24" y="124"/>
                  </a:cxn>
                  <a:cxn ang="0">
                    <a:pos x="18" y="126"/>
                  </a:cxn>
                  <a:cxn ang="0">
                    <a:pos x="12" y="126"/>
                  </a:cxn>
                  <a:cxn ang="0">
                    <a:pos x="6" y="126"/>
                  </a:cxn>
                  <a:cxn ang="0">
                    <a:pos x="7" y="117"/>
                  </a:cxn>
                  <a:cxn ang="0">
                    <a:pos x="12" y="112"/>
                  </a:cxn>
                  <a:cxn ang="0">
                    <a:pos x="18" y="110"/>
                  </a:cxn>
                  <a:cxn ang="0">
                    <a:pos x="20" y="104"/>
                  </a:cxn>
                  <a:cxn ang="0">
                    <a:pos x="15" y="103"/>
                  </a:cxn>
                  <a:cxn ang="0">
                    <a:pos x="15" y="95"/>
                  </a:cxn>
                  <a:cxn ang="0">
                    <a:pos x="13" y="93"/>
                  </a:cxn>
                  <a:cxn ang="0">
                    <a:pos x="6" y="87"/>
                  </a:cxn>
                  <a:cxn ang="0">
                    <a:pos x="0" y="78"/>
                  </a:cxn>
                  <a:cxn ang="0">
                    <a:pos x="26" y="81"/>
                  </a:cxn>
                  <a:cxn ang="0">
                    <a:pos x="44" y="72"/>
                  </a:cxn>
                  <a:cxn ang="0">
                    <a:pos x="56" y="59"/>
                  </a:cxn>
                  <a:cxn ang="0">
                    <a:pos x="65" y="58"/>
                  </a:cxn>
                  <a:cxn ang="0">
                    <a:pos x="67" y="48"/>
                  </a:cxn>
                  <a:cxn ang="0">
                    <a:pos x="73" y="37"/>
                  </a:cxn>
                  <a:cxn ang="0">
                    <a:pos x="82" y="30"/>
                  </a:cxn>
                  <a:cxn ang="0">
                    <a:pos x="83" y="17"/>
                  </a:cxn>
                  <a:cxn ang="0">
                    <a:pos x="93" y="5"/>
                  </a:cxn>
                  <a:cxn ang="0">
                    <a:pos x="108" y="0"/>
                  </a:cxn>
                </a:cxnLst>
                <a:rect l="0" t="0" r="r" b="b"/>
                <a:pathLst>
                  <a:path w="134" h="142">
                    <a:moveTo>
                      <a:pt x="108" y="0"/>
                    </a:moveTo>
                    <a:cubicBezTo>
                      <a:pt x="111" y="3"/>
                      <a:pt x="114" y="0"/>
                      <a:pt x="116" y="3"/>
                    </a:cubicBezTo>
                    <a:cubicBezTo>
                      <a:pt x="116" y="6"/>
                      <a:pt x="117" y="2"/>
                      <a:pt x="120" y="6"/>
                    </a:cubicBezTo>
                    <a:cubicBezTo>
                      <a:pt x="122" y="11"/>
                      <a:pt x="119" y="9"/>
                      <a:pt x="120" y="12"/>
                    </a:cubicBezTo>
                    <a:cubicBezTo>
                      <a:pt x="123" y="16"/>
                      <a:pt x="125" y="12"/>
                      <a:pt x="125" y="14"/>
                    </a:cubicBezTo>
                    <a:cubicBezTo>
                      <a:pt x="126" y="16"/>
                      <a:pt x="131" y="17"/>
                      <a:pt x="134" y="17"/>
                    </a:cubicBezTo>
                    <a:cubicBezTo>
                      <a:pt x="126" y="22"/>
                      <a:pt x="129" y="27"/>
                      <a:pt x="125" y="25"/>
                    </a:cubicBezTo>
                    <a:cubicBezTo>
                      <a:pt x="122" y="25"/>
                      <a:pt x="120" y="30"/>
                      <a:pt x="114" y="28"/>
                    </a:cubicBezTo>
                    <a:cubicBezTo>
                      <a:pt x="105" y="23"/>
                      <a:pt x="100" y="28"/>
                      <a:pt x="103" y="30"/>
                    </a:cubicBezTo>
                    <a:cubicBezTo>
                      <a:pt x="106" y="33"/>
                      <a:pt x="100" y="33"/>
                      <a:pt x="105" y="33"/>
                    </a:cubicBezTo>
                    <a:cubicBezTo>
                      <a:pt x="111" y="34"/>
                      <a:pt x="100" y="34"/>
                      <a:pt x="105" y="37"/>
                    </a:cubicBezTo>
                    <a:cubicBezTo>
                      <a:pt x="108" y="40"/>
                      <a:pt x="102" y="40"/>
                      <a:pt x="105" y="44"/>
                    </a:cubicBezTo>
                    <a:cubicBezTo>
                      <a:pt x="108" y="45"/>
                      <a:pt x="106" y="47"/>
                      <a:pt x="108" y="47"/>
                    </a:cubicBezTo>
                    <a:cubicBezTo>
                      <a:pt x="112" y="45"/>
                      <a:pt x="108" y="50"/>
                      <a:pt x="111" y="50"/>
                    </a:cubicBezTo>
                    <a:cubicBezTo>
                      <a:pt x="116" y="51"/>
                      <a:pt x="117" y="51"/>
                      <a:pt x="111" y="54"/>
                    </a:cubicBezTo>
                    <a:cubicBezTo>
                      <a:pt x="103" y="58"/>
                      <a:pt x="112" y="58"/>
                      <a:pt x="105" y="69"/>
                    </a:cubicBezTo>
                    <a:cubicBezTo>
                      <a:pt x="102" y="75"/>
                      <a:pt x="108" y="73"/>
                      <a:pt x="102" y="75"/>
                    </a:cubicBezTo>
                    <a:cubicBezTo>
                      <a:pt x="96" y="78"/>
                      <a:pt x="99" y="86"/>
                      <a:pt x="94" y="87"/>
                    </a:cubicBezTo>
                    <a:cubicBezTo>
                      <a:pt x="90" y="89"/>
                      <a:pt x="91" y="92"/>
                      <a:pt x="90" y="93"/>
                    </a:cubicBezTo>
                    <a:cubicBezTo>
                      <a:pt x="86" y="95"/>
                      <a:pt x="90" y="98"/>
                      <a:pt x="86" y="98"/>
                    </a:cubicBezTo>
                    <a:cubicBezTo>
                      <a:pt x="81" y="98"/>
                      <a:pt x="79" y="101"/>
                      <a:pt x="77" y="98"/>
                    </a:cubicBezTo>
                    <a:cubicBezTo>
                      <a:pt x="74" y="93"/>
                      <a:pt x="74" y="100"/>
                      <a:pt x="71" y="103"/>
                    </a:cubicBezTo>
                    <a:cubicBezTo>
                      <a:pt x="68" y="106"/>
                      <a:pt x="65" y="110"/>
                      <a:pt x="71" y="110"/>
                    </a:cubicBezTo>
                    <a:cubicBezTo>
                      <a:pt x="77" y="112"/>
                      <a:pt x="70" y="120"/>
                      <a:pt x="76" y="120"/>
                    </a:cubicBezTo>
                    <a:cubicBezTo>
                      <a:pt x="81" y="121"/>
                      <a:pt x="74" y="121"/>
                      <a:pt x="81" y="129"/>
                    </a:cubicBezTo>
                    <a:cubicBezTo>
                      <a:pt x="82" y="131"/>
                      <a:pt x="79" y="132"/>
                      <a:pt x="81" y="134"/>
                    </a:cubicBezTo>
                    <a:cubicBezTo>
                      <a:pt x="82" y="134"/>
                      <a:pt x="77" y="137"/>
                      <a:pt x="77" y="135"/>
                    </a:cubicBezTo>
                    <a:cubicBezTo>
                      <a:pt x="76" y="132"/>
                      <a:pt x="74" y="134"/>
                      <a:pt x="73" y="135"/>
                    </a:cubicBezTo>
                    <a:cubicBezTo>
                      <a:pt x="71" y="139"/>
                      <a:pt x="71" y="134"/>
                      <a:pt x="67" y="135"/>
                    </a:cubicBezTo>
                    <a:cubicBezTo>
                      <a:pt x="65" y="135"/>
                      <a:pt x="62" y="134"/>
                      <a:pt x="62" y="137"/>
                    </a:cubicBezTo>
                    <a:cubicBezTo>
                      <a:pt x="64" y="140"/>
                      <a:pt x="58" y="137"/>
                      <a:pt x="58" y="142"/>
                    </a:cubicBezTo>
                    <a:cubicBezTo>
                      <a:pt x="55" y="139"/>
                      <a:pt x="55" y="142"/>
                      <a:pt x="53" y="140"/>
                    </a:cubicBezTo>
                    <a:cubicBezTo>
                      <a:pt x="52" y="139"/>
                      <a:pt x="53" y="139"/>
                      <a:pt x="52" y="137"/>
                    </a:cubicBezTo>
                    <a:cubicBezTo>
                      <a:pt x="50" y="135"/>
                      <a:pt x="52" y="135"/>
                      <a:pt x="50" y="134"/>
                    </a:cubicBezTo>
                    <a:cubicBezTo>
                      <a:pt x="48" y="132"/>
                      <a:pt x="52" y="129"/>
                      <a:pt x="48" y="129"/>
                    </a:cubicBezTo>
                    <a:cubicBezTo>
                      <a:pt x="44" y="129"/>
                      <a:pt x="47" y="128"/>
                      <a:pt x="45" y="124"/>
                    </a:cubicBezTo>
                    <a:cubicBezTo>
                      <a:pt x="45" y="123"/>
                      <a:pt x="32" y="124"/>
                      <a:pt x="30" y="124"/>
                    </a:cubicBezTo>
                    <a:cubicBezTo>
                      <a:pt x="30" y="128"/>
                      <a:pt x="30" y="126"/>
                      <a:pt x="24" y="124"/>
                    </a:cubicBezTo>
                    <a:cubicBezTo>
                      <a:pt x="18" y="123"/>
                      <a:pt x="23" y="128"/>
                      <a:pt x="18" y="126"/>
                    </a:cubicBezTo>
                    <a:cubicBezTo>
                      <a:pt x="12" y="123"/>
                      <a:pt x="13" y="128"/>
                      <a:pt x="12" y="126"/>
                    </a:cubicBezTo>
                    <a:cubicBezTo>
                      <a:pt x="10" y="124"/>
                      <a:pt x="7" y="131"/>
                      <a:pt x="6" y="126"/>
                    </a:cubicBezTo>
                    <a:cubicBezTo>
                      <a:pt x="6" y="123"/>
                      <a:pt x="6" y="120"/>
                      <a:pt x="7" y="117"/>
                    </a:cubicBezTo>
                    <a:cubicBezTo>
                      <a:pt x="9" y="114"/>
                      <a:pt x="12" y="115"/>
                      <a:pt x="12" y="112"/>
                    </a:cubicBezTo>
                    <a:cubicBezTo>
                      <a:pt x="12" y="110"/>
                      <a:pt x="18" y="112"/>
                      <a:pt x="18" y="110"/>
                    </a:cubicBezTo>
                    <a:cubicBezTo>
                      <a:pt x="18" y="107"/>
                      <a:pt x="20" y="106"/>
                      <a:pt x="20" y="104"/>
                    </a:cubicBezTo>
                    <a:cubicBezTo>
                      <a:pt x="18" y="104"/>
                      <a:pt x="13" y="106"/>
                      <a:pt x="15" y="103"/>
                    </a:cubicBezTo>
                    <a:cubicBezTo>
                      <a:pt x="17" y="101"/>
                      <a:pt x="15" y="98"/>
                      <a:pt x="15" y="95"/>
                    </a:cubicBezTo>
                    <a:cubicBezTo>
                      <a:pt x="15" y="92"/>
                      <a:pt x="15" y="97"/>
                      <a:pt x="13" y="93"/>
                    </a:cubicBezTo>
                    <a:cubicBezTo>
                      <a:pt x="12" y="90"/>
                      <a:pt x="7" y="93"/>
                      <a:pt x="6" y="87"/>
                    </a:cubicBezTo>
                    <a:cubicBezTo>
                      <a:pt x="4" y="82"/>
                      <a:pt x="3" y="81"/>
                      <a:pt x="0" y="78"/>
                    </a:cubicBezTo>
                    <a:cubicBezTo>
                      <a:pt x="4" y="76"/>
                      <a:pt x="10" y="86"/>
                      <a:pt x="26" y="81"/>
                    </a:cubicBezTo>
                    <a:cubicBezTo>
                      <a:pt x="42" y="78"/>
                      <a:pt x="44" y="78"/>
                      <a:pt x="44" y="72"/>
                    </a:cubicBezTo>
                    <a:cubicBezTo>
                      <a:pt x="42" y="64"/>
                      <a:pt x="52" y="62"/>
                      <a:pt x="56" y="59"/>
                    </a:cubicBezTo>
                    <a:cubicBezTo>
                      <a:pt x="61" y="54"/>
                      <a:pt x="64" y="61"/>
                      <a:pt x="65" y="58"/>
                    </a:cubicBezTo>
                    <a:cubicBezTo>
                      <a:pt x="67" y="56"/>
                      <a:pt x="65" y="54"/>
                      <a:pt x="67" y="48"/>
                    </a:cubicBezTo>
                    <a:cubicBezTo>
                      <a:pt x="70" y="40"/>
                      <a:pt x="77" y="45"/>
                      <a:pt x="73" y="37"/>
                    </a:cubicBezTo>
                    <a:cubicBezTo>
                      <a:pt x="67" y="28"/>
                      <a:pt x="82" y="39"/>
                      <a:pt x="82" y="30"/>
                    </a:cubicBezTo>
                    <a:cubicBezTo>
                      <a:pt x="82" y="25"/>
                      <a:pt x="86" y="23"/>
                      <a:pt x="83" y="17"/>
                    </a:cubicBezTo>
                    <a:cubicBezTo>
                      <a:pt x="81" y="11"/>
                      <a:pt x="82" y="8"/>
                      <a:pt x="93" y="5"/>
                    </a:cubicBezTo>
                    <a:cubicBezTo>
                      <a:pt x="102" y="0"/>
                      <a:pt x="105" y="6"/>
                      <a:pt x="108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7" name="Freeform 47"/>
              <p:cNvSpPr>
                <a:spLocks/>
              </p:cNvSpPr>
              <p:nvPr/>
            </p:nvSpPr>
            <p:spPr bwMode="auto">
              <a:xfrm>
                <a:off x="3377" y="2284"/>
                <a:ext cx="297" cy="306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79" y="33"/>
                  </a:cxn>
                  <a:cxn ang="0">
                    <a:pos x="79" y="28"/>
                  </a:cxn>
                  <a:cxn ang="0">
                    <a:pos x="99" y="20"/>
                  </a:cxn>
                  <a:cxn ang="0">
                    <a:pos x="106" y="20"/>
                  </a:cxn>
                  <a:cxn ang="0">
                    <a:pos x="118" y="25"/>
                  </a:cxn>
                  <a:cxn ang="0">
                    <a:pos x="131" y="36"/>
                  </a:cxn>
                  <a:cxn ang="0">
                    <a:pos x="137" y="40"/>
                  </a:cxn>
                  <a:cxn ang="0">
                    <a:pos x="137" y="48"/>
                  </a:cxn>
                  <a:cxn ang="0">
                    <a:pos x="134" y="88"/>
                  </a:cxn>
                  <a:cxn ang="0">
                    <a:pos x="134" y="108"/>
                  </a:cxn>
                  <a:cxn ang="0">
                    <a:pos x="147" y="124"/>
                  </a:cxn>
                  <a:cxn ang="0">
                    <a:pos x="149" y="133"/>
                  </a:cxn>
                  <a:cxn ang="0">
                    <a:pos x="152" y="141"/>
                  </a:cxn>
                  <a:cxn ang="0">
                    <a:pos x="141" y="147"/>
                  </a:cxn>
                  <a:cxn ang="0">
                    <a:pos x="137" y="157"/>
                  </a:cxn>
                  <a:cxn ang="0">
                    <a:pos x="131" y="155"/>
                  </a:cxn>
                  <a:cxn ang="0">
                    <a:pos x="115" y="152"/>
                  </a:cxn>
                  <a:cxn ang="0">
                    <a:pos x="105" y="149"/>
                  </a:cxn>
                  <a:cxn ang="0">
                    <a:pos x="94" y="138"/>
                  </a:cxn>
                  <a:cxn ang="0">
                    <a:pos x="83" y="143"/>
                  </a:cxn>
                  <a:cxn ang="0">
                    <a:pos x="68" y="133"/>
                  </a:cxn>
                  <a:cxn ang="0">
                    <a:pos x="55" y="119"/>
                  </a:cxn>
                  <a:cxn ang="0">
                    <a:pos x="45" y="105"/>
                  </a:cxn>
                  <a:cxn ang="0">
                    <a:pos x="36" y="107"/>
                  </a:cxn>
                  <a:cxn ang="0">
                    <a:pos x="30" y="96"/>
                  </a:cxn>
                  <a:cxn ang="0">
                    <a:pos x="18" y="73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3" y="9"/>
                  </a:cxn>
                  <a:cxn ang="0">
                    <a:pos x="27" y="6"/>
                  </a:cxn>
                  <a:cxn ang="0">
                    <a:pos x="35" y="6"/>
                  </a:cxn>
                  <a:cxn ang="0">
                    <a:pos x="35" y="9"/>
                  </a:cxn>
                  <a:cxn ang="0">
                    <a:pos x="32" y="12"/>
                  </a:cxn>
                  <a:cxn ang="0">
                    <a:pos x="35" y="15"/>
                  </a:cxn>
                  <a:cxn ang="0">
                    <a:pos x="39" y="17"/>
                  </a:cxn>
                </a:cxnLst>
                <a:rect l="0" t="0" r="r" b="b"/>
                <a:pathLst>
                  <a:path w="153" h="158">
                    <a:moveTo>
                      <a:pt x="39" y="17"/>
                    </a:moveTo>
                    <a:cubicBezTo>
                      <a:pt x="39" y="33"/>
                      <a:pt x="47" y="23"/>
                      <a:pt x="50" y="29"/>
                    </a:cubicBezTo>
                    <a:cubicBezTo>
                      <a:pt x="52" y="34"/>
                      <a:pt x="62" y="37"/>
                      <a:pt x="64" y="37"/>
                    </a:cubicBezTo>
                    <a:cubicBezTo>
                      <a:pt x="67" y="36"/>
                      <a:pt x="77" y="33"/>
                      <a:pt x="79" y="33"/>
                    </a:cubicBezTo>
                    <a:cubicBezTo>
                      <a:pt x="79" y="34"/>
                      <a:pt x="74" y="34"/>
                      <a:pt x="79" y="34"/>
                    </a:cubicBezTo>
                    <a:cubicBezTo>
                      <a:pt x="82" y="34"/>
                      <a:pt x="79" y="31"/>
                      <a:pt x="79" y="28"/>
                    </a:cubicBezTo>
                    <a:cubicBezTo>
                      <a:pt x="90" y="28"/>
                      <a:pt x="82" y="25"/>
                      <a:pt x="90" y="22"/>
                    </a:cubicBezTo>
                    <a:cubicBezTo>
                      <a:pt x="94" y="19"/>
                      <a:pt x="97" y="23"/>
                      <a:pt x="99" y="20"/>
                    </a:cubicBezTo>
                    <a:cubicBezTo>
                      <a:pt x="99" y="19"/>
                      <a:pt x="102" y="17"/>
                      <a:pt x="103" y="19"/>
                    </a:cubicBezTo>
                    <a:cubicBezTo>
                      <a:pt x="103" y="20"/>
                      <a:pt x="105" y="17"/>
                      <a:pt x="106" y="20"/>
                    </a:cubicBezTo>
                    <a:cubicBezTo>
                      <a:pt x="106" y="23"/>
                      <a:pt x="112" y="22"/>
                      <a:pt x="112" y="25"/>
                    </a:cubicBezTo>
                    <a:cubicBezTo>
                      <a:pt x="114" y="26"/>
                      <a:pt x="114" y="23"/>
                      <a:pt x="118" y="25"/>
                    </a:cubicBezTo>
                    <a:cubicBezTo>
                      <a:pt x="124" y="26"/>
                      <a:pt x="120" y="29"/>
                      <a:pt x="124" y="31"/>
                    </a:cubicBezTo>
                    <a:cubicBezTo>
                      <a:pt x="129" y="33"/>
                      <a:pt x="127" y="36"/>
                      <a:pt x="131" y="36"/>
                    </a:cubicBezTo>
                    <a:cubicBezTo>
                      <a:pt x="134" y="36"/>
                      <a:pt x="135" y="36"/>
                      <a:pt x="137" y="37"/>
                    </a:cubicBezTo>
                    <a:cubicBezTo>
                      <a:pt x="137" y="39"/>
                      <a:pt x="135" y="37"/>
                      <a:pt x="137" y="40"/>
                    </a:cubicBezTo>
                    <a:cubicBezTo>
                      <a:pt x="137" y="42"/>
                      <a:pt x="135" y="43"/>
                      <a:pt x="137" y="43"/>
                    </a:cubicBezTo>
                    <a:cubicBezTo>
                      <a:pt x="138" y="45"/>
                      <a:pt x="137" y="46"/>
                      <a:pt x="137" y="48"/>
                    </a:cubicBezTo>
                    <a:cubicBezTo>
                      <a:pt x="135" y="62"/>
                      <a:pt x="131" y="57"/>
                      <a:pt x="131" y="65"/>
                    </a:cubicBezTo>
                    <a:cubicBezTo>
                      <a:pt x="132" y="73"/>
                      <a:pt x="134" y="81"/>
                      <a:pt x="134" y="88"/>
                    </a:cubicBezTo>
                    <a:cubicBezTo>
                      <a:pt x="132" y="96"/>
                      <a:pt x="141" y="88"/>
                      <a:pt x="141" y="95"/>
                    </a:cubicBezTo>
                    <a:cubicBezTo>
                      <a:pt x="143" y="101"/>
                      <a:pt x="134" y="104"/>
                      <a:pt x="134" y="108"/>
                    </a:cubicBezTo>
                    <a:cubicBezTo>
                      <a:pt x="137" y="112"/>
                      <a:pt x="138" y="113"/>
                      <a:pt x="140" y="118"/>
                    </a:cubicBezTo>
                    <a:cubicBezTo>
                      <a:pt x="141" y="124"/>
                      <a:pt x="146" y="121"/>
                      <a:pt x="147" y="124"/>
                    </a:cubicBezTo>
                    <a:cubicBezTo>
                      <a:pt x="149" y="127"/>
                      <a:pt x="149" y="122"/>
                      <a:pt x="149" y="126"/>
                    </a:cubicBezTo>
                    <a:cubicBezTo>
                      <a:pt x="149" y="129"/>
                      <a:pt x="150" y="132"/>
                      <a:pt x="149" y="133"/>
                    </a:cubicBezTo>
                    <a:cubicBezTo>
                      <a:pt x="147" y="136"/>
                      <a:pt x="152" y="135"/>
                      <a:pt x="153" y="135"/>
                    </a:cubicBezTo>
                    <a:cubicBezTo>
                      <a:pt x="153" y="136"/>
                      <a:pt x="152" y="138"/>
                      <a:pt x="152" y="141"/>
                    </a:cubicBezTo>
                    <a:cubicBezTo>
                      <a:pt x="152" y="143"/>
                      <a:pt x="146" y="141"/>
                      <a:pt x="146" y="143"/>
                    </a:cubicBezTo>
                    <a:cubicBezTo>
                      <a:pt x="146" y="146"/>
                      <a:pt x="143" y="144"/>
                      <a:pt x="141" y="147"/>
                    </a:cubicBezTo>
                    <a:cubicBezTo>
                      <a:pt x="140" y="150"/>
                      <a:pt x="140" y="153"/>
                      <a:pt x="140" y="157"/>
                    </a:cubicBezTo>
                    <a:cubicBezTo>
                      <a:pt x="138" y="155"/>
                      <a:pt x="140" y="158"/>
                      <a:pt x="137" y="157"/>
                    </a:cubicBezTo>
                    <a:cubicBezTo>
                      <a:pt x="134" y="155"/>
                      <a:pt x="132" y="157"/>
                      <a:pt x="132" y="155"/>
                    </a:cubicBezTo>
                    <a:cubicBezTo>
                      <a:pt x="131" y="153"/>
                      <a:pt x="131" y="153"/>
                      <a:pt x="131" y="155"/>
                    </a:cubicBezTo>
                    <a:cubicBezTo>
                      <a:pt x="131" y="157"/>
                      <a:pt x="123" y="153"/>
                      <a:pt x="121" y="153"/>
                    </a:cubicBezTo>
                    <a:cubicBezTo>
                      <a:pt x="118" y="155"/>
                      <a:pt x="120" y="153"/>
                      <a:pt x="115" y="152"/>
                    </a:cubicBezTo>
                    <a:cubicBezTo>
                      <a:pt x="112" y="152"/>
                      <a:pt x="114" y="153"/>
                      <a:pt x="111" y="152"/>
                    </a:cubicBezTo>
                    <a:cubicBezTo>
                      <a:pt x="109" y="150"/>
                      <a:pt x="106" y="152"/>
                      <a:pt x="105" y="149"/>
                    </a:cubicBezTo>
                    <a:cubicBezTo>
                      <a:pt x="105" y="147"/>
                      <a:pt x="105" y="138"/>
                      <a:pt x="100" y="136"/>
                    </a:cubicBezTo>
                    <a:cubicBezTo>
                      <a:pt x="96" y="135"/>
                      <a:pt x="96" y="138"/>
                      <a:pt x="94" y="138"/>
                    </a:cubicBezTo>
                    <a:cubicBezTo>
                      <a:pt x="91" y="138"/>
                      <a:pt x="93" y="139"/>
                      <a:pt x="91" y="139"/>
                    </a:cubicBezTo>
                    <a:cubicBezTo>
                      <a:pt x="88" y="139"/>
                      <a:pt x="86" y="144"/>
                      <a:pt x="83" y="143"/>
                    </a:cubicBezTo>
                    <a:cubicBezTo>
                      <a:pt x="80" y="139"/>
                      <a:pt x="79" y="143"/>
                      <a:pt x="74" y="138"/>
                    </a:cubicBezTo>
                    <a:cubicBezTo>
                      <a:pt x="73" y="136"/>
                      <a:pt x="68" y="135"/>
                      <a:pt x="68" y="133"/>
                    </a:cubicBezTo>
                    <a:cubicBezTo>
                      <a:pt x="70" y="130"/>
                      <a:pt x="61" y="130"/>
                      <a:pt x="58" y="127"/>
                    </a:cubicBezTo>
                    <a:cubicBezTo>
                      <a:pt x="55" y="122"/>
                      <a:pt x="58" y="122"/>
                      <a:pt x="55" y="119"/>
                    </a:cubicBezTo>
                    <a:cubicBezTo>
                      <a:pt x="53" y="116"/>
                      <a:pt x="55" y="113"/>
                      <a:pt x="52" y="110"/>
                    </a:cubicBezTo>
                    <a:cubicBezTo>
                      <a:pt x="47" y="107"/>
                      <a:pt x="50" y="102"/>
                      <a:pt x="45" y="105"/>
                    </a:cubicBezTo>
                    <a:cubicBezTo>
                      <a:pt x="42" y="108"/>
                      <a:pt x="39" y="101"/>
                      <a:pt x="39" y="104"/>
                    </a:cubicBezTo>
                    <a:cubicBezTo>
                      <a:pt x="39" y="107"/>
                      <a:pt x="38" y="105"/>
                      <a:pt x="36" y="107"/>
                    </a:cubicBezTo>
                    <a:cubicBezTo>
                      <a:pt x="36" y="104"/>
                      <a:pt x="35" y="104"/>
                      <a:pt x="33" y="102"/>
                    </a:cubicBezTo>
                    <a:cubicBezTo>
                      <a:pt x="32" y="102"/>
                      <a:pt x="32" y="99"/>
                      <a:pt x="30" y="96"/>
                    </a:cubicBezTo>
                    <a:cubicBezTo>
                      <a:pt x="29" y="93"/>
                      <a:pt x="32" y="90"/>
                      <a:pt x="29" y="84"/>
                    </a:cubicBezTo>
                    <a:cubicBezTo>
                      <a:pt x="26" y="79"/>
                      <a:pt x="18" y="77"/>
                      <a:pt x="18" y="73"/>
                    </a:cubicBezTo>
                    <a:cubicBezTo>
                      <a:pt x="17" y="67"/>
                      <a:pt x="11" y="68"/>
                      <a:pt x="12" y="62"/>
                    </a:cubicBezTo>
                    <a:cubicBezTo>
                      <a:pt x="12" y="56"/>
                      <a:pt x="20" y="54"/>
                      <a:pt x="17" y="50"/>
                    </a:cubicBezTo>
                    <a:cubicBezTo>
                      <a:pt x="15" y="45"/>
                      <a:pt x="20" y="46"/>
                      <a:pt x="20" y="45"/>
                    </a:cubicBezTo>
                    <a:cubicBezTo>
                      <a:pt x="18" y="43"/>
                      <a:pt x="11" y="45"/>
                      <a:pt x="11" y="42"/>
                    </a:cubicBezTo>
                    <a:cubicBezTo>
                      <a:pt x="11" y="39"/>
                      <a:pt x="8" y="36"/>
                      <a:pt x="6" y="31"/>
                    </a:cubicBezTo>
                    <a:cubicBezTo>
                      <a:pt x="6" y="28"/>
                      <a:pt x="4" y="28"/>
                      <a:pt x="4" y="25"/>
                    </a:cubicBezTo>
                    <a:cubicBezTo>
                      <a:pt x="6" y="23"/>
                      <a:pt x="1" y="23"/>
                      <a:pt x="1" y="22"/>
                    </a:cubicBezTo>
                    <a:cubicBezTo>
                      <a:pt x="1" y="20"/>
                      <a:pt x="4" y="20"/>
                      <a:pt x="4" y="19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11"/>
                      <a:pt x="1" y="11"/>
                      <a:pt x="1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5"/>
                      <a:pt x="3" y="6"/>
                      <a:pt x="3" y="6"/>
                    </a:cubicBezTo>
                    <a:cubicBezTo>
                      <a:pt x="4" y="5"/>
                      <a:pt x="3" y="0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9" y="6"/>
                      <a:pt x="11" y="11"/>
                      <a:pt x="15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6" y="6"/>
                      <a:pt x="27" y="6"/>
                    </a:cubicBezTo>
                    <a:cubicBezTo>
                      <a:pt x="27" y="5"/>
                      <a:pt x="30" y="2"/>
                      <a:pt x="32" y="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3" y="6"/>
                      <a:pt x="33" y="8"/>
                    </a:cubicBezTo>
                    <a:cubicBezTo>
                      <a:pt x="33" y="9"/>
                      <a:pt x="35" y="9"/>
                      <a:pt x="35" y="9"/>
                    </a:cubicBezTo>
                    <a:cubicBezTo>
                      <a:pt x="35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3" y="14"/>
                    </a:cubicBezTo>
                    <a:cubicBezTo>
                      <a:pt x="33" y="14"/>
                      <a:pt x="33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5"/>
                      <a:pt x="35" y="19"/>
                      <a:pt x="39" y="1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8" name="Freeform 48"/>
              <p:cNvSpPr>
                <a:spLocks/>
              </p:cNvSpPr>
              <p:nvPr/>
            </p:nvSpPr>
            <p:spPr bwMode="auto">
              <a:xfrm>
                <a:off x="3102" y="2232"/>
                <a:ext cx="287" cy="139"/>
              </a:xfrm>
              <a:custGeom>
                <a:avLst/>
                <a:gdLst/>
                <a:ahLst/>
                <a:cxnLst>
                  <a:cxn ang="0">
                    <a:pos x="139" y="14"/>
                  </a:cxn>
                  <a:cxn ang="0">
                    <a:pos x="140" y="19"/>
                  </a:cxn>
                  <a:cxn ang="0">
                    <a:pos x="140" y="24"/>
                  </a:cxn>
                  <a:cxn ang="0">
                    <a:pos x="146" y="27"/>
                  </a:cxn>
                  <a:cxn ang="0">
                    <a:pos x="148" y="30"/>
                  </a:cxn>
                  <a:cxn ang="0">
                    <a:pos x="142" y="33"/>
                  </a:cxn>
                  <a:cxn ang="0">
                    <a:pos x="143" y="38"/>
                  </a:cxn>
                  <a:cxn ang="0">
                    <a:pos x="145" y="44"/>
                  </a:cxn>
                  <a:cxn ang="0">
                    <a:pos x="143" y="49"/>
                  </a:cxn>
                  <a:cxn ang="0">
                    <a:pos x="148" y="58"/>
                  </a:cxn>
                  <a:cxn ang="0">
                    <a:pos x="145" y="60"/>
                  </a:cxn>
                  <a:cxn ang="0">
                    <a:pos x="139" y="56"/>
                  </a:cxn>
                  <a:cxn ang="0">
                    <a:pos x="134" y="55"/>
                  </a:cxn>
                  <a:cxn ang="0">
                    <a:pos x="133" y="55"/>
                  </a:cxn>
                  <a:cxn ang="0">
                    <a:pos x="133" y="55"/>
                  </a:cxn>
                  <a:cxn ang="0">
                    <a:pos x="130" y="56"/>
                  </a:cxn>
                  <a:cxn ang="0">
                    <a:pos x="124" y="58"/>
                  </a:cxn>
                  <a:cxn ang="0">
                    <a:pos x="104" y="63"/>
                  </a:cxn>
                  <a:cxn ang="0">
                    <a:pos x="90" y="63"/>
                  </a:cxn>
                  <a:cxn ang="0">
                    <a:pos x="84" y="61"/>
                  </a:cxn>
                  <a:cxn ang="0">
                    <a:pos x="84" y="67"/>
                  </a:cxn>
                  <a:cxn ang="0">
                    <a:pos x="79" y="72"/>
                  </a:cxn>
                  <a:cxn ang="0">
                    <a:pos x="78" y="67"/>
                  </a:cxn>
                  <a:cxn ang="0">
                    <a:pos x="75" y="63"/>
                  </a:cxn>
                  <a:cxn ang="0">
                    <a:pos x="55" y="70"/>
                  </a:cxn>
                  <a:cxn ang="0">
                    <a:pos x="35" y="67"/>
                  </a:cxn>
                  <a:cxn ang="0">
                    <a:pos x="24" y="64"/>
                  </a:cxn>
                  <a:cxn ang="0">
                    <a:pos x="15" y="63"/>
                  </a:cxn>
                  <a:cxn ang="0">
                    <a:pos x="15" y="60"/>
                  </a:cxn>
                  <a:cxn ang="0">
                    <a:pos x="11" y="56"/>
                  </a:cxn>
                  <a:cxn ang="0">
                    <a:pos x="9" y="50"/>
                  </a:cxn>
                  <a:cxn ang="0">
                    <a:pos x="3" y="46"/>
                  </a:cxn>
                  <a:cxn ang="0">
                    <a:pos x="6" y="42"/>
                  </a:cxn>
                  <a:cxn ang="0">
                    <a:pos x="5" y="35"/>
                  </a:cxn>
                  <a:cxn ang="0">
                    <a:pos x="0" y="28"/>
                  </a:cxn>
                  <a:cxn ang="0">
                    <a:pos x="11" y="22"/>
                  </a:cxn>
                  <a:cxn ang="0">
                    <a:pos x="15" y="21"/>
                  </a:cxn>
                  <a:cxn ang="0">
                    <a:pos x="26" y="19"/>
                  </a:cxn>
                  <a:cxn ang="0">
                    <a:pos x="24" y="14"/>
                  </a:cxn>
                  <a:cxn ang="0">
                    <a:pos x="37" y="13"/>
                  </a:cxn>
                  <a:cxn ang="0">
                    <a:pos x="55" y="5"/>
                  </a:cxn>
                  <a:cxn ang="0">
                    <a:pos x="76" y="7"/>
                  </a:cxn>
                  <a:cxn ang="0">
                    <a:pos x="89" y="14"/>
                  </a:cxn>
                  <a:cxn ang="0">
                    <a:pos x="108" y="14"/>
                  </a:cxn>
                  <a:cxn ang="0">
                    <a:pos x="127" y="10"/>
                  </a:cxn>
                  <a:cxn ang="0">
                    <a:pos x="131" y="8"/>
                  </a:cxn>
                  <a:cxn ang="0">
                    <a:pos x="136" y="11"/>
                  </a:cxn>
                  <a:cxn ang="0">
                    <a:pos x="139" y="13"/>
                  </a:cxn>
                </a:cxnLst>
                <a:rect l="0" t="0" r="r" b="b"/>
                <a:pathLst>
                  <a:path w="148" h="72">
                    <a:moveTo>
                      <a:pt x="139" y="14"/>
                    </a:moveTo>
                    <a:cubicBezTo>
                      <a:pt x="139" y="14"/>
                      <a:pt x="139" y="14"/>
                      <a:pt x="139" y="14"/>
                    </a:cubicBezTo>
                    <a:cubicBezTo>
                      <a:pt x="139" y="14"/>
                      <a:pt x="137" y="14"/>
                      <a:pt x="139" y="14"/>
                    </a:cubicBezTo>
                    <a:cubicBezTo>
                      <a:pt x="139" y="16"/>
                      <a:pt x="140" y="18"/>
                      <a:pt x="140" y="19"/>
                    </a:cubicBezTo>
                    <a:cubicBezTo>
                      <a:pt x="140" y="21"/>
                      <a:pt x="139" y="21"/>
                      <a:pt x="139" y="22"/>
                    </a:cubicBezTo>
                    <a:cubicBezTo>
                      <a:pt x="139" y="24"/>
                      <a:pt x="140" y="24"/>
                      <a:pt x="140" y="24"/>
                    </a:cubicBezTo>
                    <a:cubicBezTo>
                      <a:pt x="140" y="25"/>
                      <a:pt x="139" y="25"/>
                      <a:pt x="139" y="25"/>
                    </a:cubicBezTo>
                    <a:cubicBezTo>
                      <a:pt x="142" y="27"/>
                      <a:pt x="145" y="25"/>
                      <a:pt x="146" y="27"/>
                    </a:cubicBezTo>
                    <a:cubicBezTo>
                      <a:pt x="148" y="28"/>
                      <a:pt x="148" y="28"/>
                      <a:pt x="148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5" y="27"/>
                      <a:pt x="146" y="32"/>
                      <a:pt x="145" y="33"/>
                    </a:cubicBezTo>
                    <a:cubicBezTo>
                      <a:pt x="145" y="33"/>
                      <a:pt x="142" y="32"/>
                      <a:pt x="142" y="33"/>
                    </a:cubicBezTo>
                    <a:cubicBezTo>
                      <a:pt x="142" y="35"/>
                      <a:pt x="143" y="35"/>
                      <a:pt x="143" y="36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3" y="38"/>
                      <a:pt x="145" y="38"/>
                      <a:pt x="145" y="39"/>
                    </a:cubicBezTo>
                    <a:cubicBezTo>
                      <a:pt x="145" y="41"/>
                      <a:pt x="145" y="42"/>
                      <a:pt x="145" y="44"/>
                    </a:cubicBezTo>
                    <a:cubicBezTo>
                      <a:pt x="145" y="44"/>
                      <a:pt x="146" y="44"/>
                      <a:pt x="146" y="46"/>
                    </a:cubicBezTo>
                    <a:cubicBezTo>
                      <a:pt x="146" y="47"/>
                      <a:pt x="143" y="47"/>
                      <a:pt x="143" y="49"/>
                    </a:cubicBezTo>
                    <a:cubicBezTo>
                      <a:pt x="143" y="50"/>
                      <a:pt x="148" y="50"/>
                      <a:pt x="146" y="52"/>
                    </a:cubicBezTo>
                    <a:cubicBezTo>
                      <a:pt x="146" y="55"/>
                      <a:pt x="148" y="55"/>
                      <a:pt x="148" y="58"/>
                    </a:cubicBezTo>
                    <a:cubicBezTo>
                      <a:pt x="148" y="58"/>
                      <a:pt x="148" y="58"/>
                      <a:pt x="146" y="58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3" y="58"/>
                      <a:pt x="145" y="56"/>
                      <a:pt x="143" y="56"/>
                    </a:cubicBezTo>
                    <a:cubicBezTo>
                      <a:pt x="142" y="55"/>
                      <a:pt x="142" y="58"/>
                      <a:pt x="139" y="56"/>
                    </a:cubicBezTo>
                    <a:cubicBezTo>
                      <a:pt x="137" y="56"/>
                      <a:pt x="137" y="55"/>
                      <a:pt x="136" y="55"/>
                    </a:cubicBezTo>
                    <a:cubicBezTo>
                      <a:pt x="136" y="55"/>
                      <a:pt x="136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4" y="56"/>
                      <a:pt x="134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1" y="56"/>
                      <a:pt x="131" y="58"/>
                      <a:pt x="130" y="58"/>
                    </a:cubicBezTo>
                    <a:cubicBezTo>
                      <a:pt x="130" y="56"/>
                      <a:pt x="130" y="56"/>
                      <a:pt x="130" y="56"/>
                    </a:cubicBezTo>
                    <a:cubicBezTo>
                      <a:pt x="130" y="56"/>
                      <a:pt x="128" y="55"/>
                      <a:pt x="128" y="56"/>
                    </a:cubicBezTo>
                    <a:cubicBezTo>
                      <a:pt x="127" y="58"/>
                      <a:pt x="125" y="58"/>
                      <a:pt x="124" y="58"/>
                    </a:cubicBezTo>
                    <a:cubicBezTo>
                      <a:pt x="121" y="58"/>
                      <a:pt x="119" y="58"/>
                      <a:pt x="117" y="58"/>
                    </a:cubicBezTo>
                    <a:cubicBezTo>
                      <a:pt x="113" y="60"/>
                      <a:pt x="110" y="63"/>
                      <a:pt x="104" y="63"/>
                    </a:cubicBezTo>
                    <a:cubicBezTo>
                      <a:pt x="101" y="63"/>
                      <a:pt x="101" y="61"/>
                      <a:pt x="98" y="60"/>
                    </a:cubicBezTo>
                    <a:cubicBezTo>
                      <a:pt x="95" y="60"/>
                      <a:pt x="93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3"/>
                      <a:pt x="84" y="61"/>
                      <a:pt x="84" y="61"/>
                    </a:cubicBezTo>
                    <a:cubicBezTo>
                      <a:pt x="84" y="61"/>
                      <a:pt x="82" y="64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1" y="67"/>
                      <a:pt x="81" y="72"/>
                      <a:pt x="79" y="72"/>
                    </a:cubicBezTo>
                    <a:cubicBezTo>
                      <a:pt x="79" y="72"/>
                      <a:pt x="79" y="70"/>
                      <a:pt x="78" y="70"/>
                    </a:cubicBezTo>
                    <a:cubicBezTo>
                      <a:pt x="79" y="69"/>
                      <a:pt x="78" y="69"/>
                      <a:pt x="78" y="67"/>
                    </a:cubicBezTo>
                    <a:cubicBezTo>
                      <a:pt x="76" y="66"/>
                      <a:pt x="81" y="64"/>
                      <a:pt x="81" y="61"/>
                    </a:cubicBezTo>
                    <a:cubicBezTo>
                      <a:pt x="79" y="60"/>
                      <a:pt x="79" y="60"/>
                      <a:pt x="75" y="63"/>
                    </a:cubicBezTo>
                    <a:cubicBezTo>
                      <a:pt x="72" y="67"/>
                      <a:pt x="72" y="56"/>
                      <a:pt x="64" y="64"/>
                    </a:cubicBezTo>
                    <a:cubicBezTo>
                      <a:pt x="60" y="70"/>
                      <a:pt x="60" y="67"/>
                      <a:pt x="55" y="70"/>
                    </a:cubicBezTo>
                    <a:cubicBezTo>
                      <a:pt x="50" y="72"/>
                      <a:pt x="50" y="64"/>
                      <a:pt x="41" y="61"/>
                    </a:cubicBezTo>
                    <a:cubicBezTo>
                      <a:pt x="32" y="58"/>
                      <a:pt x="37" y="66"/>
                      <a:pt x="35" y="67"/>
                    </a:cubicBezTo>
                    <a:cubicBezTo>
                      <a:pt x="34" y="69"/>
                      <a:pt x="34" y="66"/>
                      <a:pt x="31" y="69"/>
                    </a:cubicBezTo>
                    <a:cubicBezTo>
                      <a:pt x="29" y="70"/>
                      <a:pt x="24" y="67"/>
                      <a:pt x="24" y="64"/>
                    </a:cubicBezTo>
                    <a:cubicBezTo>
                      <a:pt x="23" y="60"/>
                      <a:pt x="23" y="64"/>
                      <a:pt x="20" y="63"/>
                    </a:cubicBezTo>
                    <a:cubicBezTo>
                      <a:pt x="18" y="60"/>
                      <a:pt x="15" y="66"/>
                      <a:pt x="15" y="63"/>
                    </a:cubicBezTo>
                    <a:cubicBezTo>
                      <a:pt x="15" y="61"/>
                      <a:pt x="11" y="64"/>
                      <a:pt x="11" y="63"/>
                    </a:cubicBezTo>
                    <a:cubicBezTo>
                      <a:pt x="9" y="61"/>
                      <a:pt x="14" y="63"/>
                      <a:pt x="15" y="60"/>
                    </a:cubicBezTo>
                    <a:cubicBezTo>
                      <a:pt x="17" y="58"/>
                      <a:pt x="11" y="61"/>
                      <a:pt x="9" y="60"/>
                    </a:cubicBezTo>
                    <a:cubicBezTo>
                      <a:pt x="8" y="56"/>
                      <a:pt x="12" y="60"/>
                      <a:pt x="11" y="56"/>
                    </a:cubicBezTo>
                    <a:cubicBezTo>
                      <a:pt x="11" y="55"/>
                      <a:pt x="9" y="56"/>
                      <a:pt x="9" y="55"/>
                    </a:cubicBezTo>
                    <a:cubicBezTo>
                      <a:pt x="9" y="52"/>
                      <a:pt x="8" y="53"/>
                      <a:pt x="9" y="50"/>
                    </a:cubicBezTo>
                    <a:cubicBezTo>
                      <a:pt x="11" y="47"/>
                      <a:pt x="8" y="49"/>
                      <a:pt x="6" y="47"/>
                    </a:cubicBezTo>
                    <a:cubicBezTo>
                      <a:pt x="5" y="46"/>
                      <a:pt x="5" y="49"/>
                      <a:pt x="3" y="46"/>
                    </a:cubicBezTo>
                    <a:cubicBezTo>
                      <a:pt x="2" y="44"/>
                      <a:pt x="3" y="39"/>
                      <a:pt x="5" y="42"/>
                    </a:cubicBezTo>
                    <a:cubicBezTo>
                      <a:pt x="5" y="47"/>
                      <a:pt x="9" y="44"/>
                      <a:pt x="6" y="42"/>
                    </a:cubicBezTo>
                    <a:cubicBezTo>
                      <a:pt x="3" y="41"/>
                      <a:pt x="9" y="39"/>
                      <a:pt x="6" y="38"/>
                    </a:cubicBezTo>
                    <a:cubicBezTo>
                      <a:pt x="5" y="38"/>
                      <a:pt x="8" y="36"/>
                      <a:pt x="5" y="35"/>
                    </a:cubicBezTo>
                    <a:cubicBezTo>
                      <a:pt x="3" y="33"/>
                      <a:pt x="9" y="30"/>
                      <a:pt x="5" y="32"/>
                    </a:cubicBezTo>
                    <a:cubicBezTo>
                      <a:pt x="0" y="33"/>
                      <a:pt x="0" y="33"/>
                      <a:pt x="0" y="28"/>
                    </a:cubicBezTo>
                    <a:cubicBezTo>
                      <a:pt x="2" y="25"/>
                      <a:pt x="2" y="27"/>
                      <a:pt x="3" y="25"/>
                    </a:cubicBezTo>
                    <a:cubicBezTo>
                      <a:pt x="6" y="21"/>
                      <a:pt x="9" y="21"/>
                      <a:pt x="11" y="22"/>
                    </a:cubicBezTo>
                    <a:cubicBezTo>
                      <a:pt x="11" y="24"/>
                      <a:pt x="14" y="24"/>
                      <a:pt x="12" y="22"/>
                    </a:cubicBezTo>
                    <a:cubicBezTo>
                      <a:pt x="11" y="21"/>
                      <a:pt x="17" y="19"/>
                      <a:pt x="15" y="21"/>
                    </a:cubicBezTo>
                    <a:cubicBezTo>
                      <a:pt x="15" y="22"/>
                      <a:pt x="23" y="22"/>
                      <a:pt x="23" y="22"/>
                    </a:cubicBezTo>
                    <a:cubicBezTo>
                      <a:pt x="24" y="21"/>
                      <a:pt x="17" y="21"/>
                      <a:pt x="26" y="19"/>
                    </a:cubicBezTo>
                    <a:cubicBezTo>
                      <a:pt x="34" y="18"/>
                      <a:pt x="28" y="19"/>
                      <a:pt x="26" y="18"/>
                    </a:cubicBezTo>
                    <a:cubicBezTo>
                      <a:pt x="24" y="16"/>
                      <a:pt x="23" y="16"/>
                      <a:pt x="24" y="14"/>
                    </a:cubicBezTo>
                    <a:cubicBezTo>
                      <a:pt x="24" y="13"/>
                      <a:pt x="24" y="13"/>
                      <a:pt x="29" y="13"/>
                    </a:cubicBezTo>
                    <a:cubicBezTo>
                      <a:pt x="32" y="14"/>
                      <a:pt x="32" y="11"/>
                      <a:pt x="37" y="13"/>
                    </a:cubicBezTo>
                    <a:cubicBezTo>
                      <a:pt x="40" y="14"/>
                      <a:pt x="41" y="14"/>
                      <a:pt x="43" y="13"/>
                    </a:cubicBezTo>
                    <a:cubicBezTo>
                      <a:pt x="43" y="11"/>
                      <a:pt x="46" y="8"/>
                      <a:pt x="55" y="5"/>
                    </a:cubicBezTo>
                    <a:cubicBezTo>
                      <a:pt x="63" y="2"/>
                      <a:pt x="66" y="7"/>
                      <a:pt x="70" y="4"/>
                    </a:cubicBezTo>
                    <a:cubicBezTo>
                      <a:pt x="75" y="0"/>
                      <a:pt x="70" y="10"/>
                      <a:pt x="76" y="7"/>
                    </a:cubicBezTo>
                    <a:cubicBezTo>
                      <a:pt x="82" y="5"/>
                      <a:pt x="79" y="13"/>
                      <a:pt x="84" y="11"/>
                    </a:cubicBezTo>
                    <a:cubicBezTo>
                      <a:pt x="87" y="10"/>
                      <a:pt x="84" y="11"/>
                      <a:pt x="89" y="14"/>
                    </a:cubicBezTo>
                    <a:cubicBezTo>
                      <a:pt x="93" y="16"/>
                      <a:pt x="90" y="11"/>
                      <a:pt x="95" y="14"/>
                    </a:cubicBezTo>
                    <a:cubicBezTo>
                      <a:pt x="98" y="19"/>
                      <a:pt x="104" y="11"/>
                      <a:pt x="108" y="14"/>
                    </a:cubicBezTo>
                    <a:cubicBezTo>
                      <a:pt x="113" y="19"/>
                      <a:pt x="122" y="11"/>
                      <a:pt x="122" y="10"/>
                    </a:cubicBezTo>
                    <a:cubicBezTo>
                      <a:pt x="125" y="11"/>
                      <a:pt x="124" y="10"/>
                      <a:pt x="127" y="10"/>
                    </a:cubicBezTo>
                    <a:cubicBezTo>
                      <a:pt x="127" y="10"/>
                      <a:pt x="130" y="11"/>
                      <a:pt x="130" y="10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8"/>
                      <a:pt x="133" y="8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7" y="14"/>
                      <a:pt x="137" y="13"/>
                      <a:pt x="139" y="13"/>
                    </a:cubicBezTo>
                    <a:cubicBezTo>
                      <a:pt x="139" y="14"/>
                      <a:pt x="139" y="14"/>
                      <a:pt x="139" y="1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29" name="Freeform 49"/>
              <p:cNvSpPr>
                <a:spLocks/>
              </p:cNvSpPr>
              <p:nvPr/>
            </p:nvSpPr>
            <p:spPr bwMode="auto">
              <a:xfrm>
                <a:off x="3505" y="2220"/>
                <a:ext cx="224" cy="16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5" y="14"/>
                  </a:cxn>
                  <a:cxn ang="0">
                    <a:pos x="13" y="11"/>
                  </a:cxn>
                  <a:cxn ang="0">
                    <a:pos x="17" y="24"/>
                  </a:cxn>
                  <a:cxn ang="0">
                    <a:pos x="11" y="24"/>
                  </a:cxn>
                  <a:cxn ang="0">
                    <a:pos x="7" y="24"/>
                  </a:cxn>
                  <a:cxn ang="0">
                    <a:pos x="3" y="30"/>
                  </a:cxn>
                  <a:cxn ang="0">
                    <a:pos x="7" y="33"/>
                  </a:cxn>
                  <a:cxn ang="0">
                    <a:pos x="9" y="36"/>
                  </a:cxn>
                  <a:cxn ang="0">
                    <a:pos x="8" y="36"/>
                  </a:cxn>
                  <a:cxn ang="0">
                    <a:pos x="8" y="39"/>
                  </a:cxn>
                  <a:cxn ang="0">
                    <a:pos x="13" y="45"/>
                  </a:cxn>
                  <a:cxn ang="0">
                    <a:pos x="13" y="61"/>
                  </a:cxn>
                  <a:cxn ang="0">
                    <a:pos x="32" y="53"/>
                  </a:cxn>
                  <a:cxn ang="0">
                    <a:pos x="40" y="53"/>
                  </a:cxn>
                  <a:cxn ang="0">
                    <a:pos x="52" y="58"/>
                  </a:cxn>
                  <a:cxn ang="0">
                    <a:pos x="64" y="68"/>
                  </a:cxn>
                  <a:cxn ang="0">
                    <a:pos x="71" y="73"/>
                  </a:cxn>
                  <a:cxn ang="0">
                    <a:pos x="71" y="81"/>
                  </a:cxn>
                  <a:cxn ang="0">
                    <a:pos x="81" y="84"/>
                  </a:cxn>
                  <a:cxn ang="0">
                    <a:pos x="98" y="68"/>
                  </a:cxn>
                  <a:cxn ang="0">
                    <a:pos x="113" y="61"/>
                  </a:cxn>
                  <a:cxn ang="0">
                    <a:pos x="107" y="51"/>
                  </a:cxn>
                  <a:cxn ang="0">
                    <a:pos x="84" y="34"/>
                  </a:cxn>
                  <a:cxn ang="0">
                    <a:pos x="75" y="19"/>
                  </a:cxn>
                  <a:cxn ang="0">
                    <a:pos x="63" y="17"/>
                  </a:cxn>
                  <a:cxn ang="0">
                    <a:pos x="63" y="11"/>
                  </a:cxn>
                  <a:cxn ang="0">
                    <a:pos x="54" y="5"/>
                  </a:cxn>
                  <a:cxn ang="0">
                    <a:pos x="46" y="4"/>
                  </a:cxn>
                  <a:cxn ang="0">
                    <a:pos x="37" y="11"/>
                  </a:cxn>
                  <a:cxn ang="0">
                    <a:pos x="29" y="17"/>
                  </a:cxn>
                  <a:cxn ang="0">
                    <a:pos x="19" y="10"/>
                  </a:cxn>
                  <a:cxn ang="0">
                    <a:pos x="5" y="10"/>
                  </a:cxn>
                </a:cxnLst>
                <a:rect l="0" t="0" r="r" b="b"/>
                <a:pathLst>
                  <a:path w="115" h="86">
                    <a:moveTo>
                      <a:pt x="0" y="13"/>
                    </a:moveTo>
                    <a:cubicBezTo>
                      <a:pt x="3" y="14"/>
                      <a:pt x="2" y="14"/>
                      <a:pt x="2" y="16"/>
                    </a:cubicBezTo>
                    <a:cubicBezTo>
                      <a:pt x="3" y="17"/>
                      <a:pt x="3" y="21"/>
                      <a:pt x="3" y="17"/>
                    </a:cubicBezTo>
                    <a:cubicBezTo>
                      <a:pt x="3" y="16"/>
                      <a:pt x="5" y="14"/>
                      <a:pt x="5" y="14"/>
                    </a:cubicBezTo>
                    <a:cubicBezTo>
                      <a:pt x="3" y="14"/>
                      <a:pt x="3" y="10"/>
                      <a:pt x="8" y="10"/>
                    </a:cubicBezTo>
                    <a:cubicBezTo>
                      <a:pt x="11" y="8"/>
                      <a:pt x="13" y="8"/>
                      <a:pt x="13" y="11"/>
                    </a:cubicBezTo>
                    <a:cubicBezTo>
                      <a:pt x="13" y="13"/>
                      <a:pt x="13" y="16"/>
                      <a:pt x="17" y="19"/>
                    </a:cubicBezTo>
                    <a:cubicBezTo>
                      <a:pt x="22" y="21"/>
                      <a:pt x="17" y="25"/>
                      <a:pt x="17" y="24"/>
                    </a:cubicBezTo>
                    <a:cubicBezTo>
                      <a:pt x="16" y="22"/>
                      <a:pt x="14" y="22"/>
                      <a:pt x="16" y="24"/>
                    </a:cubicBezTo>
                    <a:cubicBezTo>
                      <a:pt x="16" y="25"/>
                      <a:pt x="11" y="27"/>
                      <a:pt x="11" y="24"/>
                    </a:cubicBezTo>
                    <a:cubicBezTo>
                      <a:pt x="11" y="21"/>
                      <a:pt x="9" y="25"/>
                      <a:pt x="8" y="24"/>
                    </a:cubicBezTo>
                    <a:cubicBezTo>
                      <a:pt x="8" y="22"/>
                      <a:pt x="7" y="25"/>
                      <a:pt x="7" y="24"/>
                    </a:cubicBezTo>
                    <a:cubicBezTo>
                      <a:pt x="7" y="22"/>
                      <a:pt x="3" y="19"/>
                      <a:pt x="5" y="22"/>
                    </a:cubicBezTo>
                    <a:cubicBezTo>
                      <a:pt x="5" y="25"/>
                      <a:pt x="2" y="28"/>
                      <a:pt x="3" y="30"/>
                    </a:cubicBezTo>
                    <a:cubicBezTo>
                      <a:pt x="3" y="31"/>
                      <a:pt x="5" y="36"/>
                      <a:pt x="5" y="34"/>
                    </a:cubicBezTo>
                    <a:cubicBezTo>
                      <a:pt x="7" y="34"/>
                      <a:pt x="5" y="33"/>
                      <a:pt x="7" y="33"/>
                    </a:cubicBezTo>
                    <a:cubicBezTo>
                      <a:pt x="8" y="33"/>
                      <a:pt x="9" y="31"/>
                      <a:pt x="9" y="33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1" y="36"/>
                      <a:pt x="11" y="38"/>
                      <a:pt x="9" y="38"/>
                    </a:cubicBezTo>
                    <a:cubicBezTo>
                      <a:pt x="7" y="38"/>
                      <a:pt x="8" y="36"/>
                      <a:pt x="8" y="36"/>
                    </a:cubicBezTo>
                    <a:cubicBezTo>
                      <a:pt x="7" y="36"/>
                      <a:pt x="5" y="41"/>
                      <a:pt x="7" y="41"/>
                    </a:cubicBezTo>
                    <a:cubicBezTo>
                      <a:pt x="8" y="42"/>
                      <a:pt x="7" y="39"/>
                      <a:pt x="8" y="39"/>
                    </a:cubicBezTo>
                    <a:cubicBezTo>
                      <a:pt x="9" y="41"/>
                      <a:pt x="9" y="41"/>
                      <a:pt x="11" y="42"/>
                    </a:cubicBezTo>
                    <a:cubicBezTo>
                      <a:pt x="11" y="44"/>
                      <a:pt x="14" y="44"/>
                      <a:pt x="13" y="45"/>
                    </a:cubicBezTo>
                    <a:cubicBezTo>
                      <a:pt x="11" y="47"/>
                      <a:pt x="11" y="5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3" y="61"/>
                      <a:pt x="16" y="58"/>
                      <a:pt x="23" y="55"/>
                    </a:cubicBezTo>
                    <a:cubicBezTo>
                      <a:pt x="28" y="51"/>
                      <a:pt x="31" y="56"/>
                      <a:pt x="32" y="53"/>
                    </a:cubicBezTo>
                    <a:cubicBezTo>
                      <a:pt x="32" y="51"/>
                      <a:pt x="35" y="50"/>
                      <a:pt x="37" y="51"/>
                    </a:cubicBezTo>
                    <a:cubicBezTo>
                      <a:pt x="37" y="53"/>
                      <a:pt x="39" y="50"/>
                      <a:pt x="40" y="53"/>
                    </a:cubicBezTo>
                    <a:cubicBezTo>
                      <a:pt x="40" y="56"/>
                      <a:pt x="46" y="55"/>
                      <a:pt x="46" y="58"/>
                    </a:cubicBezTo>
                    <a:cubicBezTo>
                      <a:pt x="48" y="59"/>
                      <a:pt x="48" y="56"/>
                      <a:pt x="52" y="58"/>
                    </a:cubicBezTo>
                    <a:cubicBezTo>
                      <a:pt x="58" y="59"/>
                      <a:pt x="54" y="62"/>
                      <a:pt x="58" y="64"/>
                    </a:cubicBezTo>
                    <a:cubicBezTo>
                      <a:pt x="63" y="65"/>
                      <a:pt x="61" y="68"/>
                      <a:pt x="64" y="68"/>
                    </a:cubicBezTo>
                    <a:cubicBezTo>
                      <a:pt x="67" y="68"/>
                      <a:pt x="69" y="68"/>
                      <a:pt x="71" y="70"/>
                    </a:cubicBezTo>
                    <a:cubicBezTo>
                      <a:pt x="71" y="72"/>
                      <a:pt x="69" y="70"/>
                      <a:pt x="71" y="73"/>
                    </a:cubicBezTo>
                    <a:cubicBezTo>
                      <a:pt x="71" y="75"/>
                      <a:pt x="69" y="76"/>
                      <a:pt x="71" y="76"/>
                    </a:cubicBezTo>
                    <a:cubicBezTo>
                      <a:pt x="72" y="78"/>
                      <a:pt x="71" y="79"/>
                      <a:pt x="71" y="81"/>
                    </a:cubicBezTo>
                    <a:cubicBezTo>
                      <a:pt x="74" y="81"/>
                      <a:pt x="72" y="82"/>
                      <a:pt x="75" y="82"/>
                    </a:cubicBezTo>
                    <a:cubicBezTo>
                      <a:pt x="80" y="81"/>
                      <a:pt x="77" y="86"/>
                      <a:pt x="81" y="84"/>
                    </a:cubicBezTo>
                    <a:cubicBezTo>
                      <a:pt x="86" y="82"/>
                      <a:pt x="86" y="78"/>
                      <a:pt x="89" y="76"/>
                    </a:cubicBezTo>
                    <a:cubicBezTo>
                      <a:pt x="92" y="75"/>
                      <a:pt x="96" y="76"/>
                      <a:pt x="98" y="68"/>
                    </a:cubicBezTo>
                    <a:cubicBezTo>
                      <a:pt x="100" y="61"/>
                      <a:pt x="103" y="64"/>
                      <a:pt x="106" y="61"/>
                    </a:cubicBezTo>
                    <a:cubicBezTo>
                      <a:pt x="107" y="58"/>
                      <a:pt x="109" y="62"/>
                      <a:pt x="113" y="61"/>
                    </a:cubicBezTo>
                    <a:cubicBezTo>
                      <a:pt x="112" y="55"/>
                      <a:pt x="115" y="55"/>
                      <a:pt x="113" y="55"/>
                    </a:cubicBezTo>
                    <a:cubicBezTo>
                      <a:pt x="110" y="53"/>
                      <a:pt x="109" y="50"/>
                      <a:pt x="107" y="51"/>
                    </a:cubicBezTo>
                    <a:cubicBezTo>
                      <a:pt x="104" y="53"/>
                      <a:pt x="96" y="44"/>
                      <a:pt x="95" y="44"/>
                    </a:cubicBezTo>
                    <a:cubicBezTo>
                      <a:pt x="92" y="44"/>
                      <a:pt x="89" y="39"/>
                      <a:pt x="84" y="34"/>
                    </a:cubicBezTo>
                    <a:cubicBezTo>
                      <a:pt x="80" y="31"/>
                      <a:pt x="81" y="28"/>
                      <a:pt x="78" y="27"/>
                    </a:cubicBezTo>
                    <a:cubicBezTo>
                      <a:pt x="77" y="25"/>
                      <a:pt x="78" y="21"/>
                      <a:pt x="75" y="19"/>
                    </a:cubicBezTo>
                    <a:cubicBezTo>
                      <a:pt x="71" y="17"/>
                      <a:pt x="72" y="21"/>
                      <a:pt x="71" y="19"/>
                    </a:cubicBezTo>
                    <a:cubicBezTo>
                      <a:pt x="67" y="17"/>
                      <a:pt x="66" y="21"/>
                      <a:pt x="63" y="17"/>
                    </a:cubicBezTo>
                    <a:cubicBezTo>
                      <a:pt x="60" y="14"/>
                      <a:pt x="63" y="16"/>
                      <a:pt x="61" y="14"/>
                    </a:cubicBezTo>
                    <a:cubicBezTo>
                      <a:pt x="60" y="13"/>
                      <a:pt x="64" y="13"/>
                      <a:pt x="63" y="11"/>
                    </a:cubicBezTo>
                    <a:cubicBezTo>
                      <a:pt x="58" y="8"/>
                      <a:pt x="64" y="7"/>
                      <a:pt x="60" y="7"/>
                    </a:cubicBezTo>
                    <a:cubicBezTo>
                      <a:pt x="52" y="7"/>
                      <a:pt x="57" y="5"/>
                      <a:pt x="54" y="5"/>
                    </a:cubicBezTo>
                    <a:cubicBezTo>
                      <a:pt x="51" y="4"/>
                      <a:pt x="51" y="0"/>
                      <a:pt x="49" y="2"/>
                    </a:cubicBezTo>
                    <a:cubicBezTo>
                      <a:pt x="48" y="4"/>
                      <a:pt x="45" y="2"/>
                      <a:pt x="46" y="4"/>
                    </a:cubicBezTo>
                    <a:cubicBezTo>
                      <a:pt x="51" y="7"/>
                      <a:pt x="45" y="4"/>
                      <a:pt x="45" y="7"/>
                    </a:cubicBezTo>
                    <a:cubicBezTo>
                      <a:pt x="45" y="10"/>
                      <a:pt x="39" y="7"/>
                      <a:pt x="37" y="11"/>
                    </a:cubicBezTo>
                    <a:cubicBezTo>
                      <a:pt x="35" y="16"/>
                      <a:pt x="39" y="16"/>
                      <a:pt x="39" y="17"/>
                    </a:cubicBezTo>
                    <a:cubicBezTo>
                      <a:pt x="37" y="19"/>
                      <a:pt x="32" y="17"/>
                      <a:pt x="29" y="17"/>
                    </a:cubicBezTo>
                    <a:cubicBezTo>
                      <a:pt x="26" y="17"/>
                      <a:pt x="25" y="19"/>
                      <a:pt x="25" y="17"/>
                    </a:cubicBezTo>
                    <a:cubicBezTo>
                      <a:pt x="20" y="11"/>
                      <a:pt x="22" y="11"/>
                      <a:pt x="19" y="10"/>
                    </a:cubicBezTo>
                    <a:cubicBezTo>
                      <a:pt x="17" y="8"/>
                      <a:pt x="16" y="5"/>
                      <a:pt x="13" y="7"/>
                    </a:cubicBezTo>
                    <a:cubicBezTo>
                      <a:pt x="9" y="7"/>
                      <a:pt x="7" y="8"/>
                      <a:pt x="5" y="10"/>
                    </a:cubicBezTo>
                    <a:cubicBezTo>
                      <a:pt x="2" y="11"/>
                      <a:pt x="0" y="13"/>
                      <a:pt x="0" y="1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0" name="Freeform 50"/>
              <p:cNvSpPr>
                <a:spLocks/>
              </p:cNvSpPr>
              <p:nvPr/>
            </p:nvSpPr>
            <p:spPr bwMode="auto">
              <a:xfrm>
                <a:off x="3560" y="2160"/>
                <a:ext cx="271" cy="184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2" y="25"/>
                  </a:cxn>
                  <a:cxn ang="0">
                    <a:pos x="20" y="22"/>
                  </a:cxn>
                  <a:cxn ang="0">
                    <a:pos x="21" y="0"/>
                  </a:cxn>
                  <a:cxn ang="0">
                    <a:pos x="1" y="11"/>
                  </a:cxn>
                  <a:cxn ang="0">
                    <a:pos x="11" y="48"/>
                  </a:cxn>
                  <a:cxn ang="0">
                    <a:pos x="17" y="37"/>
                  </a:cxn>
                  <a:cxn ang="0">
                    <a:pos x="21" y="33"/>
                  </a:cxn>
                  <a:cxn ang="0">
                    <a:pos x="32" y="37"/>
                  </a:cxn>
                  <a:cxn ang="0">
                    <a:pos x="33" y="45"/>
                  </a:cxn>
                  <a:cxn ang="0">
                    <a:pos x="43" y="50"/>
                  </a:cxn>
                  <a:cxn ang="0">
                    <a:pos x="50" y="58"/>
                  </a:cxn>
                  <a:cxn ang="0">
                    <a:pos x="67" y="75"/>
                  </a:cxn>
                  <a:cxn ang="0">
                    <a:pos x="85" y="86"/>
                  </a:cxn>
                  <a:cxn ang="0">
                    <a:pos x="91" y="93"/>
                  </a:cxn>
                  <a:cxn ang="0">
                    <a:pos x="96" y="89"/>
                  </a:cxn>
                  <a:cxn ang="0">
                    <a:pos x="97" y="75"/>
                  </a:cxn>
                  <a:cxn ang="0">
                    <a:pos x="91" y="72"/>
                  </a:cxn>
                  <a:cxn ang="0">
                    <a:pos x="102" y="65"/>
                  </a:cxn>
                  <a:cxn ang="0">
                    <a:pos x="108" y="54"/>
                  </a:cxn>
                  <a:cxn ang="0">
                    <a:pos x="116" y="51"/>
                  </a:cxn>
                  <a:cxn ang="0">
                    <a:pos x="117" y="56"/>
                  </a:cxn>
                  <a:cxn ang="0">
                    <a:pos x="120" y="61"/>
                  </a:cxn>
                  <a:cxn ang="0">
                    <a:pos x="130" y="59"/>
                  </a:cxn>
                  <a:cxn ang="0">
                    <a:pos x="131" y="51"/>
                  </a:cxn>
                  <a:cxn ang="0">
                    <a:pos x="114" y="47"/>
                  </a:cxn>
                  <a:cxn ang="0">
                    <a:pos x="119" y="39"/>
                  </a:cxn>
                  <a:cxn ang="0">
                    <a:pos x="116" y="40"/>
                  </a:cxn>
                  <a:cxn ang="0">
                    <a:pos x="107" y="47"/>
                  </a:cxn>
                  <a:cxn ang="0">
                    <a:pos x="101" y="54"/>
                  </a:cxn>
                  <a:cxn ang="0">
                    <a:pos x="96" y="54"/>
                  </a:cxn>
                  <a:cxn ang="0">
                    <a:pos x="96" y="51"/>
                  </a:cxn>
                  <a:cxn ang="0">
                    <a:pos x="85" y="47"/>
                  </a:cxn>
                  <a:cxn ang="0">
                    <a:pos x="81" y="40"/>
                  </a:cxn>
                  <a:cxn ang="0">
                    <a:pos x="81" y="31"/>
                  </a:cxn>
                  <a:cxn ang="0">
                    <a:pos x="70" y="22"/>
                  </a:cxn>
                  <a:cxn ang="0">
                    <a:pos x="46" y="22"/>
                  </a:cxn>
                  <a:cxn ang="0">
                    <a:pos x="43" y="14"/>
                  </a:cxn>
                </a:cxnLst>
                <a:rect l="0" t="0" r="r" b="b"/>
                <a:pathLst>
                  <a:path w="140" h="95">
                    <a:moveTo>
                      <a:pt x="43" y="14"/>
                    </a:moveTo>
                    <a:cubicBezTo>
                      <a:pt x="36" y="20"/>
                      <a:pt x="40" y="19"/>
                      <a:pt x="41" y="20"/>
                    </a:cubicBezTo>
                    <a:cubicBezTo>
                      <a:pt x="43" y="22"/>
                      <a:pt x="38" y="23"/>
                      <a:pt x="36" y="23"/>
                    </a:cubicBezTo>
                    <a:cubicBezTo>
                      <a:pt x="33" y="22"/>
                      <a:pt x="35" y="25"/>
                      <a:pt x="32" y="25"/>
                    </a:cubicBezTo>
                    <a:cubicBezTo>
                      <a:pt x="29" y="25"/>
                      <a:pt x="33" y="22"/>
                      <a:pt x="29" y="20"/>
                    </a:cubicBezTo>
                    <a:cubicBezTo>
                      <a:pt x="23" y="20"/>
                      <a:pt x="20" y="25"/>
                      <a:pt x="20" y="22"/>
                    </a:cubicBezTo>
                    <a:cubicBezTo>
                      <a:pt x="20" y="17"/>
                      <a:pt x="18" y="14"/>
                      <a:pt x="20" y="12"/>
                    </a:cubicBezTo>
                    <a:cubicBezTo>
                      <a:pt x="20" y="11"/>
                      <a:pt x="17" y="11"/>
                      <a:pt x="21" y="0"/>
                    </a:cubicBezTo>
                    <a:cubicBezTo>
                      <a:pt x="20" y="0"/>
                      <a:pt x="6" y="5"/>
                      <a:pt x="3" y="6"/>
                    </a:cubicBezTo>
                    <a:cubicBezTo>
                      <a:pt x="0" y="6"/>
                      <a:pt x="1" y="6"/>
                      <a:pt x="1" y="11"/>
                    </a:cubicBezTo>
                    <a:cubicBezTo>
                      <a:pt x="1" y="14"/>
                      <a:pt x="1" y="48"/>
                      <a:pt x="1" y="48"/>
                    </a:cubicBezTo>
                    <a:cubicBezTo>
                      <a:pt x="4" y="48"/>
                      <a:pt x="9" y="50"/>
                      <a:pt x="11" y="48"/>
                    </a:cubicBezTo>
                    <a:cubicBezTo>
                      <a:pt x="11" y="47"/>
                      <a:pt x="7" y="47"/>
                      <a:pt x="9" y="42"/>
                    </a:cubicBezTo>
                    <a:cubicBezTo>
                      <a:pt x="11" y="37"/>
                      <a:pt x="17" y="40"/>
                      <a:pt x="17" y="37"/>
                    </a:cubicBezTo>
                    <a:cubicBezTo>
                      <a:pt x="17" y="34"/>
                      <a:pt x="23" y="37"/>
                      <a:pt x="18" y="34"/>
                    </a:cubicBezTo>
                    <a:cubicBezTo>
                      <a:pt x="17" y="33"/>
                      <a:pt x="20" y="34"/>
                      <a:pt x="21" y="33"/>
                    </a:cubicBezTo>
                    <a:cubicBezTo>
                      <a:pt x="23" y="31"/>
                      <a:pt x="23" y="34"/>
                      <a:pt x="26" y="36"/>
                    </a:cubicBezTo>
                    <a:cubicBezTo>
                      <a:pt x="29" y="36"/>
                      <a:pt x="24" y="37"/>
                      <a:pt x="32" y="37"/>
                    </a:cubicBezTo>
                    <a:cubicBezTo>
                      <a:pt x="36" y="37"/>
                      <a:pt x="30" y="39"/>
                      <a:pt x="35" y="42"/>
                    </a:cubicBezTo>
                    <a:cubicBezTo>
                      <a:pt x="36" y="44"/>
                      <a:pt x="32" y="44"/>
                      <a:pt x="33" y="45"/>
                    </a:cubicBezTo>
                    <a:cubicBezTo>
                      <a:pt x="35" y="47"/>
                      <a:pt x="32" y="45"/>
                      <a:pt x="35" y="48"/>
                    </a:cubicBezTo>
                    <a:cubicBezTo>
                      <a:pt x="38" y="51"/>
                      <a:pt x="40" y="48"/>
                      <a:pt x="43" y="50"/>
                    </a:cubicBezTo>
                    <a:cubicBezTo>
                      <a:pt x="44" y="51"/>
                      <a:pt x="43" y="48"/>
                      <a:pt x="47" y="50"/>
                    </a:cubicBezTo>
                    <a:cubicBezTo>
                      <a:pt x="50" y="51"/>
                      <a:pt x="49" y="56"/>
                      <a:pt x="50" y="58"/>
                    </a:cubicBezTo>
                    <a:cubicBezTo>
                      <a:pt x="53" y="59"/>
                      <a:pt x="52" y="62"/>
                      <a:pt x="56" y="65"/>
                    </a:cubicBezTo>
                    <a:cubicBezTo>
                      <a:pt x="61" y="70"/>
                      <a:pt x="64" y="75"/>
                      <a:pt x="67" y="75"/>
                    </a:cubicBezTo>
                    <a:cubicBezTo>
                      <a:pt x="68" y="75"/>
                      <a:pt x="76" y="84"/>
                      <a:pt x="79" y="83"/>
                    </a:cubicBezTo>
                    <a:cubicBezTo>
                      <a:pt x="81" y="81"/>
                      <a:pt x="82" y="84"/>
                      <a:pt x="85" y="86"/>
                    </a:cubicBezTo>
                    <a:cubicBezTo>
                      <a:pt x="87" y="86"/>
                      <a:pt x="84" y="86"/>
                      <a:pt x="85" y="92"/>
                    </a:cubicBezTo>
                    <a:cubicBezTo>
                      <a:pt x="90" y="90"/>
                      <a:pt x="90" y="95"/>
                      <a:pt x="91" y="93"/>
                    </a:cubicBezTo>
                    <a:cubicBezTo>
                      <a:pt x="93" y="93"/>
                      <a:pt x="93" y="93"/>
                      <a:pt x="94" y="95"/>
                    </a:cubicBezTo>
                    <a:cubicBezTo>
                      <a:pt x="94" y="93"/>
                      <a:pt x="94" y="92"/>
                      <a:pt x="96" y="89"/>
                    </a:cubicBezTo>
                    <a:cubicBezTo>
                      <a:pt x="99" y="84"/>
                      <a:pt x="101" y="84"/>
                      <a:pt x="97" y="81"/>
                    </a:cubicBezTo>
                    <a:cubicBezTo>
                      <a:pt x="96" y="78"/>
                      <a:pt x="99" y="76"/>
                      <a:pt x="97" y="75"/>
                    </a:cubicBezTo>
                    <a:cubicBezTo>
                      <a:pt x="96" y="73"/>
                      <a:pt x="94" y="76"/>
                      <a:pt x="94" y="73"/>
                    </a:cubicBezTo>
                    <a:cubicBezTo>
                      <a:pt x="94" y="72"/>
                      <a:pt x="93" y="72"/>
                      <a:pt x="91" y="72"/>
                    </a:cubicBezTo>
                    <a:cubicBezTo>
                      <a:pt x="90" y="72"/>
                      <a:pt x="93" y="67"/>
                      <a:pt x="96" y="67"/>
                    </a:cubicBezTo>
                    <a:cubicBezTo>
                      <a:pt x="99" y="69"/>
                      <a:pt x="101" y="69"/>
                      <a:pt x="102" y="65"/>
                    </a:cubicBezTo>
                    <a:cubicBezTo>
                      <a:pt x="105" y="61"/>
                      <a:pt x="101" y="61"/>
                      <a:pt x="105" y="61"/>
                    </a:cubicBezTo>
                    <a:cubicBezTo>
                      <a:pt x="108" y="61"/>
                      <a:pt x="105" y="56"/>
                      <a:pt x="108" y="54"/>
                    </a:cubicBezTo>
                    <a:cubicBezTo>
                      <a:pt x="108" y="53"/>
                      <a:pt x="108" y="56"/>
                      <a:pt x="113" y="54"/>
                    </a:cubicBezTo>
                    <a:cubicBezTo>
                      <a:pt x="116" y="53"/>
                      <a:pt x="114" y="51"/>
                      <a:pt x="116" y="51"/>
                    </a:cubicBezTo>
                    <a:cubicBezTo>
                      <a:pt x="117" y="51"/>
                      <a:pt x="117" y="54"/>
                      <a:pt x="117" y="54"/>
                    </a:cubicBezTo>
                    <a:cubicBezTo>
                      <a:pt x="119" y="54"/>
                      <a:pt x="119" y="54"/>
                      <a:pt x="117" y="56"/>
                    </a:cubicBezTo>
                    <a:cubicBezTo>
                      <a:pt x="116" y="58"/>
                      <a:pt x="114" y="59"/>
                      <a:pt x="116" y="59"/>
                    </a:cubicBezTo>
                    <a:cubicBezTo>
                      <a:pt x="117" y="59"/>
                      <a:pt x="116" y="62"/>
                      <a:pt x="120" y="61"/>
                    </a:cubicBezTo>
                    <a:cubicBezTo>
                      <a:pt x="122" y="59"/>
                      <a:pt x="122" y="59"/>
                      <a:pt x="125" y="62"/>
                    </a:cubicBezTo>
                    <a:cubicBezTo>
                      <a:pt x="128" y="64"/>
                      <a:pt x="128" y="58"/>
                      <a:pt x="130" y="59"/>
                    </a:cubicBezTo>
                    <a:cubicBezTo>
                      <a:pt x="133" y="59"/>
                      <a:pt x="133" y="58"/>
                      <a:pt x="136" y="54"/>
                    </a:cubicBezTo>
                    <a:cubicBezTo>
                      <a:pt x="140" y="53"/>
                      <a:pt x="136" y="54"/>
                      <a:pt x="131" y="51"/>
                    </a:cubicBezTo>
                    <a:cubicBezTo>
                      <a:pt x="125" y="48"/>
                      <a:pt x="126" y="44"/>
                      <a:pt x="123" y="48"/>
                    </a:cubicBezTo>
                    <a:cubicBezTo>
                      <a:pt x="122" y="53"/>
                      <a:pt x="117" y="48"/>
                      <a:pt x="114" y="47"/>
                    </a:cubicBezTo>
                    <a:cubicBezTo>
                      <a:pt x="111" y="45"/>
                      <a:pt x="126" y="39"/>
                      <a:pt x="120" y="37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7" y="39"/>
                      <a:pt x="119" y="40"/>
                      <a:pt x="117" y="40"/>
                    </a:cubicBezTo>
                    <a:cubicBezTo>
                      <a:pt x="116" y="40"/>
                      <a:pt x="117" y="39"/>
                      <a:pt x="116" y="40"/>
                    </a:cubicBezTo>
                    <a:cubicBezTo>
                      <a:pt x="113" y="42"/>
                      <a:pt x="111" y="44"/>
                      <a:pt x="110" y="45"/>
                    </a:cubicBezTo>
                    <a:cubicBezTo>
                      <a:pt x="108" y="47"/>
                      <a:pt x="108" y="47"/>
                      <a:pt x="107" y="47"/>
                    </a:cubicBezTo>
                    <a:cubicBezTo>
                      <a:pt x="104" y="48"/>
                      <a:pt x="105" y="50"/>
                      <a:pt x="104" y="50"/>
                    </a:cubicBezTo>
                    <a:cubicBezTo>
                      <a:pt x="102" y="51"/>
                      <a:pt x="101" y="53"/>
                      <a:pt x="101" y="54"/>
                    </a:cubicBezTo>
                    <a:cubicBezTo>
                      <a:pt x="102" y="56"/>
                      <a:pt x="101" y="58"/>
                      <a:pt x="99" y="56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1"/>
                      <a:pt x="97" y="53"/>
                      <a:pt x="96" y="51"/>
                    </a:cubicBezTo>
                    <a:cubicBezTo>
                      <a:pt x="96" y="50"/>
                      <a:pt x="96" y="50"/>
                      <a:pt x="90" y="50"/>
                    </a:cubicBezTo>
                    <a:cubicBezTo>
                      <a:pt x="85" y="51"/>
                      <a:pt x="85" y="50"/>
                      <a:pt x="85" y="47"/>
                    </a:cubicBezTo>
                    <a:cubicBezTo>
                      <a:pt x="85" y="44"/>
                      <a:pt x="85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39"/>
                      <a:pt x="81" y="36"/>
                    </a:cubicBezTo>
                    <a:cubicBezTo>
                      <a:pt x="82" y="31"/>
                      <a:pt x="82" y="28"/>
                      <a:pt x="81" y="31"/>
                    </a:cubicBezTo>
                    <a:cubicBezTo>
                      <a:pt x="78" y="33"/>
                      <a:pt x="79" y="26"/>
                      <a:pt x="76" y="25"/>
                    </a:cubicBezTo>
                    <a:cubicBezTo>
                      <a:pt x="73" y="23"/>
                      <a:pt x="73" y="20"/>
                      <a:pt x="70" y="22"/>
                    </a:cubicBezTo>
                    <a:cubicBezTo>
                      <a:pt x="65" y="25"/>
                      <a:pt x="62" y="22"/>
                      <a:pt x="55" y="23"/>
                    </a:cubicBezTo>
                    <a:cubicBezTo>
                      <a:pt x="49" y="25"/>
                      <a:pt x="49" y="25"/>
                      <a:pt x="46" y="22"/>
                    </a:cubicBezTo>
                    <a:cubicBezTo>
                      <a:pt x="44" y="19"/>
                      <a:pt x="43" y="17"/>
                      <a:pt x="43" y="16"/>
                    </a:cubicBezTo>
                    <a:cubicBezTo>
                      <a:pt x="41" y="16"/>
                      <a:pt x="43" y="14"/>
                      <a:pt x="43" y="1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1" name="Freeform 51"/>
              <p:cNvSpPr>
                <a:spLocks/>
              </p:cNvSpPr>
              <p:nvPr/>
            </p:nvSpPr>
            <p:spPr bwMode="auto">
              <a:xfrm>
                <a:off x="3767" y="2212"/>
                <a:ext cx="167" cy="89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7" y="20"/>
                  </a:cxn>
                  <a:cxn ang="0">
                    <a:pos x="16" y="21"/>
                  </a:cxn>
                  <a:cxn ang="0">
                    <a:pos x="24" y="24"/>
                  </a:cxn>
                  <a:cxn ang="0">
                    <a:pos x="29" y="27"/>
                  </a:cxn>
                  <a:cxn ang="0">
                    <a:pos x="22" y="32"/>
                  </a:cxn>
                  <a:cxn ang="0">
                    <a:pos x="18" y="35"/>
                  </a:cxn>
                  <a:cxn ang="0">
                    <a:pos x="13" y="34"/>
                  </a:cxn>
                  <a:cxn ang="0">
                    <a:pos x="10" y="37"/>
                  </a:cxn>
                  <a:cxn ang="0">
                    <a:pos x="9" y="35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0" y="41"/>
                  </a:cxn>
                  <a:cxn ang="0">
                    <a:pos x="18" y="41"/>
                  </a:cxn>
                  <a:cxn ang="0">
                    <a:pos x="22" y="44"/>
                  </a:cxn>
                  <a:cxn ang="0">
                    <a:pos x="29" y="43"/>
                  </a:cxn>
                  <a:cxn ang="0">
                    <a:pos x="35" y="43"/>
                  </a:cxn>
                  <a:cxn ang="0">
                    <a:pos x="39" y="3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32"/>
                  </a:cxn>
                  <a:cxn ang="0">
                    <a:pos x="59" y="26"/>
                  </a:cxn>
                  <a:cxn ang="0">
                    <a:pos x="71" y="21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79" y="7"/>
                  </a:cxn>
                  <a:cxn ang="0">
                    <a:pos x="62" y="4"/>
                  </a:cxn>
                  <a:cxn ang="0">
                    <a:pos x="47" y="4"/>
                  </a:cxn>
                  <a:cxn ang="0">
                    <a:pos x="36" y="1"/>
                  </a:cxn>
                  <a:cxn ang="0">
                    <a:pos x="32" y="9"/>
                  </a:cxn>
                  <a:cxn ang="0">
                    <a:pos x="18" y="4"/>
                  </a:cxn>
                  <a:cxn ang="0">
                    <a:pos x="13" y="10"/>
                  </a:cxn>
                </a:cxnLst>
                <a:rect l="0" t="0" r="r" b="b"/>
                <a:pathLst>
                  <a:path w="86" h="46">
                    <a:moveTo>
                      <a:pt x="13" y="10"/>
                    </a:moveTo>
                    <a:cubicBezTo>
                      <a:pt x="19" y="12"/>
                      <a:pt x="4" y="18"/>
                      <a:pt x="7" y="20"/>
                    </a:cubicBezTo>
                    <a:cubicBezTo>
                      <a:pt x="10" y="21"/>
                      <a:pt x="15" y="26"/>
                      <a:pt x="16" y="21"/>
                    </a:cubicBezTo>
                    <a:cubicBezTo>
                      <a:pt x="19" y="17"/>
                      <a:pt x="18" y="21"/>
                      <a:pt x="24" y="24"/>
                    </a:cubicBezTo>
                    <a:cubicBezTo>
                      <a:pt x="29" y="27"/>
                      <a:pt x="33" y="26"/>
                      <a:pt x="29" y="27"/>
                    </a:cubicBezTo>
                    <a:cubicBezTo>
                      <a:pt x="25" y="31"/>
                      <a:pt x="25" y="32"/>
                      <a:pt x="22" y="32"/>
                    </a:cubicBezTo>
                    <a:cubicBezTo>
                      <a:pt x="21" y="31"/>
                      <a:pt x="21" y="37"/>
                      <a:pt x="18" y="35"/>
                    </a:cubicBezTo>
                    <a:cubicBezTo>
                      <a:pt x="15" y="32"/>
                      <a:pt x="15" y="32"/>
                      <a:pt x="13" y="34"/>
                    </a:cubicBezTo>
                    <a:cubicBezTo>
                      <a:pt x="12" y="35"/>
                      <a:pt x="12" y="34"/>
                      <a:pt x="10" y="37"/>
                    </a:cubicBezTo>
                    <a:cubicBezTo>
                      <a:pt x="9" y="38"/>
                      <a:pt x="10" y="35"/>
                      <a:pt x="9" y="35"/>
                    </a:cubicBezTo>
                    <a:cubicBezTo>
                      <a:pt x="6" y="34"/>
                      <a:pt x="1" y="34"/>
                      <a:pt x="1" y="35"/>
                    </a:cubicBezTo>
                    <a:cubicBezTo>
                      <a:pt x="1" y="38"/>
                      <a:pt x="0" y="35"/>
                      <a:pt x="0" y="38"/>
                    </a:cubicBezTo>
                    <a:cubicBezTo>
                      <a:pt x="0" y="43"/>
                      <a:pt x="10" y="40"/>
                      <a:pt x="10" y="41"/>
                    </a:cubicBezTo>
                    <a:cubicBezTo>
                      <a:pt x="12" y="44"/>
                      <a:pt x="16" y="38"/>
                      <a:pt x="18" y="41"/>
                    </a:cubicBezTo>
                    <a:cubicBezTo>
                      <a:pt x="19" y="46"/>
                      <a:pt x="21" y="43"/>
                      <a:pt x="22" y="44"/>
                    </a:cubicBezTo>
                    <a:cubicBezTo>
                      <a:pt x="24" y="46"/>
                      <a:pt x="24" y="41"/>
                      <a:pt x="29" y="43"/>
                    </a:cubicBezTo>
                    <a:cubicBezTo>
                      <a:pt x="33" y="44"/>
                      <a:pt x="32" y="41"/>
                      <a:pt x="35" y="43"/>
                    </a:cubicBezTo>
                    <a:cubicBezTo>
                      <a:pt x="41" y="41"/>
                      <a:pt x="32" y="37"/>
                      <a:pt x="39" y="35"/>
                    </a:cubicBezTo>
                    <a:cubicBezTo>
                      <a:pt x="45" y="34"/>
                      <a:pt x="42" y="31"/>
                      <a:pt x="45" y="31"/>
                    </a:cubicBezTo>
                    <a:cubicBezTo>
                      <a:pt x="50" y="32"/>
                      <a:pt x="48" y="26"/>
                      <a:pt x="50" y="31"/>
                    </a:cubicBezTo>
                    <a:cubicBezTo>
                      <a:pt x="51" y="35"/>
                      <a:pt x="53" y="31"/>
                      <a:pt x="54" y="32"/>
                    </a:cubicBezTo>
                    <a:cubicBezTo>
                      <a:pt x="57" y="34"/>
                      <a:pt x="57" y="31"/>
                      <a:pt x="59" y="26"/>
                    </a:cubicBezTo>
                    <a:cubicBezTo>
                      <a:pt x="60" y="23"/>
                      <a:pt x="69" y="27"/>
                      <a:pt x="71" y="21"/>
                    </a:cubicBezTo>
                    <a:cubicBezTo>
                      <a:pt x="72" y="18"/>
                      <a:pt x="80" y="17"/>
                      <a:pt x="83" y="15"/>
                    </a:cubicBezTo>
                    <a:cubicBezTo>
                      <a:pt x="85" y="13"/>
                      <a:pt x="85" y="15"/>
                      <a:pt x="86" y="12"/>
                    </a:cubicBezTo>
                    <a:cubicBezTo>
                      <a:pt x="83" y="7"/>
                      <a:pt x="80" y="10"/>
                      <a:pt x="79" y="7"/>
                    </a:cubicBezTo>
                    <a:cubicBezTo>
                      <a:pt x="79" y="4"/>
                      <a:pt x="72" y="4"/>
                      <a:pt x="62" y="4"/>
                    </a:cubicBezTo>
                    <a:cubicBezTo>
                      <a:pt x="50" y="3"/>
                      <a:pt x="50" y="6"/>
                      <a:pt x="47" y="4"/>
                    </a:cubicBezTo>
                    <a:cubicBezTo>
                      <a:pt x="45" y="3"/>
                      <a:pt x="41" y="0"/>
                      <a:pt x="36" y="1"/>
                    </a:cubicBezTo>
                    <a:cubicBezTo>
                      <a:pt x="30" y="3"/>
                      <a:pt x="35" y="10"/>
                      <a:pt x="32" y="9"/>
                    </a:cubicBezTo>
                    <a:cubicBezTo>
                      <a:pt x="29" y="7"/>
                      <a:pt x="22" y="4"/>
                      <a:pt x="18" y="4"/>
                    </a:cubicBezTo>
                    <a:cubicBezTo>
                      <a:pt x="13" y="6"/>
                      <a:pt x="13" y="9"/>
                      <a:pt x="13" y="1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2" name="Freeform 52"/>
              <p:cNvSpPr>
                <a:spLocks/>
              </p:cNvSpPr>
              <p:nvPr/>
            </p:nvSpPr>
            <p:spPr bwMode="auto">
              <a:xfrm>
                <a:off x="3734" y="2259"/>
                <a:ext cx="124" cy="97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26" y="8"/>
                  </a:cxn>
                  <a:cxn ang="0">
                    <a:pos x="27" y="5"/>
                  </a:cxn>
                  <a:cxn ang="0">
                    <a:pos x="27" y="3"/>
                  </a:cxn>
                  <a:cxn ang="0">
                    <a:pos x="26" y="0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5" y="9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1" y="20"/>
                  </a:cxn>
                  <a:cxn ang="0">
                    <a:pos x="4" y="22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7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14" y="42"/>
                  </a:cxn>
                  <a:cxn ang="0">
                    <a:pos x="17" y="44"/>
                  </a:cxn>
                  <a:cxn ang="0">
                    <a:pos x="18" y="39"/>
                  </a:cxn>
                  <a:cxn ang="0">
                    <a:pos x="24" y="39"/>
                  </a:cxn>
                  <a:cxn ang="0">
                    <a:pos x="24" y="34"/>
                  </a:cxn>
                  <a:cxn ang="0">
                    <a:pos x="31" y="30"/>
                  </a:cxn>
                  <a:cxn ang="0">
                    <a:pos x="32" y="34"/>
                  </a:cxn>
                  <a:cxn ang="0">
                    <a:pos x="35" y="37"/>
                  </a:cxn>
                  <a:cxn ang="0">
                    <a:pos x="38" y="47"/>
                  </a:cxn>
                  <a:cxn ang="0">
                    <a:pos x="44" y="44"/>
                  </a:cxn>
                  <a:cxn ang="0">
                    <a:pos x="47" y="41"/>
                  </a:cxn>
                  <a:cxn ang="0">
                    <a:pos x="52" y="41"/>
                  </a:cxn>
                  <a:cxn ang="0">
                    <a:pos x="55" y="41"/>
                  </a:cxn>
                  <a:cxn ang="0">
                    <a:pos x="60" y="42"/>
                  </a:cxn>
                  <a:cxn ang="0">
                    <a:pos x="63" y="39"/>
                  </a:cxn>
                  <a:cxn ang="0">
                    <a:pos x="61" y="33"/>
                  </a:cxn>
                  <a:cxn ang="0">
                    <a:pos x="61" y="28"/>
                  </a:cxn>
                  <a:cxn ang="0">
                    <a:pos x="55" y="28"/>
                  </a:cxn>
                  <a:cxn ang="0">
                    <a:pos x="54" y="23"/>
                  </a:cxn>
                  <a:cxn ang="0">
                    <a:pos x="52" y="19"/>
                  </a:cxn>
                  <a:cxn ang="0">
                    <a:pos x="46" y="19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7" y="17"/>
                  </a:cxn>
                  <a:cxn ang="0">
                    <a:pos x="17" y="14"/>
                  </a:cxn>
                  <a:cxn ang="0">
                    <a:pos x="18" y="11"/>
                  </a:cxn>
                  <a:cxn ang="0">
                    <a:pos x="26" y="11"/>
                  </a:cxn>
                  <a:cxn ang="0">
                    <a:pos x="27" y="13"/>
                  </a:cxn>
                  <a:cxn ang="0">
                    <a:pos x="31" y="9"/>
                  </a:cxn>
                </a:cxnLst>
                <a:rect l="0" t="0" r="r" b="b"/>
                <a:pathLst>
                  <a:path w="64" h="50">
                    <a:moveTo>
                      <a:pt x="31" y="9"/>
                    </a:moveTo>
                    <a:cubicBezTo>
                      <a:pt x="26" y="11"/>
                      <a:pt x="27" y="8"/>
                      <a:pt x="26" y="8"/>
                    </a:cubicBezTo>
                    <a:cubicBezTo>
                      <a:pt x="24" y="8"/>
                      <a:pt x="26" y="6"/>
                      <a:pt x="27" y="5"/>
                    </a:cubicBezTo>
                    <a:cubicBezTo>
                      <a:pt x="29" y="3"/>
                      <a:pt x="29" y="3"/>
                      <a:pt x="27" y="3"/>
                    </a:cubicBezTo>
                    <a:cubicBezTo>
                      <a:pt x="27" y="3"/>
                      <a:pt x="27" y="0"/>
                      <a:pt x="26" y="0"/>
                    </a:cubicBezTo>
                    <a:cubicBezTo>
                      <a:pt x="24" y="0"/>
                      <a:pt x="26" y="2"/>
                      <a:pt x="23" y="3"/>
                    </a:cubicBezTo>
                    <a:cubicBezTo>
                      <a:pt x="18" y="5"/>
                      <a:pt x="18" y="2"/>
                      <a:pt x="18" y="3"/>
                    </a:cubicBezTo>
                    <a:cubicBezTo>
                      <a:pt x="15" y="5"/>
                      <a:pt x="18" y="9"/>
                      <a:pt x="15" y="9"/>
                    </a:cubicBezTo>
                    <a:cubicBezTo>
                      <a:pt x="10" y="9"/>
                      <a:pt x="15" y="9"/>
                      <a:pt x="12" y="14"/>
                    </a:cubicBezTo>
                    <a:cubicBezTo>
                      <a:pt x="10" y="17"/>
                      <a:pt x="9" y="17"/>
                      <a:pt x="6" y="16"/>
                    </a:cubicBezTo>
                    <a:cubicBezTo>
                      <a:pt x="3" y="16"/>
                      <a:pt x="0" y="20"/>
                      <a:pt x="1" y="20"/>
                    </a:cubicBezTo>
                    <a:cubicBezTo>
                      <a:pt x="3" y="20"/>
                      <a:pt x="4" y="20"/>
                      <a:pt x="4" y="22"/>
                    </a:cubicBezTo>
                    <a:cubicBezTo>
                      <a:pt x="4" y="25"/>
                      <a:pt x="6" y="22"/>
                      <a:pt x="7" y="23"/>
                    </a:cubicBezTo>
                    <a:cubicBezTo>
                      <a:pt x="9" y="25"/>
                      <a:pt x="6" y="27"/>
                      <a:pt x="7" y="30"/>
                    </a:cubicBezTo>
                    <a:cubicBezTo>
                      <a:pt x="10" y="33"/>
                      <a:pt x="9" y="33"/>
                      <a:pt x="6" y="37"/>
                    </a:cubicBezTo>
                    <a:cubicBezTo>
                      <a:pt x="4" y="41"/>
                      <a:pt x="4" y="42"/>
                      <a:pt x="4" y="44"/>
                    </a:cubicBezTo>
                    <a:cubicBezTo>
                      <a:pt x="6" y="47"/>
                      <a:pt x="7" y="47"/>
                      <a:pt x="7" y="44"/>
                    </a:cubicBezTo>
                    <a:cubicBezTo>
                      <a:pt x="9" y="42"/>
                      <a:pt x="10" y="42"/>
                      <a:pt x="14" y="42"/>
                    </a:cubicBezTo>
                    <a:cubicBezTo>
                      <a:pt x="15" y="41"/>
                      <a:pt x="17" y="44"/>
                      <a:pt x="17" y="44"/>
                    </a:cubicBezTo>
                    <a:cubicBezTo>
                      <a:pt x="18" y="44"/>
                      <a:pt x="17" y="41"/>
                      <a:pt x="18" y="39"/>
                    </a:cubicBezTo>
                    <a:cubicBezTo>
                      <a:pt x="21" y="37"/>
                      <a:pt x="23" y="41"/>
                      <a:pt x="24" y="39"/>
                    </a:cubicBezTo>
                    <a:cubicBezTo>
                      <a:pt x="26" y="37"/>
                      <a:pt x="23" y="36"/>
                      <a:pt x="24" y="34"/>
                    </a:cubicBezTo>
                    <a:cubicBezTo>
                      <a:pt x="27" y="33"/>
                      <a:pt x="26" y="28"/>
                      <a:pt x="31" y="30"/>
                    </a:cubicBezTo>
                    <a:cubicBezTo>
                      <a:pt x="35" y="31"/>
                      <a:pt x="32" y="33"/>
                      <a:pt x="32" y="34"/>
                    </a:cubicBezTo>
                    <a:cubicBezTo>
                      <a:pt x="33" y="36"/>
                      <a:pt x="35" y="31"/>
                      <a:pt x="35" y="37"/>
                    </a:cubicBezTo>
                    <a:cubicBezTo>
                      <a:pt x="33" y="47"/>
                      <a:pt x="35" y="50"/>
                      <a:pt x="38" y="47"/>
                    </a:cubicBezTo>
                    <a:cubicBezTo>
                      <a:pt x="41" y="45"/>
                      <a:pt x="44" y="45"/>
                      <a:pt x="44" y="44"/>
                    </a:cubicBezTo>
                    <a:cubicBezTo>
                      <a:pt x="44" y="42"/>
                      <a:pt x="46" y="42"/>
                      <a:pt x="47" y="41"/>
                    </a:cubicBezTo>
                    <a:cubicBezTo>
                      <a:pt x="49" y="39"/>
                      <a:pt x="54" y="39"/>
                      <a:pt x="52" y="41"/>
                    </a:cubicBezTo>
                    <a:cubicBezTo>
                      <a:pt x="50" y="44"/>
                      <a:pt x="52" y="44"/>
                      <a:pt x="55" y="41"/>
                    </a:cubicBezTo>
                    <a:cubicBezTo>
                      <a:pt x="58" y="39"/>
                      <a:pt x="61" y="41"/>
                      <a:pt x="60" y="42"/>
                    </a:cubicBezTo>
                    <a:cubicBezTo>
                      <a:pt x="63" y="42"/>
                      <a:pt x="64" y="41"/>
                      <a:pt x="63" y="39"/>
                    </a:cubicBezTo>
                    <a:cubicBezTo>
                      <a:pt x="60" y="37"/>
                      <a:pt x="63" y="34"/>
                      <a:pt x="61" y="33"/>
                    </a:cubicBezTo>
                    <a:cubicBezTo>
                      <a:pt x="60" y="31"/>
                      <a:pt x="61" y="30"/>
                      <a:pt x="61" y="28"/>
                    </a:cubicBezTo>
                    <a:cubicBezTo>
                      <a:pt x="60" y="27"/>
                      <a:pt x="55" y="25"/>
                      <a:pt x="55" y="28"/>
                    </a:cubicBezTo>
                    <a:cubicBezTo>
                      <a:pt x="55" y="30"/>
                      <a:pt x="52" y="27"/>
                      <a:pt x="54" y="23"/>
                    </a:cubicBezTo>
                    <a:cubicBezTo>
                      <a:pt x="54" y="22"/>
                      <a:pt x="50" y="22"/>
                      <a:pt x="52" y="19"/>
                    </a:cubicBezTo>
                    <a:cubicBezTo>
                      <a:pt x="49" y="17"/>
                      <a:pt x="50" y="20"/>
                      <a:pt x="46" y="19"/>
                    </a:cubicBezTo>
                    <a:cubicBezTo>
                      <a:pt x="41" y="17"/>
                      <a:pt x="41" y="22"/>
                      <a:pt x="40" y="20"/>
                    </a:cubicBezTo>
                    <a:cubicBezTo>
                      <a:pt x="38" y="19"/>
                      <a:pt x="37" y="22"/>
                      <a:pt x="35" y="17"/>
                    </a:cubicBezTo>
                    <a:cubicBezTo>
                      <a:pt x="33" y="14"/>
                      <a:pt x="29" y="20"/>
                      <a:pt x="27" y="17"/>
                    </a:cubicBezTo>
                    <a:cubicBezTo>
                      <a:pt x="27" y="16"/>
                      <a:pt x="17" y="19"/>
                      <a:pt x="17" y="14"/>
                    </a:cubicBezTo>
                    <a:cubicBezTo>
                      <a:pt x="17" y="11"/>
                      <a:pt x="18" y="14"/>
                      <a:pt x="18" y="11"/>
                    </a:cubicBezTo>
                    <a:cubicBezTo>
                      <a:pt x="18" y="9"/>
                      <a:pt x="23" y="9"/>
                      <a:pt x="26" y="11"/>
                    </a:cubicBezTo>
                    <a:cubicBezTo>
                      <a:pt x="27" y="11"/>
                      <a:pt x="26" y="14"/>
                      <a:pt x="27" y="13"/>
                    </a:cubicBezTo>
                    <a:cubicBezTo>
                      <a:pt x="29" y="9"/>
                      <a:pt x="29" y="11"/>
                      <a:pt x="31" y="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3" name="Freeform 53"/>
              <p:cNvSpPr>
                <a:spLocks/>
              </p:cNvSpPr>
              <p:nvPr/>
            </p:nvSpPr>
            <p:spPr bwMode="auto">
              <a:xfrm>
                <a:off x="4545" y="2583"/>
                <a:ext cx="33" cy="79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8" y="34"/>
                  </a:cxn>
                  <a:cxn ang="0">
                    <a:pos x="5" y="33"/>
                  </a:cxn>
                  <a:cxn ang="0">
                    <a:pos x="2" y="26"/>
                  </a:cxn>
                  <a:cxn ang="0">
                    <a:pos x="3" y="12"/>
                  </a:cxn>
                </a:cxnLst>
                <a:rect l="0" t="0" r="r" b="b"/>
                <a:pathLst>
                  <a:path w="17" h="41">
                    <a:moveTo>
                      <a:pt x="3" y="12"/>
                    </a:moveTo>
                    <a:cubicBezTo>
                      <a:pt x="8" y="6"/>
                      <a:pt x="10" y="4"/>
                      <a:pt x="11" y="3"/>
                    </a:cubicBezTo>
                    <a:cubicBezTo>
                      <a:pt x="13" y="3"/>
                      <a:pt x="13" y="0"/>
                      <a:pt x="14" y="3"/>
                    </a:cubicBezTo>
                    <a:cubicBezTo>
                      <a:pt x="17" y="6"/>
                      <a:pt x="14" y="6"/>
                      <a:pt x="16" y="9"/>
                    </a:cubicBezTo>
                    <a:cubicBezTo>
                      <a:pt x="16" y="11"/>
                      <a:pt x="14" y="14"/>
                      <a:pt x="13" y="22"/>
                    </a:cubicBezTo>
                    <a:cubicBezTo>
                      <a:pt x="11" y="31"/>
                      <a:pt x="8" y="28"/>
                      <a:pt x="8" y="34"/>
                    </a:cubicBezTo>
                    <a:cubicBezTo>
                      <a:pt x="8" y="41"/>
                      <a:pt x="7" y="36"/>
                      <a:pt x="5" y="33"/>
                    </a:cubicBezTo>
                    <a:cubicBezTo>
                      <a:pt x="5" y="30"/>
                      <a:pt x="3" y="33"/>
                      <a:pt x="2" y="26"/>
                    </a:cubicBezTo>
                    <a:cubicBezTo>
                      <a:pt x="0" y="22"/>
                      <a:pt x="0" y="19"/>
                      <a:pt x="3" y="1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4" name="Freeform 54"/>
              <p:cNvSpPr>
                <a:spLocks/>
              </p:cNvSpPr>
              <p:nvPr/>
            </p:nvSpPr>
            <p:spPr bwMode="auto">
              <a:xfrm>
                <a:off x="4615" y="2218"/>
                <a:ext cx="97" cy="11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37"/>
                  </a:cxn>
                  <a:cxn ang="0">
                    <a:pos x="7" y="42"/>
                  </a:cxn>
                  <a:cxn ang="0">
                    <a:pos x="6" y="48"/>
                  </a:cxn>
                  <a:cxn ang="0">
                    <a:pos x="4" y="51"/>
                  </a:cxn>
                  <a:cxn ang="0">
                    <a:pos x="4" y="54"/>
                  </a:cxn>
                  <a:cxn ang="0">
                    <a:pos x="6" y="57"/>
                  </a:cxn>
                  <a:cxn ang="0">
                    <a:pos x="9" y="59"/>
                  </a:cxn>
                  <a:cxn ang="0">
                    <a:pos x="12" y="57"/>
                  </a:cxn>
                  <a:cxn ang="0">
                    <a:pos x="14" y="57"/>
                  </a:cxn>
                  <a:cxn ang="0">
                    <a:pos x="18" y="57"/>
                  </a:cxn>
                  <a:cxn ang="0">
                    <a:pos x="21" y="53"/>
                  </a:cxn>
                  <a:cxn ang="0">
                    <a:pos x="30" y="51"/>
                  </a:cxn>
                  <a:cxn ang="0">
                    <a:pos x="32" y="48"/>
                  </a:cxn>
                  <a:cxn ang="0">
                    <a:pos x="27" y="45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7" y="34"/>
                  </a:cxn>
                  <a:cxn ang="0">
                    <a:pos x="33" y="31"/>
                  </a:cxn>
                  <a:cxn ang="0">
                    <a:pos x="41" y="25"/>
                  </a:cxn>
                  <a:cxn ang="0">
                    <a:pos x="43" y="19"/>
                  </a:cxn>
                  <a:cxn ang="0">
                    <a:pos x="43" y="14"/>
                  </a:cxn>
                  <a:cxn ang="0">
                    <a:pos x="47" y="8"/>
                  </a:cxn>
                  <a:cxn ang="0">
                    <a:pos x="50" y="8"/>
                  </a:cxn>
                  <a:cxn ang="0">
                    <a:pos x="49" y="6"/>
                  </a:cxn>
                  <a:cxn ang="0">
                    <a:pos x="47" y="5"/>
                  </a:cxn>
                  <a:cxn ang="0">
                    <a:pos x="44" y="0"/>
                  </a:cxn>
                  <a:cxn ang="0">
                    <a:pos x="41" y="6"/>
                  </a:cxn>
                  <a:cxn ang="0">
                    <a:pos x="36" y="11"/>
                  </a:cxn>
                  <a:cxn ang="0">
                    <a:pos x="33" y="11"/>
                  </a:cxn>
                  <a:cxn ang="0">
                    <a:pos x="29" y="12"/>
                  </a:cxn>
                  <a:cxn ang="0">
                    <a:pos x="30" y="17"/>
                  </a:cxn>
                  <a:cxn ang="0">
                    <a:pos x="27" y="17"/>
                  </a:cxn>
                  <a:cxn ang="0">
                    <a:pos x="23" y="17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7" y="19"/>
                  </a:cxn>
                  <a:cxn ang="0">
                    <a:pos x="12" y="23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4" y="28"/>
                  </a:cxn>
                  <a:cxn ang="0">
                    <a:pos x="0" y="33"/>
                  </a:cxn>
                  <a:cxn ang="0">
                    <a:pos x="0" y="34"/>
                  </a:cxn>
                </a:cxnLst>
                <a:rect l="0" t="0" r="r" b="b"/>
                <a:pathLst>
                  <a:path w="50" h="61">
                    <a:moveTo>
                      <a:pt x="0" y="34"/>
                    </a:moveTo>
                    <a:cubicBezTo>
                      <a:pt x="0" y="36"/>
                      <a:pt x="1" y="39"/>
                      <a:pt x="3" y="37"/>
                    </a:cubicBezTo>
                    <a:cubicBezTo>
                      <a:pt x="4" y="36"/>
                      <a:pt x="9" y="39"/>
                      <a:pt x="7" y="42"/>
                    </a:cubicBezTo>
                    <a:cubicBezTo>
                      <a:pt x="7" y="45"/>
                      <a:pt x="4" y="47"/>
                      <a:pt x="6" y="48"/>
                    </a:cubicBezTo>
                    <a:cubicBezTo>
                      <a:pt x="7" y="50"/>
                      <a:pt x="4" y="48"/>
                      <a:pt x="4" y="51"/>
                    </a:cubicBezTo>
                    <a:cubicBezTo>
                      <a:pt x="3" y="54"/>
                      <a:pt x="0" y="54"/>
                      <a:pt x="4" y="54"/>
                    </a:cubicBezTo>
                    <a:cubicBezTo>
                      <a:pt x="7" y="56"/>
                      <a:pt x="1" y="56"/>
                      <a:pt x="6" y="57"/>
                    </a:cubicBezTo>
                    <a:cubicBezTo>
                      <a:pt x="9" y="57"/>
                      <a:pt x="6" y="61"/>
                      <a:pt x="9" y="59"/>
                    </a:cubicBezTo>
                    <a:cubicBezTo>
                      <a:pt x="11" y="57"/>
                      <a:pt x="9" y="54"/>
                      <a:pt x="12" y="57"/>
                    </a:cubicBezTo>
                    <a:cubicBezTo>
                      <a:pt x="14" y="59"/>
                      <a:pt x="14" y="59"/>
                      <a:pt x="14" y="57"/>
                    </a:cubicBezTo>
                    <a:cubicBezTo>
                      <a:pt x="15" y="56"/>
                      <a:pt x="17" y="57"/>
                      <a:pt x="18" y="57"/>
                    </a:cubicBezTo>
                    <a:cubicBezTo>
                      <a:pt x="18" y="56"/>
                      <a:pt x="18" y="54"/>
                      <a:pt x="21" y="53"/>
                    </a:cubicBezTo>
                    <a:cubicBezTo>
                      <a:pt x="26" y="51"/>
                      <a:pt x="27" y="53"/>
                      <a:pt x="30" y="51"/>
                    </a:cubicBezTo>
                    <a:cubicBezTo>
                      <a:pt x="32" y="51"/>
                      <a:pt x="29" y="50"/>
                      <a:pt x="32" y="48"/>
                    </a:cubicBezTo>
                    <a:cubicBezTo>
                      <a:pt x="30" y="47"/>
                      <a:pt x="30" y="48"/>
                      <a:pt x="27" y="45"/>
                    </a:cubicBezTo>
                    <a:cubicBezTo>
                      <a:pt x="26" y="42"/>
                      <a:pt x="24" y="43"/>
                      <a:pt x="24" y="42"/>
                    </a:cubicBezTo>
                    <a:cubicBezTo>
                      <a:pt x="23" y="40"/>
                      <a:pt x="26" y="43"/>
                      <a:pt x="24" y="39"/>
                    </a:cubicBezTo>
                    <a:cubicBezTo>
                      <a:pt x="24" y="34"/>
                      <a:pt x="26" y="37"/>
                      <a:pt x="27" y="34"/>
                    </a:cubicBezTo>
                    <a:cubicBezTo>
                      <a:pt x="29" y="31"/>
                      <a:pt x="29" y="36"/>
                      <a:pt x="33" y="31"/>
                    </a:cubicBezTo>
                    <a:cubicBezTo>
                      <a:pt x="38" y="28"/>
                      <a:pt x="40" y="25"/>
                      <a:pt x="41" y="25"/>
                    </a:cubicBezTo>
                    <a:cubicBezTo>
                      <a:pt x="43" y="25"/>
                      <a:pt x="43" y="20"/>
                      <a:pt x="43" y="19"/>
                    </a:cubicBezTo>
                    <a:cubicBezTo>
                      <a:pt x="43" y="17"/>
                      <a:pt x="41" y="17"/>
                      <a:pt x="43" y="14"/>
                    </a:cubicBezTo>
                    <a:cubicBezTo>
                      <a:pt x="46" y="11"/>
                      <a:pt x="46" y="9"/>
                      <a:pt x="47" y="8"/>
                    </a:cubicBezTo>
                    <a:cubicBezTo>
                      <a:pt x="49" y="8"/>
                      <a:pt x="49" y="9"/>
                      <a:pt x="50" y="8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9" y="6"/>
                      <a:pt x="47" y="5"/>
                    </a:cubicBezTo>
                    <a:cubicBezTo>
                      <a:pt x="46" y="3"/>
                      <a:pt x="47" y="2"/>
                      <a:pt x="44" y="0"/>
                    </a:cubicBezTo>
                    <a:cubicBezTo>
                      <a:pt x="41" y="0"/>
                      <a:pt x="44" y="8"/>
                      <a:pt x="41" y="6"/>
                    </a:cubicBezTo>
                    <a:cubicBezTo>
                      <a:pt x="38" y="6"/>
                      <a:pt x="40" y="9"/>
                      <a:pt x="36" y="11"/>
                    </a:cubicBezTo>
                    <a:cubicBezTo>
                      <a:pt x="35" y="12"/>
                      <a:pt x="36" y="11"/>
                      <a:pt x="33" y="11"/>
                    </a:cubicBezTo>
                    <a:cubicBezTo>
                      <a:pt x="32" y="12"/>
                      <a:pt x="29" y="9"/>
                      <a:pt x="29" y="12"/>
                    </a:cubicBezTo>
                    <a:cubicBezTo>
                      <a:pt x="29" y="15"/>
                      <a:pt x="32" y="15"/>
                      <a:pt x="30" y="17"/>
                    </a:cubicBezTo>
                    <a:cubicBezTo>
                      <a:pt x="29" y="19"/>
                      <a:pt x="29" y="17"/>
                      <a:pt x="27" y="17"/>
                    </a:cubicBezTo>
                    <a:cubicBezTo>
                      <a:pt x="26" y="19"/>
                      <a:pt x="24" y="17"/>
                      <a:pt x="23" y="17"/>
                    </a:cubicBezTo>
                    <a:cubicBezTo>
                      <a:pt x="21" y="17"/>
                      <a:pt x="21" y="12"/>
                      <a:pt x="20" y="14"/>
                    </a:cubicBezTo>
                    <a:cubicBezTo>
                      <a:pt x="18" y="15"/>
                      <a:pt x="20" y="14"/>
                      <a:pt x="18" y="15"/>
                    </a:cubicBezTo>
                    <a:cubicBezTo>
                      <a:pt x="17" y="17"/>
                      <a:pt x="18" y="17"/>
                      <a:pt x="17" y="19"/>
                    </a:cubicBezTo>
                    <a:cubicBezTo>
                      <a:pt x="15" y="20"/>
                      <a:pt x="14" y="23"/>
                      <a:pt x="12" y="23"/>
                    </a:cubicBezTo>
                    <a:cubicBezTo>
                      <a:pt x="9" y="23"/>
                      <a:pt x="11" y="25"/>
                      <a:pt x="9" y="25"/>
                    </a:cubicBezTo>
                    <a:cubicBezTo>
                      <a:pt x="7" y="25"/>
                      <a:pt x="9" y="26"/>
                      <a:pt x="7" y="26"/>
                    </a:cubicBezTo>
                    <a:cubicBezTo>
                      <a:pt x="4" y="28"/>
                      <a:pt x="6" y="28"/>
                      <a:pt x="4" y="28"/>
                    </a:cubicBezTo>
                    <a:cubicBezTo>
                      <a:pt x="3" y="28"/>
                      <a:pt x="1" y="31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5" name="Freeform 55"/>
              <p:cNvSpPr>
                <a:spLocks/>
              </p:cNvSpPr>
              <p:nvPr/>
            </p:nvSpPr>
            <p:spPr bwMode="auto">
              <a:xfrm>
                <a:off x="4640" y="2311"/>
                <a:ext cx="55" cy="9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10"/>
                  </a:cxn>
                  <a:cxn ang="0">
                    <a:pos x="5" y="15"/>
                  </a:cxn>
                  <a:cxn ang="0">
                    <a:pos x="6" y="20"/>
                  </a:cxn>
                  <a:cxn ang="0">
                    <a:pos x="5" y="18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0" y="21"/>
                  </a:cxn>
                  <a:cxn ang="0">
                    <a:pos x="3" y="23"/>
                  </a:cxn>
                  <a:cxn ang="0">
                    <a:pos x="3" y="28"/>
                  </a:cxn>
                  <a:cxn ang="0">
                    <a:pos x="5" y="31"/>
                  </a:cxn>
                  <a:cxn ang="0">
                    <a:pos x="3" y="34"/>
                  </a:cxn>
                  <a:cxn ang="0">
                    <a:pos x="2" y="39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3" y="45"/>
                  </a:cxn>
                  <a:cxn ang="0">
                    <a:pos x="5" y="45"/>
                  </a:cxn>
                  <a:cxn ang="0">
                    <a:pos x="6" y="47"/>
                  </a:cxn>
                  <a:cxn ang="0">
                    <a:pos x="8" y="43"/>
                  </a:cxn>
                  <a:cxn ang="0">
                    <a:pos x="9" y="43"/>
                  </a:cxn>
                  <a:cxn ang="0">
                    <a:pos x="11" y="45"/>
                  </a:cxn>
                  <a:cxn ang="0">
                    <a:pos x="11" y="43"/>
                  </a:cxn>
                  <a:cxn ang="0">
                    <a:pos x="11" y="42"/>
                  </a:cxn>
                  <a:cxn ang="0">
                    <a:pos x="13" y="43"/>
                  </a:cxn>
                  <a:cxn ang="0">
                    <a:pos x="13" y="40"/>
                  </a:cxn>
                  <a:cxn ang="0">
                    <a:pos x="19" y="42"/>
                  </a:cxn>
                  <a:cxn ang="0">
                    <a:pos x="20" y="39"/>
                  </a:cxn>
                  <a:cxn ang="0">
                    <a:pos x="25" y="39"/>
                  </a:cxn>
                  <a:cxn ang="0">
                    <a:pos x="28" y="29"/>
                  </a:cxn>
                  <a:cxn ang="0">
                    <a:pos x="26" y="28"/>
                  </a:cxn>
                  <a:cxn ang="0">
                    <a:pos x="26" y="20"/>
                  </a:cxn>
                  <a:cxn ang="0">
                    <a:pos x="22" y="7"/>
                  </a:cxn>
                  <a:cxn ang="0">
                    <a:pos x="19" y="0"/>
                  </a:cxn>
                  <a:cxn ang="0">
                    <a:pos x="17" y="3"/>
                  </a:cxn>
                  <a:cxn ang="0">
                    <a:pos x="8" y="4"/>
                  </a:cxn>
                  <a:cxn ang="0">
                    <a:pos x="5" y="9"/>
                  </a:cxn>
                </a:cxnLst>
                <a:rect l="0" t="0" r="r" b="b"/>
                <a:pathLst>
                  <a:path w="28" h="48">
                    <a:moveTo>
                      <a:pt x="5" y="9"/>
                    </a:moveTo>
                    <a:cubicBezTo>
                      <a:pt x="5" y="10"/>
                      <a:pt x="5" y="9"/>
                      <a:pt x="3" y="10"/>
                    </a:cubicBezTo>
                    <a:cubicBezTo>
                      <a:pt x="3" y="12"/>
                      <a:pt x="6" y="14"/>
                      <a:pt x="5" y="15"/>
                    </a:cubicBezTo>
                    <a:cubicBezTo>
                      <a:pt x="3" y="17"/>
                      <a:pt x="8" y="17"/>
                      <a:pt x="6" y="20"/>
                    </a:cubicBezTo>
                    <a:cubicBezTo>
                      <a:pt x="6" y="21"/>
                      <a:pt x="6" y="18"/>
                      <a:pt x="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20"/>
                      <a:pt x="2" y="20"/>
                      <a:pt x="2" y="20"/>
                    </a:cubicBezTo>
                    <a:cubicBezTo>
                      <a:pt x="0" y="18"/>
                      <a:pt x="0" y="21"/>
                      <a:pt x="0" y="21"/>
                    </a:cubicBezTo>
                    <a:cubicBezTo>
                      <a:pt x="2" y="23"/>
                      <a:pt x="3" y="20"/>
                      <a:pt x="3" y="23"/>
                    </a:cubicBezTo>
                    <a:cubicBezTo>
                      <a:pt x="3" y="25"/>
                      <a:pt x="3" y="28"/>
                      <a:pt x="3" y="28"/>
                    </a:cubicBezTo>
                    <a:cubicBezTo>
                      <a:pt x="5" y="29"/>
                      <a:pt x="3" y="29"/>
                      <a:pt x="5" y="31"/>
                    </a:cubicBezTo>
                    <a:cubicBezTo>
                      <a:pt x="6" y="32"/>
                      <a:pt x="3" y="31"/>
                      <a:pt x="3" y="34"/>
                    </a:cubicBezTo>
                    <a:cubicBezTo>
                      <a:pt x="2" y="37"/>
                      <a:pt x="0" y="39"/>
                      <a:pt x="2" y="39"/>
                    </a:cubicBezTo>
                    <a:cubicBezTo>
                      <a:pt x="2" y="40"/>
                      <a:pt x="2" y="40"/>
                      <a:pt x="2" y="42"/>
                    </a:cubicBezTo>
                    <a:cubicBezTo>
                      <a:pt x="3" y="43"/>
                      <a:pt x="2" y="42"/>
                      <a:pt x="2" y="43"/>
                    </a:cubicBezTo>
                    <a:cubicBezTo>
                      <a:pt x="2" y="45"/>
                      <a:pt x="3" y="43"/>
                      <a:pt x="3" y="45"/>
                    </a:cubicBezTo>
                    <a:cubicBezTo>
                      <a:pt x="3" y="48"/>
                      <a:pt x="3" y="48"/>
                      <a:pt x="5" y="45"/>
                    </a:cubicBezTo>
                    <a:cubicBezTo>
                      <a:pt x="6" y="42"/>
                      <a:pt x="5" y="47"/>
                      <a:pt x="6" y="47"/>
                    </a:cubicBezTo>
                    <a:cubicBezTo>
                      <a:pt x="6" y="47"/>
                      <a:pt x="6" y="45"/>
                      <a:pt x="8" y="43"/>
                    </a:cubicBezTo>
                    <a:cubicBezTo>
                      <a:pt x="9" y="42"/>
                      <a:pt x="11" y="42"/>
                      <a:pt x="9" y="43"/>
                    </a:cubicBezTo>
                    <a:cubicBezTo>
                      <a:pt x="8" y="45"/>
                      <a:pt x="9" y="47"/>
                      <a:pt x="11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0"/>
                      <a:pt x="11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2"/>
                      <a:pt x="11" y="42"/>
                      <a:pt x="13" y="40"/>
                    </a:cubicBezTo>
                    <a:cubicBezTo>
                      <a:pt x="16" y="40"/>
                      <a:pt x="17" y="42"/>
                      <a:pt x="19" y="42"/>
                    </a:cubicBezTo>
                    <a:cubicBezTo>
                      <a:pt x="20" y="40"/>
                      <a:pt x="19" y="40"/>
                      <a:pt x="20" y="39"/>
                    </a:cubicBezTo>
                    <a:cubicBezTo>
                      <a:pt x="22" y="39"/>
                      <a:pt x="23" y="40"/>
                      <a:pt x="25" y="39"/>
                    </a:cubicBezTo>
                    <a:cubicBezTo>
                      <a:pt x="25" y="37"/>
                      <a:pt x="28" y="32"/>
                      <a:pt x="28" y="29"/>
                    </a:cubicBezTo>
                    <a:cubicBezTo>
                      <a:pt x="28" y="26"/>
                      <a:pt x="26" y="31"/>
                      <a:pt x="26" y="28"/>
                    </a:cubicBezTo>
                    <a:cubicBezTo>
                      <a:pt x="26" y="23"/>
                      <a:pt x="28" y="23"/>
                      <a:pt x="26" y="20"/>
                    </a:cubicBezTo>
                    <a:cubicBezTo>
                      <a:pt x="26" y="15"/>
                      <a:pt x="23" y="10"/>
                      <a:pt x="22" y="7"/>
                    </a:cubicBezTo>
                    <a:cubicBezTo>
                      <a:pt x="20" y="4"/>
                      <a:pt x="19" y="1"/>
                      <a:pt x="19" y="0"/>
                    </a:cubicBezTo>
                    <a:cubicBezTo>
                      <a:pt x="16" y="1"/>
                      <a:pt x="19" y="3"/>
                      <a:pt x="17" y="3"/>
                    </a:cubicBezTo>
                    <a:cubicBezTo>
                      <a:pt x="14" y="4"/>
                      <a:pt x="13" y="3"/>
                      <a:pt x="8" y="4"/>
                    </a:cubicBezTo>
                    <a:cubicBezTo>
                      <a:pt x="5" y="6"/>
                      <a:pt x="5" y="7"/>
                      <a:pt x="5" y="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6" name="Freeform 56"/>
              <p:cNvSpPr>
                <a:spLocks/>
              </p:cNvSpPr>
              <p:nvPr/>
            </p:nvSpPr>
            <p:spPr bwMode="auto">
              <a:xfrm>
                <a:off x="4638" y="2418"/>
                <a:ext cx="18" cy="11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8" y="1"/>
                  </a:cxn>
                  <a:cxn ang="0">
                    <a:pos x="1" y="4"/>
                  </a:cxn>
                </a:cxnLst>
                <a:rect l="0" t="0" r="r" b="b"/>
                <a:pathLst>
                  <a:path w="9" h="6">
                    <a:moveTo>
                      <a:pt x="1" y="4"/>
                    </a:moveTo>
                    <a:cubicBezTo>
                      <a:pt x="0" y="1"/>
                      <a:pt x="8" y="0"/>
                      <a:pt x="8" y="1"/>
                    </a:cubicBezTo>
                    <a:cubicBezTo>
                      <a:pt x="9" y="3"/>
                      <a:pt x="3" y="6"/>
                      <a:pt x="1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7" name="Freeform 57"/>
              <p:cNvSpPr>
                <a:spLocks/>
              </p:cNvSpPr>
              <p:nvPr/>
            </p:nvSpPr>
            <p:spPr bwMode="auto">
              <a:xfrm>
                <a:off x="4689" y="2394"/>
                <a:ext cx="6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  <a:cubicBezTo>
                      <a:pt x="0" y="5"/>
                      <a:pt x="1" y="7"/>
                      <a:pt x="0" y="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8" name="Freeform 58"/>
              <p:cNvSpPr>
                <a:spLocks/>
              </p:cNvSpPr>
              <p:nvPr/>
            </p:nvSpPr>
            <p:spPr bwMode="auto">
              <a:xfrm>
                <a:off x="4638" y="2398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3" y="0"/>
                      <a:pt x="3" y="0"/>
                    </a:cubicBezTo>
                    <a:cubicBezTo>
                      <a:pt x="4" y="2"/>
                      <a:pt x="1" y="2"/>
                      <a:pt x="1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39" name="Freeform 59"/>
              <p:cNvSpPr>
                <a:spLocks/>
              </p:cNvSpPr>
              <p:nvPr/>
            </p:nvSpPr>
            <p:spPr bwMode="auto">
              <a:xfrm>
                <a:off x="4638" y="2389"/>
                <a:ext cx="2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2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0" name="Freeform 60"/>
              <p:cNvSpPr>
                <a:spLocks/>
              </p:cNvSpPr>
              <p:nvPr/>
            </p:nvSpPr>
            <p:spPr bwMode="auto">
              <a:xfrm>
                <a:off x="4644" y="2356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1" name="Freeform 61"/>
              <p:cNvSpPr>
                <a:spLocks/>
              </p:cNvSpPr>
              <p:nvPr/>
            </p:nvSpPr>
            <p:spPr bwMode="auto">
              <a:xfrm>
                <a:off x="4677" y="2389"/>
                <a:ext cx="6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2" name="Freeform 62"/>
              <p:cNvSpPr>
                <a:spLocks/>
              </p:cNvSpPr>
              <p:nvPr/>
            </p:nvSpPr>
            <p:spPr bwMode="auto">
              <a:xfrm>
                <a:off x="4667" y="2389"/>
                <a:ext cx="4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2" y="0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3" name="Freeform 63"/>
              <p:cNvSpPr>
                <a:spLocks/>
              </p:cNvSpPr>
              <p:nvPr/>
            </p:nvSpPr>
            <p:spPr bwMode="auto">
              <a:xfrm>
                <a:off x="4646" y="2404"/>
                <a:ext cx="4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4" name="Freeform 64"/>
              <p:cNvSpPr>
                <a:spLocks/>
              </p:cNvSpPr>
              <p:nvPr/>
            </p:nvSpPr>
            <p:spPr bwMode="auto">
              <a:xfrm>
                <a:off x="4644" y="2329"/>
                <a:ext cx="2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0"/>
                      <a:pt x="0" y="0"/>
                    </a:cubicBezTo>
                    <a:cubicBezTo>
                      <a:pt x="1" y="0"/>
                      <a:pt x="1" y="4"/>
                      <a:pt x="1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5" name="Freeform 65"/>
              <p:cNvSpPr>
                <a:spLocks/>
              </p:cNvSpPr>
              <p:nvPr/>
            </p:nvSpPr>
            <p:spPr bwMode="auto">
              <a:xfrm>
                <a:off x="4369" y="2687"/>
                <a:ext cx="38" cy="4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20" y="6"/>
                  </a:cxn>
                  <a:cxn ang="0">
                    <a:pos x="17" y="13"/>
                  </a:cxn>
                  <a:cxn ang="0">
                    <a:pos x="12" y="17"/>
                  </a:cxn>
                  <a:cxn ang="0">
                    <a:pos x="9" y="19"/>
                  </a:cxn>
                  <a:cxn ang="0">
                    <a:pos x="8" y="19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3" y="6"/>
                  </a:cxn>
                </a:cxnLst>
                <a:rect l="0" t="0" r="r" b="b"/>
                <a:pathLst>
                  <a:path w="20" h="21">
                    <a:moveTo>
                      <a:pt x="3" y="6"/>
                    </a:moveTo>
                    <a:cubicBezTo>
                      <a:pt x="6" y="3"/>
                      <a:pt x="5" y="5"/>
                      <a:pt x="6" y="3"/>
                    </a:cubicBezTo>
                    <a:cubicBezTo>
                      <a:pt x="8" y="2"/>
                      <a:pt x="8" y="5"/>
                      <a:pt x="9" y="2"/>
                    </a:cubicBezTo>
                    <a:cubicBezTo>
                      <a:pt x="9" y="0"/>
                      <a:pt x="11" y="3"/>
                      <a:pt x="12" y="2"/>
                    </a:cubicBezTo>
                    <a:cubicBezTo>
                      <a:pt x="14" y="0"/>
                      <a:pt x="15" y="2"/>
                      <a:pt x="17" y="2"/>
                    </a:cubicBezTo>
                    <a:cubicBezTo>
                      <a:pt x="17" y="0"/>
                      <a:pt x="18" y="2"/>
                      <a:pt x="18" y="2"/>
                    </a:cubicBezTo>
                    <a:cubicBezTo>
                      <a:pt x="20" y="2"/>
                      <a:pt x="20" y="5"/>
                      <a:pt x="20" y="6"/>
                    </a:cubicBezTo>
                    <a:cubicBezTo>
                      <a:pt x="18" y="6"/>
                      <a:pt x="17" y="10"/>
                      <a:pt x="17" y="13"/>
                    </a:cubicBezTo>
                    <a:cubicBezTo>
                      <a:pt x="17" y="16"/>
                      <a:pt x="14" y="14"/>
                      <a:pt x="12" y="17"/>
                    </a:cubicBezTo>
                    <a:cubicBezTo>
                      <a:pt x="12" y="19"/>
                      <a:pt x="11" y="17"/>
                      <a:pt x="9" y="19"/>
                    </a:cubicBezTo>
                    <a:cubicBezTo>
                      <a:pt x="9" y="21"/>
                      <a:pt x="8" y="21"/>
                      <a:pt x="8" y="19"/>
                    </a:cubicBezTo>
                    <a:cubicBezTo>
                      <a:pt x="6" y="19"/>
                      <a:pt x="6" y="21"/>
                      <a:pt x="3" y="17"/>
                    </a:cubicBezTo>
                    <a:cubicBezTo>
                      <a:pt x="0" y="16"/>
                      <a:pt x="2" y="16"/>
                      <a:pt x="2" y="13"/>
                    </a:cubicBezTo>
                    <a:cubicBezTo>
                      <a:pt x="0" y="8"/>
                      <a:pt x="3" y="8"/>
                      <a:pt x="3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6" name="Freeform 66"/>
              <p:cNvSpPr>
                <a:spLocks/>
              </p:cNvSpPr>
              <p:nvPr/>
            </p:nvSpPr>
            <p:spPr bwMode="auto">
              <a:xfrm>
                <a:off x="3926" y="2887"/>
                <a:ext cx="35" cy="78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1" y="0"/>
                  </a:cxn>
                  <a:cxn ang="0">
                    <a:pos x="7" y="1"/>
                  </a:cxn>
                  <a:cxn ang="0">
                    <a:pos x="11" y="9"/>
                  </a:cxn>
                  <a:cxn ang="0">
                    <a:pos x="15" y="18"/>
                  </a:cxn>
                  <a:cxn ang="0">
                    <a:pos x="17" y="21"/>
                  </a:cxn>
                  <a:cxn ang="0">
                    <a:pos x="13" y="34"/>
                  </a:cxn>
                  <a:cxn ang="0">
                    <a:pos x="4" y="37"/>
                  </a:cxn>
                </a:cxnLst>
                <a:rect l="0" t="0" r="r" b="b"/>
                <a:pathLst>
                  <a:path w="18" h="40">
                    <a:moveTo>
                      <a:pt x="4" y="37"/>
                    </a:moveTo>
                    <a:cubicBezTo>
                      <a:pt x="0" y="32"/>
                      <a:pt x="1" y="23"/>
                      <a:pt x="0" y="18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7"/>
                      <a:pt x="1" y="12"/>
                      <a:pt x="1" y="9"/>
                    </a:cubicBezTo>
                    <a:cubicBezTo>
                      <a:pt x="1" y="8"/>
                      <a:pt x="3" y="8"/>
                      <a:pt x="3" y="4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1" y="0"/>
                      <a:pt x="4" y="0"/>
                      <a:pt x="7" y="1"/>
                    </a:cubicBezTo>
                    <a:cubicBezTo>
                      <a:pt x="9" y="4"/>
                      <a:pt x="9" y="6"/>
                      <a:pt x="11" y="9"/>
                    </a:cubicBezTo>
                    <a:cubicBezTo>
                      <a:pt x="13" y="11"/>
                      <a:pt x="13" y="17"/>
                      <a:pt x="15" y="18"/>
                    </a:cubicBezTo>
                    <a:cubicBezTo>
                      <a:pt x="17" y="20"/>
                      <a:pt x="15" y="20"/>
                      <a:pt x="17" y="21"/>
                    </a:cubicBezTo>
                    <a:cubicBezTo>
                      <a:pt x="18" y="25"/>
                      <a:pt x="18" y="32"/>
                      <a:pt x="13" y="34"/>
                    </a:cubicBezTo>
                    <a:cubicBezTo>
                      <a:pt x="11" y="37"/>
                      <a:pt x="7" y="40"/>
                      <a:pt x="4" y="3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7" name="Freeform 67"/>
              <p:cNvSpPr>
                <a:spLocks/>
              </p:cNvSpPr>
              <p:nvPr/>
            </p:nvSpPr>
            <p:spPr bwMode="auto">
              <a:xfrm>
                <a:off x="4118" y="2517"/>
                <a:ext cx="140" cy="370"/>
              </a:xfrm>
              <a:custGeom>
                <a:avLst/>
                <a:gdLst/>
                <a:ahLst/>
                <a:cxnLst>
                  <a:cxn ang="0">
                    <a:pos x="7" y="68"/>
                  </a:cxn>
                  <a:cxn ang="0">
                    <a:pos x="9" y="52"/>
                  </a:cxn>
                  <a:cxn ang="0">
                    <a:pos x="16" y="46"/>
                  </a:cxn>
                  <a:cxn ang="0">
                    <a:pos x="24" y="29"/>
                  </a:cxn>
                  <a:cxn ang="0">
                    <a:pos x="27" y="20"/>
                  </a:cxn>
                  <a:cxn ang="0">
                    <a:pos x="38" y="14"/>
                  </a:cxn>
                  <a:cxn ang="0">
                    <a:pos x="46" y="4"/>
                  </a:cxn>
                  <a:cxn ang="0">
                    <a:pos x="52" y="15"/>
                  </a:cxn>
                  <a:cxn ang="0">
                    <a:pos x="52" y="31"/>
                  </a:cxn>
                  <a:cxn ang="0">
                    <a:pos x="46" y="35"/>
                  </a:cxn>
                  <a:cxn ang="0">
                    <a:pos x="44" y="48"/>
                  </a:cxn>
                  <a:cxn ang="0">
                    <a:pos x="52" y="48"/>
                  </a:cxn>
                  <a:cxn ang="0">
                    <a:pos x="56" y="59"/>
                  </a:cxn>
                  <a:cxn ang="0">
                    <a:pos x="56" y="66"/>
                  </a:cxn>
                  <a:cxn ang="0">
                    <a:pos x="62" y="73"/>
                  </a:cxn>
                  <a:cxn ang="0">
                    <a:pos x="68" y="73"/>
                  </a:cxn>
                  <a:cxn ang="0">
                    <a:pos x="67" y="79"/>
                  </a:cxn>
                  <a:cxn ang="0">
                    <a:pos x="59" y="87"/>
                  </a:cxn>
                  <a:cxn ang="0">
                    <a:pos x="55" y="90"/>
                  </a:cxn>
                  <a:cxn ang="0">
                    <a:pos x="47" y="93"/>
                  </a:cxn>
                  <a:cxn ang="0">
                    <a:pos x="44" y="102"/>
                  </a:cxn>
                  <a:cxn ang="0">
                    <a:pos x="44" y="108"/>
                  </a:cxn>
                  <a:cxn ang="0">
                    <a:pos x="50" y="121"/>
                  </a:cxn>
                  <a:cxn ang="0">
                    <a:pos x="52" y="129"/>
                  </a:cxn>
                  <a:cxn ang="0">
                    <a:pos x="49" y="136"/>
                  </a:cxn>
                  <a:cxn ang="0">
                    <a:pos x="55" y="158"/>
                  </a:cxn>
                  <a:cxn ang="0">
                    <a:pos x="59" y="169"/>
                  </a:cxn>
                  <a:cxn ang="0">
                    <a:pos x="55" y="180"/>
                  </a:cxn>
                  <a:cxn ang="0">
                    <a:pos x="50" y="188"/>
                  </a:cxn>
                  <a:cxn ang="0">
                    <a:pos x="52" y="172"/>
                  </a:cxn>
                  <a:cxn ang="0">
                    <a:pos x="52" y="161"/>
                  </a:cxn>
                  <a:cxn ang="0">
                    <a:pos x="47" y="149"/>
                  </a:cxn>
                  <a:cxn ang="0">
                    <a:pos x="42" y="127"/>
                  </a:cxn>
                  <a:cxn ang="0">
                    <a:pos x="41" y="122"/>
                  </a:cxn>
                  <a:cxn ang="0">
                    <a:pos x="38" y="115"/>
                  </a:cxn>
                  <a:cxn ang="0">
                    <a:pos x="24" y="132"/>
                  </a:cxn>
                  <a:cxn ang="0">
                    <a:pos x="20" y="127"/>
                  </a:cxn>
                  <a:cxn ang="0">
                    <a:pos x="20" y="116"/>
                  </a:cxn>
                  <a:cxn ang="0">
                    <a:pos x="13" y="101"/>
                  </a:cxn>
                  <a:cxn ang="0">
                    <a:pos x="13" y="96"/>
                  </a:cxn>
                  <a:cxn ang="0">
                    <a:pos x="7" y="90"/>
                  </a:cxn>
                  <a:cxn ang="0">
                    <a:pos x="0" y="79"/>
                  </a:cxn>
                </a:cxnLst>
                <a:rect l="0" t="0" r="r" b="b"/>
                <a:pathLst>
                  <a:path w="72" h="191">
                    <a:moveTo>
                      <a:pt x="3" y="69"/>
                    </a:moveTo>
                    <a:cubicBezTo>
                      <a:pt x="6" y="65"/>
                      <a:pt x="4" y="73"/>
                      <a:pt x="7" y="68"/>
                    </a:cubicBezTo>
                    <a:cubicBezTo>
                      <a:pt x="9" y="63"/>
                      <a:pt x="7" y="65"/>
                      <a:pt x="7" y="62"/>
                    </a:cubicBezTo>
                    <a:cubicBezTo>
                      <a:pt x="7" y="54"/>
                      <a:pt x="10" y="65"/>
                      <a:pt x="9" y="52"/>
                    </a:cubicBezTo>
                    <a:cubicBezTo>
                      <a:pt x="9" y="45"/>
                      <a:pt x="9" y="48"/>
                      <a:pt x="12" y="49"/>
                    </a:cubicBezTo>
                    <a:cubicBezTo>
                      <a:pt x="15" y="49"/>
                      <a:pt x="15" y="54"/>
                      <a:pt x="16" y="46"/>
                    </a:cubicBezTo>
                    <a:cubicBezTo>
                      <a:pt x="18" y="40"/>
                      <a:pt x="23" y="40"/>
                      <a:pt x="20" y="37"/>
                    </a:cubicBezTo>
                    <a:cubicBezTo>
                      <a:pt x="18" y="35"/>
                      <a:pt x="21" y="35"/>
                      <a:pt x="24" y="29"/>
                    </a:cubicBezTo>
                    <a:cubicBezTo>
                      <a:pt x="26" y="24"/>
                      <a:pt x="23" y="26"/>
                      <a:pt x="24" y="23"/>
                    </a:cubicBezTo>
                    <a:cubicBezTo>
                      <a:pt x="24" y="20"/>
                      <a:pt x="24" y="23"/>
                      <a:pt x="27" y="20"/>
                    </a:cubicBezTo>
                    <a:cubicBezTo>
                      <a:pt x="30" y="17"/>
                      <a:pt x="35" y="12"/>
                      <a:pt x="38" y="15"/>
                    </a:cubicBezTo>
                    <a:cubicBezTo>
                      <a:pt x="39" y="18"/>
                      <a:pt x="41" y="18"/>
                      <a:pt x="38" y="14"/>
                    </a:cubicBezTo>
                    <a:cubicBezTo>
                      <a:pt x="36" y="11"/>
                      <a:pt x="42" y="11"/>
                      <a:pt x="41" y="6"/>
                    </a:cubicBezTo>
                    <a:cubicBezTo>
                      <a:pt x="42" y="4"/>
                      <a:pt x="41" y="0"/>
                      <a:pt x="46" y="4"/>
                    </a:cubicBezTo>
                    <a:cubicBezTo>
                      <a:pt x="50" y="7"/>
                      <a:pt x="47" y="14"/>
                      <a:pt x="50" y="12"/>
                    </a:cubicBezTo>
                    <a:cubicBezTo>
                      <a:pt x="52" y="11"/>
                      <a:pt x="53" y="14"/>
                      <a:pt x="52" y="15"/>
                    </a:cubicBezTo>
                    <a:cubicBezTo>
                      <a:pt x="50" y="17"/>
                      <a:pt x="53" y="18"/>
                      <a:pt x="52" y="23"/>
                    </a:cubicBezTo>
                    <a:cubicBezTo>
                      <a:pt x="50" y="28"/>
                      <a:pt x="53" y="31"/>
                      <a:pt x="52" y="31"/>
                    </a:cubicBezTo>
                    <a:cubicBezTo>
                      <a:pt x="49" y="31"/>
                      <a:pt x="50" y="34"/>
                      <a:pt x="49" y="32"/>
                    </a:cubicBezTo>
                    <a:cubicBezTo>
                      <a:pt x="47" y="32"/>
                      <a:pt x="49" y="35"/>
                      <a:pt x="46" y="35"/>
                    </a:cubicBezTo>
                    <a:cubicBezTo>
                      <a:pt x="42" y="37"/>
                      <a:pt x="46" y="40"/>
                      <a:pt x="44" y="41"/>
                    </a:cubicBezTo>
                    <a:cubicBezTo>
                      <a:pt x="39" y="43"/>
                      <a:pt x="46" y="46"/>
                      <a:pt x="44" y="48"/>
                    </a:cubicBezTo>
                    <a:cubicBezTo>
                      <a:pt x="42" y="49"/>
                      <a:pt x="42" y="51"/>
                      <a:pt x="46" y="49"/>
                    </a:cubicBezTo>
                    <a:cubicBezTo>
                      <a:pt x="49" y="46"/>
                      <a:pt x="50" y="49"/>
                      <a:pt x="52" y="48"/>
                    </a:cubicBezTo>
                    <a:cubicBezTo>
                      <a:pt x="55" y="46"/>
                      <a:pt x="50" y="49"/>
                      <a:pt x="52" y="52"/>
                    </a:cubicBezTo>
                    <a:cubicBezTo>
                      <a:pt x="53" y="56"/>
                      <a:pt x="52" y="59"/>
                      <a:pt x="56" y="59"/>
                    </a:cubicBezTo>
                    <a:cubicBezTo>
                      <a:pt x="61" y="59"/>
                      <a:pt x="58" y="59"/>
                      <a:pt x="56" y="60"/>
                    </a:cubicBezTo>
                    <a:cubicBezTo>
                      <a:pt x="56" y="63"/>
                      <a:pt x="58" y="62"/>
                      <a:pt x="56" y="66"/>
                    </a:cubicBezTo>
                    <a:cubicBezTo>
                      <a:pt x="55" y="69"/>
                      <a:pt x="59" y="68"/>
                      <a:pt x="61" y="68"/>
                    </a:cubicBezTo>
                    <a:cubicBezTo>
                      <a:pt x="62" y="69"/>
                      <a:pt x="61" y="71"/>
                      <a:pt x="62" y="73"/>
                    </a:cubicBezTo>
                    <a:cubicBezTo>
                      <a:pt x="64" y="73"/>
                      <a:pt x="62" y="76"/>
                      <a:pt x="64" y="74"/>
                    </a:cubicBezTo>
                    <a:cubicBezTo>
                      <a:pt x="65" y="74"/>
                      <a:pt x="65" y="77"/>
                      <a:pt x="68" y="73"/>
                    </a:cubicBezTo>
                    <a:cubicBezTo>
                      <a:pt x="72" y="69"/>
                      <a:pt x="72" y="73"/>
                      <a:pt x="72" y="74"/>
                    </a:cubicBezTo>
                    <a:cubicBezTo>
                      <a:pt x="70" y="76"/>
                      <a:pt x="67" y="74"/>
                      <a:pt x="67" y="79"/>
                    </a:cubicBezTo>
                    <a:cubicBezTo>
                      <a:pt x="65" y="84"/>
                      <a:pt x="64" y="79"/>
                      <a:pt x="64" y="85"/>
                    </a:cubicBezTo>
                    <a:cubicBezTo>
                      <a:pt x="61" y="85"/>
                      <a:pt x="62" y="87"/>
                      <a:pt x="59" y="87"/>
                    </a:cubicBezTo>
                    <a:cubicBezTo>
                      <a:pt x="56" y="85"/>
                      <a:pt x="59" y="88"/>
                      <a:pt x="58" y="88"/>
                    </a:cubicBezTo>
                    <a:cubicBezTo>
                      <a:pt x="56" y="90"/>
                      <a:pt x="56" y="87"/>
                      <a:pt x="55" y="90"/>
                    </a:cubicBezTo>
                    <a:cubicBezTo>
                      <a:pt x="55" y="93"/>
                      <a:pt x="53" y="91"/>
                      <a:pt x="50" y="93"/>
                    </a:cubicBezTo>
                    <a:cubicBezTo>
                      <a:pt x="47" y="94"/>
                      <a:pt x="47" y="90"/>
                      <a:pt x="47" y="93"/>
                    </a:cubicBezTo>
                    <a:cubicBezTo>
                      <a:pt x="46" y="96"/>
                      <a:pt x="44" y="94"/>
                      <a:pt x="46" y="97"/>
                    </a:cubicBezTo>
                    <a:cubicBezTo>
                      <a:pt x="47" y="101"/>
                      <a:pt x="42" y="97"/>
                      <a:pt x="44" y="102"/>
                    </a:cubicBezTo>
                    <a:cubicBezTo>
                      <a:pt x="46" y="107"/>
                      <a:pt x="41" y="102"/>
                      <a:pt x="41" y="105"/>
                    </a:cubicBezTo>
                    <a:cubicBezTo>
                      <a:pt x="42" y="108"/>
                      <a:pt x="44" y="104"/>
                      <a:pt x="44" y="108"/>
                    </a:cubicBezTo>
                    <a:cubicBezTo>
                      <a:pt x="44" y="113"/>
                      <a:pt x="46" y="115"/>
                      <a:pt x="49" y="118"/>
                    </a:cubicBezTo>
                    <a:cubicBezTo>
                      <a:pt x="50" y="121"/>
                      <a:pt x="50" y="118"/>
                      <a:pt x="50" y="121"/>
                    </a:cubicBezTo>
                    <a:cubicBezTo>
                      <a:pt x="50" y="124"/>
                      <a:pt x="52" y="127"/>
                      <a:pt x="52" y="127"/>
                    </a:cubicBezTo>
                    <a:cubicBezTo>
                      <a:pt x="55" y="122"/>
                      <a:pt x="55" y="129"/>
                      <a:pt x="52" y="129"/>
                    </a:cubicBezTo>
                    <a:cubicBezTo>
                      <a:pt x="50" y="129"/>
                      <a:pt x="52" y="136"/>
                      <a:pt x="50" y="136"/>
                    </a:cubicBezTo>
                    <a:cubicBezTo>
                      <a:pt x="49" y="135"/>
                      <a:pt x="50" y="138"/>
                      <a:pt x="49" y="136"/>
                    </a:cubicBezTo>
                    <a:cubicBezTo>
                      <a:pt x="47" y="136"/>
                      <a:pt x="47" y="141"/>
                      <a:pt x="52" y="146"/>
                    </a:cubicBezTo>
                    <a:cubicBezTo>
                      <a:pt x="56" y="150"/>
                      <a:pt x="58" y="153"/>
                      <a:pt x="55" y="158"/>
                    </a:cubicBezTo>
                    <a:cubicBezTo>
                      <a:pt x="58" y="163"/>
                      <a:pt x="58" y="166"/>
                      <a:pt x="58" y="167"/>
                    </a:cubicBezTo>
                    <a:cubicBezTo>
                      <a:pt x="58" y="169"/>
                      <a:pt x="59" y="167"/>
                      <a:pt x="59" y="169"/>
                    </a:cubicBezTo>
                    <a:cubicBezTo>
                      <a:pt x="59" y="172"/>
                      <a:pt x="61" y="170"/>
                      <a:pt x="59" y="172"/>
                    </a:cubicBezTo>
                    <a:cubicBezTo>
                      <a:pt x="56" y="175"/>
                      <a:pt x="58" y="175"/>
                      <a:pt x="55" y="180"/>
                    </a:cubicBezTo>
                    <a:cubicBezTo>
                      <a:pt x="52" y="183"/>
                      <a:pt x="53" y="183"/>
                      <a:pt x="52" y="186"/>
                    </a:cubicBezTo>
                    <a:cubicBezTo>
                      <a:pt x="52" y="189"/>
                      <a:pt x="50" y="191"/>
                      <a:pt x="50" y="188"/>
                    </a:cubicBezTo>
                    <a:cubicBezTo>
                      <a:pt x="50" y="178"/>
                      <a:pt x="52" y="181"/>
                      <a:pt x="52" y="178"/>
                    </a:cubicBezTo>
                    <a:cubicBezTo>
                      <a:pt x="52" y="175"/>
                      <a:pt x="55" y="172"/>
                      <a:pt x="52" y="172"/>
                    </a:cubicBezTo>
                    <a:cubicBezTo>
                      <a:pt x="49" y="172"/>
                      <a:pt x="53" y="169"/>
                      <a:pt x="52" y="167"/>
                    </a:cubicBezTo>
                    <a:cubicBezTo>
                      <a:pt x="50" y="166"/>
                      <a:pt x="52" y="164"/>
                      <a:pt x="52" y="161"/>
                    </a:cubicBezTo>
                    <a:cubicBezTo>
                      <a:pt x="50" y="160"/>
                      <a:pt x="50" y="157"/>
                      <a:pt x="49" y="153"/>
                    </a:cubicBezTo>
                    <a:cubicBezTo>
                      <a:pt x="47" y="149"/>
                      <a:pt x="47" y="158"/>
                      <a:pt x="47" y="149"/>
                    </a:cubicBezTo>
                    <a:cubicBezTo>
                      <a:pt x="47" y="146"/>
                      <a:pt x="44" y="144"/>
                      <a:pt x="44" y="136"/>
                    </a:cubicBezTo>
                    <a:cubicBezTo>
                      <a:pt x="44" y="130"/>
                      <a:pt x="42" y="130"/>
                      <a:pt x="42" y="127"/>
                    </a:cubicBezTo>
                    <a:cubicBezTo>
                      <a:pt x="42" y="125"/>
                      <a:pt x="46" y="124"/>
                      <a:pt x="44" y="124"/>
                    </a:cubicBezTo>
                    <a:cubicBezTo>
                      <a:pt x="42" y="124"/>
                      <a:pt x="41" y="125"/>
                      <a:pt x="41" y="122"/>
                    </a:cubicBezTo>
                    <a:cubicBezTo>
                      <a:pt x="39" y="118"/>
                      <a:pt x="39" y="119"/>
                      <a:pt x="39" y="118"/>
                    </a:cubicBezTo>
                    <a:cubicBezTo>
                      <a:pt x="39" y="116"/>
                      <a:pt x="38" y="116"/>
                      <a:pt x="38" y="115"/>
                    </a:cubicBezTo>
                    <a:cubicBezTo>
                      <a:pt x="39" y="122"/>
                      <a:pt x="35" y="124"/>
                      <a:pt x="32" y="125"/>
                    </a:cubicBezTo>
                    <a:cubicBezTo>
                      <a:pt x="27" y="127"/>
                      <a:pt x="27" y="135"/>
                      <a:pt x="24" y="132"/>
                    </a:cubicBezTo>
                    <a:cubicBezTo>
                      <a:pt x="21" y="129"/>
                      <a:pt x="23" y="133"/>
                      <a:pt x="20" y="130"/>
                    </a:cubicBezTo>
                    <a:cubicBezTo>
                      <a:pt x="18" y="129"/>
                      <a:pt x="21" y="127"/>
                      <a:pt x="20" y="127"/>
                    </a:cubicBezTo>
                    <a:cubicBezTo>
                      <a:pt x="18" y="125"/>
                      <a:pt x="18" y="130"/>
                      <a:pt x="16" y="130"/>
                    </a:cubicBezTo>
                    <a:cubicBezTo>
                      <a:pt x="15" y="130"/>
                      <a:pt x="18" y="122"/>
                      <a:pt x="20" y="116"/>
                    </a:cubicBezTo>
                    <a:cubicBezTo>
                      <a:pt x="21" y="111"/>
                      <a:pt x="16" y="105"/>
                      <a:pt x="15" y="101"/>
                    </a:cubicBezTo>
                    <a:cubicBezTo>
                      <a:pt x="15" y="96"/>
                      <a:pt x="13" y="99"/>
                      <a:pt x="13" y="101"/>
                    </a:cubicBezTo>
                    <a:cubicBezTo>
                      <a:pt x="13" y="102"/>
                      <a:pt x="9" y="97"/>
                      <a:pt x="10" y="96"/>
                    </a:cubicBezTo>
                    <a:cubicBezTo>
                      <a:pt x="12" y="94"/>
                      <a:pt x="12" y="97"/>
                      <a:pt x="13" y="96"/>
                    </a:cubicBezTo>
                    <a:cubicBezTo>
                      <a:pt x="16" y="94"/>
                      <a:pt x="13" y="94"/>
                      <a:pt x="12" y="93"/>
                    </a:cubicBezTo>
                    <a:cubicBezTo>
                      <a:pt x="10" y="90"/>
                      <a:pt x="9" y="87"/>
                      <a:pt x="7" y="90"/>
                    </a:cubicBezTo>
                    <a:cubicBezTo>
                      <a:pt x="7" y="93"/>
                      <a:pt x="7" y="90"/>
                      <a:pt x="4" y="87"/>
                    </a:cubicBezTo>
                    <a:cubicBezTo>
                      <a:pt x="1" y="84"/>
                      <a:pt x="1" y="79"/>
                      <a:pt x="0" y="79"/>
                    </a:cubicBezTo>
                    <a:cubicBezTo>
                      <a:pt x="0" y="68"/>
                      <a:pt x="4" y="85"/>
                      <a:pt x="3" y="6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8" name="Freeform 68"/>
              <p:cNvSpPr>
                <a:spLocks/>
              </p:cNvSpPr>
              <p:nvPr/>
            </p:nvSpPr>
            <p:spPr bwMode="auto">
              <a:xfrm>
                <a:off x="4198" y="2682"/>
                <a:ext cx="130" cy="287"/>
              </a:xfrm>
              <a:custGeom>
                <a:avLst/>
                <a:gdLst/>
                <a:ahLst/>
                <a:cxnLst>
                  <a:cxn ang="0">
                    <a:pos x="41" y="82"/>
                  </a:cxn>
                  <a:cxn ang="0">
                    <a:pos x="32" y="78"/>
                  </a:cxn>
                  <a:cxn ang="0">
                    <a:pos x="26" y="69"/>
                  </a:cxn>
                  <a:cxn ang="0">
                    <a:pos x="18" y="89"/>
                  </a:cxn>
                  <a:cxn ang="0">
                    <a:pos x="15" y="110"/>
                  </a:cxn>
                  <a:cxn ang="0">
                    <a:pos x="23" y="120"/>
                  </a:cxn>
                  <a:cxn ang="0">
                    <a:pos x="34" y="135"/>
                  </a:cxn>
                  <a:cxn ang="0">
                    <a:pos x="35" y="145"/>
                  </a:cxn>
                  <a:cxn ang="0">
                    <a:pos x="30" y="142"/>
                  </a:cxn>
                  <a:cxn ang="0">
                    <a:pos x="24" y="137"/>
                  </a:cxn>
                  <a:cxn ang="0">
                    <a:pos x="20" y="135"/>
                  </a:cxn>
                  <a:cxn ang="0">
                    <a:pos x="15" y="129"/>
                  </a:cxn>
                  <a:cxn ang="0">
                    <a:pos x="8" y="121"/>
                  </a:cxn>
                  <a:cxn ang="0">
                    <a:pos x="9" y="109"/>
                  </a:cxn>
                  <a:cxn ang="0">
                    <a:pos x="11" y="101"/>
                  </a:cxn>
                  <a:cxn ang="0">
                    <a:pos x="18" y="87"/>
                  </a:cxn>
                  <a:cxn ang="0">
                    <a:pos x="17" y="82"/>
                  </a:cxn>
                  <a:cxn ang="0">
                    <a:pos x="11" y="61"/>
                  </a:cxn>
                  <a:cxn ang="0">
                    <a:pos x="9" y="51"/>
                  </a:cxn>
                  <a:cxn ang="0">
                    <a:pos x="11" y="42"/>
                  </a:cxn>
                  <a:cxn ang="0">
                    <a:pos x="8" y="33"/>
                  </a:cxn>
                  <a:cxn ang="0">
                    <a:pos x="0" y="20"/>
                  </a:cxn>
                  <a:cxn ang="0">
                    <a:pos x="5" y="13"/>
                  </a:cxn>
                  <a:cxn ang="0">
                    <a:pos x="9" y="8"/>
                  </a:cxn>
                  <a:cxn ang="0">
                    <a:pos x="17" y="3"/>
                  </a:cxn>
                  <a:cxn ang="0">
                    <a:pos x="23" y="0"/>
                  </a:cxn>
                  <a:cxn ang="0">
                    <a:pos x="26" y="9"/>
                  </a:cxn>
                  <a:cxn ang="0">
                    <a:pos x="32" y="13"/>
                  </a:cxn>
                  <a:cxn ang="0">
                    <a:pos x="29" y="30"/>
                  </a:cxn>
                  <a:cxn ang="0">
                    <a:pos x="41" y="25"/>
                  </a:cxn>
                  <a:cxn ang="0">
                    <a:pos x="50" y="20"/>
                  </a:cxn>
                  <a:cxn ang="0">
                    <a:pos x="59" y="36"/>
                  </a:cxn>
                  <a:cxn ang="0">
                    <a:pos x="65" y="56"/>
                  </a:cxn>
                  <a:cxn ang="0">
                    <a:pos x="58" y="61"/>
                  </a:cxn>
                  <a:cxn ang="0">
                    <a:pos x="41" y="69"/>
                  </a:cxn>
                  <a:cxn ang="0">
                    <a:pos x="43" y="79"/>
                  </a:cxn>
                </a:cxnLst>
                <a:rect l="0" t="0" r="r" b="b"/>
                <a:pathLst>
                  <a:path w="67" h="148">
                    <a:moveTo>
                      <a:pt x="44" y="87"/>
                    </a:moveTo>
                    <a:cubicBezTo>
                      <a:pt x="43" y="87"/>
                      <a:pt x="44" y="84"/>
                      <a:pt x="41" y="82"/>
                    </a:cubicBezTo>
                    <a:cubicBezTo>
                      <a:pt x="40" y="82"/>
                      <a:pt x="38" y="79"/>
                      <a:pt x="35" y="78"/>
                    </a:cubicBezTo>
                    <a:cubicBezTo>
                      <a:pt x="34" y="76"/>
                      <a:pt x="34" y="79"/>
                      <a:pt x="32" y="78"/>
                    </a:cubicBezTo>
                    <a:cubicBezTo>
                      <a:pt x="29" y="76"/>
                      <a:pt x="27" y="81"/>
                      <a:pt x="27" y="76"/>
                    </a:cubicBezTo>
                    <a:cubicBezTo>
                      <a:pt x="29" y="70"/>
                      <a:pt x="30" y="69"/>
                      <a:pt x="26" y="69"/>
                    </a:cubicBezTo>
                    <a:cubicBezTo>
                      <a:pt x="21" y="69"/>
                      <a:pt x="20" y="72"/>
                      <a:pt x="21" y="73"/>
                    </a:cubicBezTo>
                    <a:cubicBezTo>
                      <a:pt x="23" y="73"/>
                      <a:pt x="20" y="86"/>
                      <a:pt x="18" y="89"/>
                    </a:cubicBezTo>
                    <a:cubicBezTo>
                      <a:pt x="18" y="90"/>
                      <a:pt x="18" y="95"/>
                      <a:pt x="17" y="96"/>
                    </a:cubicBezTo>
                    <a:cubicBezTo>
                      <a:pt x="14" y="100"/>
                      <a:pt x="15" y="109"/>
                      <a:pt x="15" y="110"/>
                    </a:cubicBezTo>
                    <a:cubicBezTo>
                      <a:pt x="15" y="115"/>
                      <a:pt x="20" y="109"/>
                      <a:pt x="20" y="112"/>
                    </a:cubicBezTo>
                    <a:cubicBezTo>
                      <a:pt x="20" y="115"/>
                      <a:pt x="21" y="120"/>
                      <a:pt x="23" y="120"/>
                    </a:cubicBezTo>
                    <a:cubicBezTo>
                      <a:pt x="24" y="118"/>
                      <a:pt x="24" y="129"/>
                      <a:pt x="27" y="132"/>
                    </a:cubicBezTo>
                    <a:cubicBezTo>
                      <a:pt x="32" y="138"/>
                      <a:pt x="30" y="132"/>
                      <a:pt x="34" y="135"/>
                    </a:cubicBezTo>
                    <a:cubicBezTo>
                      <a:pt x="37" y="138"/>
                      <a:pt x="37" y="140"/>
                      <a:pt x="38" y="142"/>
                    </a:cubicBezTo>
                    <a:cubicBezTo>
                      <a:pt x="37" y="146"/>
                      <a:pt x="37" y="146"/>
                      <a:pt x="35" y="145"/>
                    </a:cubicBezTo>
                    <a:cubicBezTo>
                      <a:pt x="32" y="142"/>
                      <a:pt x="32" y="148"/>
                      <a:pt x="30" y="146"/>
                    </a:cubicBezTo>
                    <a:cubicBezTo>
                      <a:pt x="29" y="145"/>
                      <a:pt x="30" y="143"/>
                      <a:pt x="30" y="142"/>
                    </a:cubicBezTo>
                    <a:cubicBezTo>
                      <a:pt x="30" y="138"/>
                      <a:pt x="29" y="142"/>
                      <a:pt x="27" y="140"/>
                    </a:cubicBezTo>
                    <a:cubicBezTo>
                      <a:pt x="27" y="137"/>
                      <a:pt x="26" y="138"/>
                      <a:pt x="24" y="137"/>
                    </a:cubicBezTo>
                    <a:cubicBezTo>
                      <a:pt x="23" y="135"/>
                      <a:pt x="23" y="135"/>
                      <a:pt x="23" y="138"/>
                    </a:cubicBezTo>
                    <a:cubicBezTo>
                      <a:pt x="21" y="137"/>
                      <a:pt x="21" y="137"/>
                      <a:pt x="20" y="135"/>
                    </a:cubicBezTo>
                    <a:cubicBezTo>
                      <a:pt x="18" y="134"/>
                      <a:pt x="18" y="132"/>
                      <a:pt x="18" y="131"/>
                    </a:cubicBezTo>
                    <a:cubicBezTo>
                      <a:pt x="18" y="131"/>
                      <a:pt x="17" y="132"/>
                      <a:pt x="15" y="129"/>
                    </a:cubicBezTo>
                    <a:cubicBezTo>
                      <a:pt x="12" y="126"/>
                      <a:pt x="12" y="121"/>
                      <a:pt x="11" y="120"/>
                    </a:cubicBezTo>
                    <a:cubicBezTo>
                      <a:pt x="9" y="120"/>
                      <a:pt x="9" y="124"/>
                      <a:pt x="8" y="121"/>
                    </a:cubicBezTo>
                    <a:cubicBezTo>
                      <a:pt x="8" y="121"/>
                      <a:pt x="6" y="118"/>
                      <a:pt x="8" y="115"/>
                    </a:cubicBezTo>
                    <a:cubicBezTo>
                      <a:pt x="9" y="112"/>
                      <a:pt x="8" y="114"/>
                      <a:pt x="9" y="109"/>
                    </a:cubicBezTo>
                    <a:cubicBezTo>
                      <a:pt x="11" y="107"/>
                      <a:pt x="8" y="109"/>
                      <a:pt x="9" y="106"/>
                    </a:cubicBezTo>
                    <a:cubicBezTo>
                      <a:pt x="11" y="103"/>
                      <a:pt x="12" y="103"/>
                      <a:pt x="11" y="101"/>
                    </a:cubicBezTo>
                    <a:cubicBezTo>
                      <a:pt x="12" y="98"/>
                      <a:pt x="11" y="98"/>
                      <a:pt x="14" y="95"/>
                    </a:cubicBezTo>
                    <a:cubicBezTo>
                      <a:pt x="17" y="90"/>
                      <a:pt x="15" y="90"/>
                      <a:pt x="18" y="87"/>
                    </a:cubicBezTo>
                    <a:cubicBezTo>
                      <a:pt x="20" y="86"/>
                      <a:pt x="18" y="87"/>
                      <a:pt x="18" y="84"/>
                    </a:cubicBezTo>
                    <a:cubicBezTo>
                      <a:pt x="18" y="82"/>
                      <a:pt x="17" y="84"/>
                      <a:pt x="17" y="82"/>
                    </a:cubicBezTo>
                    <a:cubicBezTo>
                      <a:pt x="17" y="81"/>
                      <a:pt x="17" y="78"/>
                      <a:pt x="14" y="73"/>
                    </a:cubicBezTo>
                    <a:cubicBezTo>
                      <a:pt x="17" y="69"/>
                      <a:pt x="15" y="65"/>
                      <a:pt x="11" y="61"/>
                    </a:cubicBezTo>
                    <a:cubicBezTo>
                      <a:pt x="6" y="56"/>
                      <a:pt x="6" y="51"/>
                      <a:pt x="8" y="51"/>
                    </a:cubicBezTo>
                    <a:cubicBezTo>
                      <a:pt x="9" y="53"/>
                      <a:pt x="8" y="50"/>
                      <a:pt x="9" y="51"/>
                    </a:cubicBezTo>
                    <a:cubicBezTo>
                      <a:pt x="11" y="51"/>
                      <a:pt x="9" y="44"/>
                      <a:pt x="11" y="44"/>
                    </a:cubicBezTo>
                    <a:cubicBezTo>
                      <a:pt x="14" y="44"/>
                      <a:pt x="14" y="37"/>
                      <a:pt x="11" y="42"/>
                    </a:cubicBezTo>
                    <a:cubicBezTo>
                      <a:pt x="11" y="42"/>
                      <a:pt x="9" y="39"/>
                      <a:pt x="9" y="36"/>
                    </a:cubicBezTo>
                    <a:cubicBezTo>
                      <a:pt x="9" y="33"/>
                      <a:pt x="9" y="36"/>
                      <a:pt x="8" y="33"/>
                    </a:cubicBezTo>
                    <a:cubicBezTo>
                      <a:pt x="5" y="30"/>
                      <a:pt x="3" y="28"/>
                      <a:pt x="3" y="23"/>
                    </a:cubicBezTo>
                    <a:cubicBezTo>
                      <a:pt x="3" y="19"/>
                      <a:pt x="2" y="23"/>
                      <a:pt x="0" y="20"/>
                    </a:cubicBezTo>
                    <a:cubicBezTo>
                      <a:pt x="0" y="17"/>
                      <a:pt x="5" y="22"/>
                      <a:pt x="3" y="17"/>
                    </a:cubicBezTo>
                    <a:cubicBezTo>
                      <a:pt x="2" y="13"/>
                      <a:pt x="6" y="16"/>
                      <a:pt x="5" y="13"/>
                    </a:cubicBezTo>
                    <a:cubicBezTo>
                      <a:pt x="3" y="9"/>
                      <a:pt x="5" y="11"/>
                      <a:pt x="6" y="8"/>
                    </a:cubicBezTo>
                    <a:cubicBezTo>
                      <a:pt x="6" y="5"/>
                      <a:pt x="6" y="9"/>
                      <a:pt x="9" y="8"/>
                    </a:cubicBezTo>
                    <a:cubicBezTo>
                      <a:pt x="12" y="6"/>
                      <a:pt x="14" y="8"/>
                      <a:pt x="14" y="5"/>
                    </a:cubicBezTo>
                    <a:cubicBezTo>
                      <a:pt x="15" y="2"/>
                      <a:pt x="15" y="5"/>
                      <a:pt x="17" y="3"/>
                    </a:cubicBezTo>
                    <a:cubicBezTo>
                      <a:pt x="18" y="3"/>
                      <a:pt x="15" y="0"/>
                      <a:pt x="18" y="2"/>
                    </a:cubicBezTo>
                    <a:cubicBezTo>
                      <a:pt x="21" y="2"/>
                      <a:pt x="20" y="0"/>
                      <a:pt x="23" y="0"/>
                    </a:cubicBezTo>
                    <a:cubicBezTo>
                      <a:pt x="23" y="3"/>
                      <a:pt x="23" y="0"/>
                      <a:pt x="24" y="2"/>
                    </a:cubicBezTo>
                    <a:cubicBezTo>
                      <a:pt x="27" y="5"/>
                      <a:pt x="23" y="9"/>
                      <a:pt x="26" y="9"/>
                    </a:cubicBezTo>
                    <a:cubicBezTo>
                      <a:pt x="29" y="9"/>
                      <a:pt x="27" y="8"/>
                      <a:pt x="30" y="8"/>
                    </a:cubicBezTo>
                    <a:cubicBezTo>
                      <a:pt x="34" y="9"/>
                      <a:pt x="30" y="11"/>
                      <a:pt x="32" y="13"/>
                    </a:cubicBezTo>
                    <a:cubicBezTo>
                      <a:pt x="34" y="16"/>
                      <a:pt x="29" y="20"/>
                      <a:pt x="30" y="22"/>
                    </a:cubicBezTo>
                    <a:cubicBezTo>
                      <a:pt x="32" y="23"/>
                      <a:pt x="27" y="28"/>
                      <a:pt x="29" y="30"/>
                    </a:cubicBezTo>
                    <a:cubicBezTo>
                      <a:pt x="30" y="30"/>
                      <a:pt x="30" y="30"/>
                      <a:pt x="35" y="25"/>
                    </a:cubicBezTo>
                    <a:cubicBezTo>
                      <a:pt x="40" y="20"/>
                      <a:pt x="38" y="25"/>
                      <a:pt x="41" y="25"/>
                    </a:cubicBezTo>
                    <a:cubicBezTo>
                      <a:pt x="43" y="25"/>
                      <a:pt x="41" y="26"/>
                      <a:pt x="43" y="25"/>
                    </a:cubicBezTo>
                    <a:cubicBezTo>
                      <a:pt x="47" y="23"/>
                      <a:pt x="46" y="19"/>
                      <a:pt x="50" y="20"/>
                    </a:cubicBezTo>
                    <a:cubicBezTo>
                      <a:pt x="53" y="22"/>
                      <a:pt x="53" y="20"/>
                      <a:pt x="55" y="23"/>
                    </a:cubicBezTo>
                    <a:cubicBezTo>
                      <a:pt x="56" y="30"/>
                      <a:pt x="61" y="28"/>
                      <a:pt x="59" y="36"/>
                    </a:cubicBezTo>
                    <a:cubicBezTo>
                      <a:pt x="58" y="44"/>
                      <a:pt x="64" y="44"/>
                      <a:pt x="64" y="45"/>
                    </a:cubicBezTo>
                    <a:cubicBezTo>
                      <a:pt x="64" y="47"/>
                      <a:pt x="67" y="47"/>
                      <a:pt x="65" y="56"/>
                    </a:cubicBezTo>
                    <a:cubicBezTo>
                      <a:pt x="65" y="58"/>
                      <a:pt x="67" y="59"/>
                      <a:pt x="62" y="61"/>
                    </a:cubicBezTo>
                    <a:cubicBezTo>
                      <a:pt x="61" y="62"/>
                      <a:pt x="62" y="59"/>
                      <a:pt x="58" y="61"/>
                    </a:cubicBezTo>
                    <a:cubicBezTo>
                      <a:pt x="53" y="61"/>
                      <a:pt x="46" y="59"/>
                      <a:pt x="44" y="64"/>
                    </a:cubicBezTo>
                    <a:cubicBezTo>
                      <a:pt x="43" y="69"/>
                      <a:pt x="41" y="67"/>
                      <a:pt x="41" y="69"/>
                    </a:cubicBezTo>
                    <a:cubicBezTo>
                      <a:pt x="41" y="70"/>
                      <a:pt x="38" y="67"/>
                      <a:pt x="40" y="72"/>
                    </a:cubicBezTo>
                    <a:cubicBezTo>
                      <a:pt x="43" y="76"/>
                      <a:pt x="40" y="78"/>
                      <a:pt x="43" y="79"/>
                    </a:cubicBezTo>
                    <a:cubicBezTo>
                      <a:pt x="44" y="81"/>
                      <a:pt x="41" y="82"/>
                      <a:pt x="44" y="8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49" name="Freeform 69"/>
              <p:cNvSpPr>
                <a:spLocks/>
              </p:cNvSpPr>
              <p:nvPr/>
            </p:nvSpPr>
            <p:spPr bwMode="auto">
              <a:xfrm>
                <a:off x="4124" y="2815"/>
                <a:ext cx="10" cy="4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3" y="15"/>
                  </a:cxn>
                  <a:cxn ang="0">
                    <a:pos x="1" y="20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5" y="1"/>
                      <a:pt x="5" y="4"/>
                      <a:pt x="3" y="6"/>
                    </a:cubicBezTo>
                    <a:cubicBezTo>
                      <a:pt x="3" y="6"/>
                      <a:pt x="5" y="11"/>
                      <a:pt x="3" y="11"/>
                    </a:cubicBezTo>
                    <a:cubicBezTo>
                      <a:pt x="1" y="12"/>
                      <a:pt x="3" y="12"/>
                      <a:pt x="3" y="15"/>
                    </a:cubicBezTo>
                    <a:cubicBezTo>
                      <a:pt x="1" y="17"/>
                      <a:pt x="1" y="23"/>
                      <a:pt x="1" y="20"/>
                    </a:cubicBezTo>
                    <a:cubicBezTo>
                      <a:pt x="0" y="15"/>
                      <a:pt x="1" y="17"/>
                      <a:pt x="1" y="9"/>
                    </a:cubicBezTo>
                    <a:cubicBezTo>
                      <a:pt x="1" y="3"/>
                      <a:pt x="3" y="0"/>
                      <a:pt x="3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0" name="Freeform 70"/>
              <p:cNvSpPr>
                <a:spLocks/>
              </p:cNvSpPr>
              <p:nvPr/>
            </p:nvSpPr>
            <p:spPr bwMode="auto">
              <a:xfrm>
                <a:off x="4120" y="2866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2" y="5"/>
                      <a:pt x="0" y="5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1" name="Freeform 71"/>
              <p:cNvSpPr>
                <a:spLocks/>
              </p:cNvSpPr>
              <p:nvPr/>
            </p:nvSpPr>
            <p:spPr bwMode="auto">
              <a:xfrm>
                <a:off x="4140" y="2936"/>
                <a:ext cx="8" cy="1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4"/>
                  </a:cxn>
                  <a:cxn ang="0">
                    <a:pos x="1" y="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3" y="0"/>
                      <a:pt x="4" y="3"/>
                      <a:pt x="3" y="4"/>
                    </a:cubicBezTo>
                    <a:cubicBezTo>
                      <a:pt x="1" y="6"/>
                      <a:pt x="0" y="1"/>
                      <a:pt x="1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2" name="Freeform 72"/>
              <p:cNvSpPr>
                <a:spLocks/>
              </p:cNvSpPr>
              <p:nvPr/>
            </p:nvSpPr>
            <p:spPr bwMode="auto">
              <a:xfrm>
                <a:off x="4124" y="2895"/>
                <a:ext cx="6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3" y="2"/>
                      <a:pt x="1" y="4"/>
                    </a:cubicBezTo>
                    <a:cubicBezTo>
                      <a:pt x="1" y="4"/>
                      <a:pt x="0" y="2"/>
                      <a:pt x="1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3" name="Freeform 73"/>
              <p:cNvSpPr>
                <a:spLocks/>
              </p:cNvSpPr>
              <p:nvPr/>
            </p:nvSpPr>
            <p:spPr bwMode="auto">
              <a:xfrm>
                <a:off x="4136" y="292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4" name="Freeform 74"/>
              <p:cNvSpPr>
                <a:spLocks/>
              </p:cNvSpPr>
              <p:nvPr/>
            </p:nvSpPr>
            <p:spPr bwMode="auto">
              <a:xfrm>
                <a:off x="4272" y="2621"/>
                <a:ext cx="114" cy="295"/>
              </a:xfrm>
              <a:custGeom>
                <a:avLst/>
                <a:gdLst/>
                <a:ahLst/>
                <a:cxnLst>
                  <a:cxn ang="0">
                    <a:pos x="41" y="25"/>
                  </a:cxn>
                  <a:cxn ang="0">
                    <a:pos x="34" y="34"/>
                  </a:cxn>
                  <a:cxn ang="0">
                    <a:pos x="35" y="56"/>
                  </a:cxn>
                  <a:cxn ang="0">
                    <a:pos x="49" y="76"/>
                  </a:cxn>
                  <a:cxn ang="0">
                    <a:pos x="56" y="104"/>
                  </a:cxn>
                  <a:cxn ang="0">
                    <a:pos x="56" y="118"/>
                  </a:cxn>
                  <a:cxn ang="0">
                    <a:pos x="38" y="129"/>
                  </a:cxn>
                  <a:cxn ang="0">
                    <a:pos x="32" y="141"/>
                  </a:cxn>
                  <a:cxn ang="0">
                    <a:pos x="21" y="143"/>
                  </a:cxn>
                  <a:cxn ang="0">
                    <a:pos x="18" y="130"/>
                  </a:cxn>
                  <a:cxn ang="0">
                    <a:pos x="24" y="126"/>
                  </a:cxn>
                  <a:cxn ang="0">
                    <a:pos x="31" y="124"/>
                  </a:cxn>
                  <a:cxn ang="0">
                    <a:pos x="34" y="118"/>
                  </a:cxn>
                  <a:cxn ang="0">
                    <a:pos x="41" y="112"/>
                  </a:cxn>
                  <a:cxn ang="0">
                    <a:pos x="43" y="99"/>
                  </a:cxn>
                  <a:cxn ang="0">
                    <a:pos x="43" y="89"/>
                  </a:cxn>
                  <a:cxn ang="0">
                    <a:pos x="41" y="76"/>
                  </a:cxn>
                  <a:cxn ang="0">
                    <a:pos x="37" y="72"/>
                  </a:cxn>
                  <a:cxn ang="0">
                    <a:pos x="27" y="56"/>
                  </a:cxn>
                  <a:cxn ang="0">
                    <a:pos x="24" y="48"/>
                  </a:cxn>
                  <a:cxn ang="0">
                    <a:pos x="15" y="40"/>
                  </a:cxn>
                  <a:cxn ang="0">
                    <a:pos x="23" y="34"/>
                  </a:cxn>
                  <a:cxn ang="0">
                    <a:pos x="18" y="31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17" y="8"/>
                  </a:cxn>
                  <a:cxn ang="0">
                    <a:pos x="24" y="2"/>
                  </a:cxn>
                  <a:cxn ang="0">
                    <a:pos x="35" y="6"/>
                  </a:cxn>
                  <a:cxn ang="0">
                    <a:pos x="37" y="14"/>
                  </a:cxn>
                  <a:cxn ang="0">
                    <a:pos x="41" y="19"/>
                  </a:cxn>
                  <a:cxn ang="0">
                    <a:pos x="43" y="22"/>
                  </a:cxn>
                </a:cxnLst>
                <a:rect l="0" t="0" r="r" b="b"/>
                <a:pathLst>
                  <a:path w="59" h="152">
                    <a:moveTo>
                      <a:pt x="43" y="22"/>
                    </a:moveTo>
                    <a:cubicBezTo>
                      <a:pt x="41" y="23"/>
                      <a:pt x="43" y="25"/>
                      <a:pt x="41" y="25"/>
                    </a:cubicBezTo>
                    <a:cubicBezTo>
                      <a:pt x="40" y="27"/>
                      <a:pt x="40" y="25"/>
                      <a:pt x="38" y="27"/>
                    </a:cubicBezTo>
                    <a:cubicBezTo>
                      <a:pt x="35" y="28"/>
                      <a:pt x="38" y="31"/>
                      <a:pt x="34" y="34"/>
                    </a:cubicBezTo>
                    <a:cubicBezTo>
                      <a:pt x="31" y="37"/>
                      <a:pt x="27" y="44"/>
                      <a:pt x="29" y="50"/>
                    </a:cubicBezTo>
                    <a:cubicBezTo>
                      <a:pt x="32" y="54"/>
                      <a:pt x="34" y="53"/>
                      <a:pt x="35" y="56"/>
                    </a:cubicBezTo>
                    <a:cubicBezTo>
                      <a:pt x="35" y="59"/>
                      <a:pt x="38" y="64"/>
                      <a:pt x="43" y="68"/>
                    </a:cubicBezTo>
                    <a:cubicBezTo>
                      <a:pt x="47" y="73"/>
                      <a:pt x="49" y="72"/>
                      <a:pt x="49" y="76"/>
                    </a:cubicBezTo>
                    <a:cubicBezTo>
                      <a:pt x="50" y="79"/>
                      <a:pt x="53" y="79"/>
                      <a:pt x="56" y="89"/>
                    </a:cubicBezTo>
                    <a:cubicBezTo>
                      <a:pt x="58" y="98"/>
                      <a:pt x="56" y="103"/>
                      <a:pt x="56" y="104"/>
                    </a:cubicBezTo>
                    <a:cubicBezTo>
                      <a:pt x="58" y="106"/>
                      <a:pt x="59" y="109"/>
                      <a:pt x="58" y="109"/>
                    </a:cubicBezTo>
                    <a:cubicBezTo>
                      <a:pt x="56" y="109"/>
                      <a:pt x="58" y="113"/>
                      <a:pt x="56" y="118"/>
                    </a:cubicBezTo>
                    <a:cubicBezTo>
                      <a:pt x="55" y="124"/>
                      <a:pt x="50" y="123"/>
                      <a:pt x="46" y="127"/>
                    </a:cubicBezTo>
                    <a:cubicBezTo>
                      <a:pt x="40" y="134"/>
                      <a:pt x="40" y="130"/>
                      <a:pt x="38" y="129"/>
                    </a:cubicBezTo>
                    <a:cubicBezTo>
                      <a:pt x="37" y="127"/>
                      <a:pt x="37" y="138"/>
                      <a:pt x="34" y="140"/>
                    </a:cubicBezTo>
                    <a:cubicBezTo>
                      <a:pt x="32" y="140"/>
                      <a:pt x="35" y="140"/>
                      <a:pt x="32" y="141"/>
                    </a:cubicBezTo>
                    <a:cubicBezTo>
                      <a:pt x="29" y="143"/>
                      <a:pt x="27" y="144"/>
                      <a:pt x="24" y="148"/>
                    </a:cubicBezTo>
                    <a:cubicBezTo>
                      <a:pt x="21" y="152"/>
                      <a:pt x="21" y="149"/>
                      <a:pt x="21" y="143"/>
                    </a:cubicBezTo>
                    <a:cubicBezTo>
                      <a:pt x="21" y="135"/>
                      <a:pt x="24" y="137"/>
                      <a:pt x="23" y="134"/>
                    </a:cubicBezTo>
                    <a:cubicBezTo>
                      <a:pt x="21" y="130"/>
                      <a:pt x="20" y="135"/>
                      <a:pt x="18" y="130"/>
                    </a:cubicBezTo>
                    <a:cubicBezTo>
                      <a:pt x="20" y="129"/>
                      <a:pt x="24" y="130"/>
                      <a:pt x="23" y="127"/>
                    </a:cubicBezTo>
                    <a:cubicBezTo>
                      <a:pt x="23" y="127"/>
                      <a:pt x="24" y="124"/>
                      <a:pt x="24" y="126"/>
                    </a:cubicBezTo>
                    <a:cubicBezTo>
                      <a:pt x="26" y="127"/>
                      <a:pt x="29" y="123"/>
                      <a:pt x="29" y="126"/>
                    </a:cubicBezTo>
                    <a:cubicBezTo>
                      <a:pt x="31" y="127"/>
                      <a:pt x="35" y="127"/>
                      <a:pt x="31" y="124"/>
                    </a:cubicBezTo>
                    <a:cubicBezTo>
                      <a:pt x="29" y="123"/>
                      <a:pt x="31" y="121"/>
                      <a:pt x="31" y="120"/>
                    </a:cubicBezTo>
                    <a:cubicBezTo>
                      <a:pt x="29" y="118"/>
                      <a:pt x="31" y="117"/>
                      <a:pt x="34" y="118"/>
                    </a:cubicBezTo>
                    <a:cubicBezTo>
                      <a:pt x="37" y="120"/>
                      <a:pt x="32" y="115"/>
                      <a:pt x="37" y="115"/>
                    </a:cubicBezTo>
                    <a:cubicBezTo>
                      <a:pt x="40" y="115"/>
                      <a:pt x="40" y="112"/>
                      <a:pt x="41" y="112"/>
                    </a:cubicBezTo>
                    <a:cubicBezTo>
                      <a:pt x="44" y="113"/>
                      <a:pt x="44" y="110"/>
                      <a:pt x="43" y="107"/>
                    </a:cubicBezTo>
                    <a:cubicBezTo>
                      <a:pt x="43" y="104"/>
                      <a:pt x="44" y="103"/>
                      <a:pt x="43" y="99"/>
                    </a:cubicBezTo>
                    <a:cubicBezTo>
                      <a:pt x="43" y="96"/>
                      <a:pt x="43" y="96"/>
                      <a:pt x="41" y="95"/>
                    </a:cubicBezTo>
                    <a:cubicBezTo>
                      <a:pt x="41" y="95"/>
                      <a:pt x="43" y="90"/>
                      <a:pt x="43" y="89"/>
                    </a:cubicBezTo>
                    <a:cubicBezTo>
                      <a:pt x="43" y="85"/>
                      <a:pt x="46" y="84"/>
                      <a:pt x="43" y="81"/>
                    </a:cubicBezTo>
                    <a:cubicBezTo>
                      <a:pt x="40" y="78"/>
                      <a:pt x="40" y="78"/>
                      <a:pt x="41" y="76"/>
                    </a:cubicBezTo>
                    <a:cubicBezTo>
                      <a:pt x="43" y="76"/>
                      <a:pt x="43" y="75"/>
                      <a:pt x="41" y="75"/>
                    </a:cubicBezTo>
                    <a:cubicBezTo>
                      <a:pt x="41" y="76"/>
                      <a:pt x="38" y="70"/>
                      <a:pt x="37" y="72"/>
                    </a:cubicBezTo>
                    <a:cubicBezTo>
                      <a:pt x="35" y="72"/>
                      <a:pt x="37" y="64"/>
                      <a:pt x="34" y="62"/>
                    </a:cubicBezTo>
                    <a:cubicBezTo>
                      <a:pt x="31" y="62"/>
                      <a:pt x="27" y="59"/>
                      <a:pt x="27" y="56"/>
                    </a:cubicBezTo>
                    <a:cubicBezTo>
                      <a:pt x="26" y="51"/>
                      <a:pt x="26" y="54"/>
                      <a:pt x="24" y="51"/>
                    </a:cubicBezTo>
                    <a:cubicBezTo>
                      <a:pt x="23" y="50"/>
                      <a:pt x="24" y="50"/>
                      <a:pt x="24" y="48"/>
                    </a:cubicBezTo>
                    <a:cubicBezTo>
                      <a:pt x="23" y="48"/>
                      <a:pt x="21" y="48"/>
                      <a:pt x="17" y="45"/>
                    </a:cubicBezTo>
                    <a:cubicBezTo>
                      <a:pt x="12" y="40"/>
                      <a:pt x="17" y="42"/>
                      <a:pt x="15" y="40"/>
                    </a:cubicBezTo>
                    <a:cubicBezTo>
                      <a:pt x="14" y="36"/>
                      <a:pt x="20" y="40"/>
                      <a:pt x="21" y="39"/>
                    </a:cubicBezTo>
                    <a:cubicBezTo>
                      <a:pt x="21" y="36"/>
                      <a:pt x="24" y="36"/>
                      <a:pt x="23" y="34"/>
                    </a:cubicBezTo>
                    <a:cubicBezTo>
                      <a:pt x="21" y="33"/>
                      <a:pt x="21" y="34"/>
                      <a:pt x="20" y="33"/>
                    </a:cubicBezTo>
                    <a:cubicBezTo>
                      <a:pt x="20" y="31"/>
                      <a:pt x="17" y="33"/>
                      <a:pt x="18" y="31"/>
                    </a:cubicBezTo>
                    <a:cubicBezTo>
                      <a:pt x="21" y="30"/>
                      <a:pt x="21" y="28"/>
                      <a:pt x="18" y="27"/>
                    </a:cubicBezTo>
                    <a:cubicBezTo>
                      <a:pt x="15" y="25"/>
                      <a:pt x="15" y="25"/>
                      <a:pt x="14" y="27"/>
                    </a:cubicBezTo>
                    <a:cubicBezTo>
                      <a:pt x="12" y="31"/>
                      <a:pt x="11" y="27"/>
                      <a:pt x="9" y="27"/>
                    </a:cubicBezTo>
                    <a:cubicBezTo>
                      <a:pt x="8" y="28"/>
                      <a:pt x="8" y="25"/>
                      <a:pt x="6" y="23"/>
                    </a:cubicBezTo>
                    <a:cubicBezTo>
                      <a:pt x="6" y="22"/>
                      <a:pt x="8" y="22"/>
                      <a:pt x="6" y="22"/>
                    </a:cubicBezTo>
                    <a:cubicBezTo>
                      <a:pt x="6" y="20"/>
                      <a:pt x="8" y="19"/>
                      <a:pt x="6" y="19"/>
                    </a:cubicBezTo>
                    <a:cubicBezTo>
                      <a:pt x="6" y="19"/>
                      <a:pt x="6" y="16"/>
                      <a:pt x="5" y="19"/>
                    </a:cubicBezTo>
                    <a:cubicBezTo>
                      <a:pt x="5" y="20"/>
                      <a:pt x="6" y="17"/>
                      <a:pt x="0" y="11"/>
                    </a:cubicBezTo>
                    <a:cubicBezTo>
                      <a:pt x="3" y="11"/>
                      <a:pt x="2" y="6"/>
                      <a:pt x="5" y="8"/>
                    </a:cubicBezTo>
                    <a:cubicBezTo>
                      <a:pt x="8" y="9"/>
                      <a:pt x="6" y="11"/>
                      <a:pt x="8" y="11"/>
                    </a:cubicBezTo>
                    <a:cubicBezTo>
                      <a:pt x="9" y="11"/>
                      <a:pt x="9" y="5"/>
                      <a:pt x="11" y="8"/>
                    </a:cubicBezTo>
                    <a:cubicBezTo>
                      <a:pt x="12" y="9"/>
                      <a:pt x="12" y="8"/>
                      <a:pt x="12" y="8"/>
                    </a:cubicBezTo>
                    <a:cubicBezTo>
                      <a:pt x="14" y="9"/>
                      <a:pt x="15" y="13"/>
                      <a:pt x="15" y="9"/>
                    </a:cubicBezTo>
                    <a:cubicBezTo>
                      <a:pt x="15" y="6"/>
                      <a:pt x="17" y="6"/>
                      <a:pt x="17" y="8"/>
                    </a:cubicBezTo>
                    <a:cubicBezTo>
                      <a:pt x="18" y="9"/>
                      <a:pt x="23" y="6"/>
                      <a:pt x="21" y="5"/>
                    </a:cubicBezTo>
                    <a:cubicBezTo>
                      <a:pt x="21" y="3"/>
                      <a:pt x="23" y="5"/>
                      <a:pt x="24" y="2"/>
                    </a:cubicBezTo>
                    <a:cubicBezTo>
                      <a:pt x="26" y="0"/>
                      <a:pt x="27" y="6"/>
                      <a:pt x="31" y="6"/>
                    </a:cubicBezTo>
                    <a:cubicBezTo>
                      <a:pt x="34" y="5"/>
                      <a:pt x="32" y="8"/>
                      <a:pt x="35" y="6"/>
                    </a:cubicBezTo>
                    <a:cubicBezTo>
                      <a:pt x="37" y="6"/>
                      <a:pt x="38" y="6"/>
                      <a:pt x="37" y="9"/>
                    </a:cubicBezTo>
                    <a:cubicBezTo>
                      <a:pt x="34" y="13"/>
                      <a:pt x="37" y="11"/>
                      <a:pt x="37" y="14"/>
                    </a:cubicBezTo>
                    <a:cubicBezTo>
                      <a:pt x="37" y="16"/>
                      <a:pt x="38" y="14"/>
                      <a:pt x="40" y="17"/>
                    </a:cubicBezTo>
                    <a:cubicBezTo>
                      <a:pt x="40" y="19"/>
                      <a:pt x="41" y="17"/>
                      <a:pt x="41" y="19"/>
                    </a:cubicBezTo>
                    <a:cubicBezTo>
                      <a:pt x="43" y="20"/>
                      <a:pt x="44" y="19"/>
                      <a:pt x="47" y="20"/>
                    </a:cubicBezTo>
                    <a:cubicBezTo>
                      <a:pt x="47" y="20"/>
                      <a:pt x="46" y="20"/>
                      <a:pt x="43" y="2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5" name="Freeform 75"/>
              <p:cNvSpPr>
                <a:spLocks/>
              </p:cNvSpPr>
              <p:nvPr/>
            </p:nvSpPr>
            <p:spPr bwMode="auto">
              <a:xfrm>
                <a:off x="4243" y="2643"/>
                <a:ext cx="116" cy="169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2"/>
                  </a:cxn>
                  <a:cxn ang="0">
                    <a:pos x="3" y="29"/>
                  </a:cxn>
                  <a:cxn ang="0">
                    <a:pos x="8" y="28"/>
                  </a:cxn>
                  <a:cxn ang="0">
                    <a:pos x="9" y="32"/>
                  </a:cxn>
                  <a:cxn ang="0">
                    <a:pos x="8" y="42"/>
                  </a:cxn>
                  <a:cxn ang="0">
                    <a:pos x="6" y="50"/>
                  </a:cxn>
                  <a:cxn ang="0">
                    <a:pos x="12" y="45"/>
                  </a:cxn>
                  <a:cxn ang="0">
                    <a:pos x="18" y="45"/>
                  </a:cxn>
                  <a:cxn ang="0">
                    <a:pos x="20" y="45"/>
                  </a:cxn>
                  <a:cxn ang="0">
                    <a:pos x="27" y="40"/>
                  </a:cxn>
                  <a:cxn ang="0">
                    <a:pos x="32" y="43"/>
                  </a:cxn>
                  <a:cxn ang="0">
                    <a:pos x="36" y="56"/>
                  </a:cxn>
                  <a:cxn ang="0">
                    <a:pos x="41" y="65"/>
                  </a:cxn>
                  <a:cxn ang="0">
                    <a:pos x="42" y="76"/>
                  </a:cxn>
                  <a:cxn ang="0">
                    <a:pos x="39" y="81"/>
                  </a:cxn>
                  <a:cxn ang="0">
                    <a:pos x="44" y="84"/>
                  </a:cxn>
                  <a:cxn ang="0">
                    <a:pos x="47" y="83"/>
                  </a:cxn>
                  <a:cxn ang="0">
                    <a:pos x="50" y="79"/>
                  </a:cxn>
                  <a:cxn ang="0">
                    <a:pos x="53" y="81"/>
                  </a:cxn>
                  <a:cxn ang="0">
                    <a:pos x="56" y="79"/>
                  </a:cxn>
                  <a:cxn ang="0">
                    <a:pos x="57" y="78"/>
                  </a:cxn>
                  <a:cxn ang="0">
                    <a:pos x="57" y="70"/>
                  </a:cxn>
                  <a:cxn ang="0">
                    <a:pos x="56" y="65"/>
                  </a:cxn>
                  <a:cxn ang="0">
                    <a:pos x="56" y="64"/>
                  </a:cxn>
                  <a:cxn ang="0">
                    <a:pos x="51" y="61"/>
                  </a:cxn>
                  <a:cxn ang="0">
                    <a:pos x="48" y="51"/>
                  </a:cxn>
                  <a:cxn ang="0">
                    <a:pos x="42" y="45"/>
                  </a:cxn>
                  <a:cxn ang="0">
                    <a:pos x="39" y="40"/>
                  </a:cxn>
                  <a:cxn ang="0">
                    <a:pos x="39" y="37"/>
                  </a:cxn>
                  <a:cxn ang="0">
                    <a:pos x="32" y="34"/>
                  </a:cxn>
                  <a:cxn ang="0">
                    <a:pos x="30" y="29"/>
                  </a:cxn>
                  <a:cxn ang="0">
                    <a:pos x="36" y="28"/>
                  </a:cxn>
                  <a:cxn ang="0">
                    <a:pos x="38" y="23"/>
                  </a:cxn>
                  <a:cxn ang="0">
                    <a:pos x="35" y="22"/>
                  </a:cxn>
                  <a:cxn ang="0">
                    <a:pos x="33" y="20"/>
                  </a:cxn>
                  <a:cxn ang="0">
                    <a:pos x="33" y="15"/>
                  </a:cxn>
                  <a:cxn ang="0">
                    <a:pos x="29" y="15"/>
                  </a:cxn>
                  <a:cxn ang="0">
                    <a:pos x="24" y="15"/>
                  </a:cxn>
                  <a:cxn ang="0">
                    <a:pos x="21" y="12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0" y="7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14"/>
                  </a:cxn>
                  <a:cxn ang="0">
                    <a:pos x="0" y="20"/>
                  </a:cxn>
                </a:cxnLst>
                <a:rect l="0" t="0" r="r" b="b"/>
                <a:pathLst>
                  <a:path w="60" h="87">
                    <a:moveTo>
                      <a:pt x="0" y="20"/>
                    </a:moveTo>
                    <a:cubicBezTo>
                      <a:pt x="0" y="23"/>
                      <a:pt x="0" y="20"/>
                      <a:pt x="2" y="22"/>
                    </a:cubicBezTo>
                    <a:cubicBezTo>
                      <a:pt x="5" y="25"/>
                      <a:pt x="0" y="29"/>
                      <a:pt x="3" y="29"/>
                    </a:cubicBezTo>
                    <a:cubicBezTo>
                      <a:pt x="6" y="29"/>
                      <a:pt x="5" y="28"/>
                      <a:pt x="8" y="28"/>
                    </a:cubicBezTo>
                    <a:cubicBezTo>
                      <a:pt x="11" y="29"/>
                      <a:pt x="8" y="31"/>
                      <a:pt x="9" y="32"/>
                    </a:cubicBezTo>
                    <a:cubicBezTo>
                      <a:pt x="11" y="36"/>
                      <a:pt x="6" y="40"/>
                      <a:pt x="8" y="42"/>
                    </a:cubicBezTo>
                    <a:cubicBezTo>
                      <a:pt x="9" y="43"/>
                      <a:pt x="5" y="48"/>
                      <a:pt x="6" y="50"/>
                    </a:cubicBezTo>
                    <a:cubicBezTo>
                      <a:pt x="8" y="50"/>
                      <a:pt x="8" y="50"/>
                      <a:pt x="12" y="45"/>
                    </a:cubicBezTo>
                    <a:cubicBezTo>
                      <a:pt x="17" y="40"/>
                      <a:pt x="15" y="45"/>
                      <a:pt x="18" y="45"/>
                    </a:cubicBezTo>
                    <a:cubicBezTo>
                      <a:pt x="20" y="45"/>
                      <a:pt x="18" y="46"/>
                      <a:pt x="20" y="45"/>
                    </a:cubicBezTo>
                    <a:cubicBezTo>
                      <a:pt x="24" y="43"/>
                      <a:pt x="23" y="39"/>
                      <a:pt x="27" y="40"/>
                    </a:cubicBezTo>
                    <a:cubicBezTo>
                      <a:pt x="30" y="42"/>
                      <a:pt x="30" y="40"/>
                      <a:pt x="32" y="43"/>
                    </a:cubicBezTo>
                    <a:cubicBezTo>
                      <a:pt x="33" y="50"/>
                      <a:pt x="38" y="48"/>
                      <a:pt x="36" y="56"/>
                    </a:cubicBezTo>
                    <a:cubicBezTo>
                      <a:pt x="35" y="64"/>
                      <a:pt x="41" y="64"/>
                      <a:pt x="41" y="65"/>
                    </a:cubicBezTo>
                    <a:cubicBezTo>
                      <a:pt x="41" y="67"/>
                      <a:pt x="44" y="67"/>
                      <a:pt x="42" y="76"/>
                    </a:cubicBezTo>
                    <a:cubicBezTo>
                      <a:pt x="42" y="78"/>
                      <a:pt x="44" y="79"/>
                      <a:pt x="39" y="81"/>
                    </a:cubicBezTo>
                    <a:cubicBezTo>
                      <a:pt x="41" y="86"/>
                      <a:pt x="42" y="81"/>
                      <a:pt x="44" y="84"/>
                    </a:cubicBezTo>
                    <a:cubicBezTo>
                      <a:pt x="45" y="87"/>
                      <a:pt x="48" y="86"/>
                      <a:pt x="47" y="83"/>
                    </a:cubicBezTo>
                    <a:cubicBezTo>
                      <a:pt x="44" y="79"/>
                      <a:pt x="48" y="81"/>
                      <a:pt x="50" y="79"/>
                    </a:cubicBezTo>
                    <a:cubicBezTo>
                      <a:pt x="51" y="78"/>
                      <a:pt x="51" y="83"/>
                      <a:pt x="53" y="81"/>
                    </a:cubicBezTo>
                    <a:cubicBezTo>
                      <a:pt x="54" y="81"/>
                      <a:pt x="56" y="78"/>
                      <a:pt x="56" y="79"/>
                    </a:cubicBezTo>
                    <a:cubicBezTo>
                      <a:pt x="57" y="79"/>
                      <a:pt x="57" y="78"/>
                      <a:pt x="57" y="78"/>
                    </a:cubicBezTo>
                    <a:cubicBezTo>
                      <a:pt x="57" y="75"/>
                      <a:pt x="60" y="73"/>
                      <a:pt x="57" y="70"/>
                    </a:cubicBezTo>
                    <a:cubicBezTo>
                      <a:pt x="54" y="67"/>
                      <a:pt x="54" y="67"/>
                      <a:pt x="56" y="65"/>
                    </a:cubicBezTo>
                    <a:cubicBezTo>
                      <a:pt x="57" y="65"/>
                      <a:pt x="57" y="64"/>
                      <a:pt x="56" y="64"/>
                    </a:cubicBezTo>
                    <a:cubicBezTo>
                      <a:pt x="56" y="65"/>
                      <a:pt x="53" y="59"/>
                      <a:pt x="51" y="61"/>
                    </a:cubicBezTo>
                    <a:cubicBezTo>
                      <a:pt x="50" y="61"/>
                      <a:pt x="51" y="53"/>
                      <a:pt x="48" y="51"/>
                    </a:cubicBezTo>
                    <a:cubicBezTo>
                      <a:pt x="45" y="51"/>
                      <a:pt x="42" y="48"/>
                      <a:pt x="42" y="45"/>
                    </a:cubicBezTo>
                    <a:cubicBezTo>
                      <a:pt x="41" y="40"/>
                      <a:pt x="41" y="43"/>
                      <a:pt x="39" y="40"/>
                    </a:cubicBezTo>
                    <a:cubicBezTo>
                      <a:pt x="38" y="39"/>
                      <a:pt x="39" y="39"/>
                      <a:pt x="39" y="37"/>
                    </a:cubicBezTo>
                    <a:cubicBezTo>
                      <a:pt x="38" y="37"/>
                      <a:pt x="36" y="37"/>
                      <a:pt x="32" y="34"/>
                    </a:cubicBezTo>
                    <a:cubicBezTo>
                      <a:pt x="27" y="29"/>
                      <a:pt x="32" y="31"/>
                      <a:pt x="30" y="29"/>
                    </a:cubicBezTo>
                    <a:cubicBezTo>
                      <a:pt x="29" y="25"/>
                      <a:pt x="35" y="29"/>
                      <a:pt x="36" y="28"/>
                    </a:cubicBezTo>
                    <a:cubicBezTo>
                      <a:pt x="36" y="25"/>
                      <a:pt x="39" y="25"/>
                      <a:pt x="38" y="23"/>
                    </a:cubicBezTo>
                    <a:cubicBezTo>
                      <a:pt x="36" y="22"/>
                      <a:pt x="36" y="23"/>
                      <a:pt x="35" y="22"/>
                    </a:cubicBezTo>
                    <a:cubicBezTo>
                      <a:pt x="35" y="20"/>
                      <a:pt x="32" y="22"/>
                      <a:pt x="33" y="20"/>
                    </a:cubicBezTo>
                    <a:cubicBezTo>
                      <a:pt x="36" y="18"/>
                      <a:pt x="36" y="17"/>
                      <a:pt x="33" y="15"/>
                    </a:cubicBezTo>
                    <a:cubicBezTo>
                      <a:pt x="30" y="14"/>
                      <a:pt x="30" y="14"/>
                      <a:pt x="29" y="15"/>
                    </a:cubicBezTo>
                    <a:cubicBezTo>
                      <a:pt x="27" y="20"/>
                      <a:pt x="26" y="15"/>
                      <a:pt x="24" y="15"/>
                    </a:cubicBezTo>
                    <a:cubicBezTo>
                      <a:pt x="23" y="17"/>
                      <a:pt x="23" y="14"/>
                      <a:pt x="21" y="12"/>
                    </a:cubicBezTo>
                    <a:cubicBezTo>
                      <a:pt x="21" y="11"/>
                      <a:pt x="23" y="11"/>
                      <a:pt x="21" y="11"/>
                    </a:cubicBezTo>
                    <a:cubicBezTo>
                      <a:pt x="21" y="9"/>
                      <a:pt x="23" y="7"/>
                      <a:pt x="21" y="7"/>
                    </a:cubicBezTo>
                    <a:cubicBezTo>
                      <a:pt x="21" y="7"/>
                      <a:pt x="21" y="4"/>
                      <a:pt x="20" y="7"/>
                    </a:cubicBezTo>
                    <a:cubicBezTo>
                      <a:pt x="20" y="9"/>
                      <a:pt x="21" y="6"/>
                      <a:pt x="15" y="0"/>
                    </a:cubicBezTo>
                    <a:cubicBezTo>
                      <a:pt x="14" y="0"/>
                      <a:pt x="9" y="0"/>
                      <a:pt x="12" y="4"/>
                    </a:cubicBezTo>
                    <a:cubicBezTo>
                      <a:pt x="14" y="11"/>
                      <a:pt x="12" y="9"/>
                      <a:pt x="12" y="11"/>
                    </a:cubicBezTo>
                    <a:cubicBezTo>
                      <a:pt x="14" y="12"/>
                      <a:pt x="12" y="14"/>
                      <a:pt x="12" y="12"/>
                    </a:cubicBezTo>
                    <a:cubicBezTo>
                      <a:pt x="11" y="11"/>
                      <a:pt x="9" y="15"/>
                      <a:pt x="8" y="9"/>
                    </a:cubicBezTo>
                    <a:cubicBezTo>
                      <a:pt x="6" y="11"/>
                      <a:pt x="3" y="9"/>
                      <a:pt x="3" y="14"/>
                    </a:cubicBezTo>
                    <a:cubicBezTo>
                      <a:pt x="2" y="18"/>
                      <a:pt x="0" y="14"/>
                      <a:pt x="0" y="2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6" name="Freeform 76"/>
              <p:cNvSpPr>
                <a:spLocks/>
              </p:cNvSpPr>
              <p:nvPr/>
            </p:nvSpPr>
            <p:spPr bwMode="auto">
              <a:xfrm>
                <a:off x="4272" y="2794"/>
                <a:ext cx="85" cy="8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1" y="6"/>
                  </a:cxn>
                  <a:cxn ang="0">
                    <a:pos x="42" y="11"/>
                  </a:cxn>
                  <a:cxn ang="0">
                    <a:pos x="42" y="18"/>
                  </a:cxn>
                  <a:cxn ang="0">
                    <a:pos x="41" y="23"/>
                  </a:cxn>
                  <a:cxn ang="0">
                    <a:pos x="36" y="26"/>
                  </a:cxn>
                  <a:cxn ang="0">
                    <a:pos x="33" y="29"/>
                  </a:cxn>
                  <a:cxn ang="0">
                    <a:pos x="30" y="31"/>
                  </a:cxn>
                  <a:cxn ang="0">
                    <a:pos x="30" y="35"/>
                  </a:cxn>
                  <a:cxn ang="0">
                    <a:pos x="29" y="37"/>
                  </a:cxn>
                  <a:cxn ang="0">
                    <a:pos x="24" y="37"/>
                  </a:cxn>
                  <a:cxn ang="0">
                    <a:pos x="23" y="39"/>
                  </a:cxn>
                  <a:cxn ang="0">
                    <a:pos x="18" y="42"/>
                  </a:cxn>
                  <a:cxn ang="0">
                    <a:pos x="14" y="40"/>
                  </a:cxn>
                  <a:cxn ang="0">
                    <a:pos x="12" y="40"/>
                  </a:cxn>
                  <a:cxn ang="0">
                    <a:pos x="12" y="35"/>
                  </a:cxn>
                  <a:cxn ang="0">
                    <a:pos x="11" y="37"/>
                  </a:cxn>
                  <a:cxn ang="0">
                    <a:pos x="8" y="35"/>
                  </a:cxn>
                  <a:cxn ang="0">
                    <a:pos x="6" y="29"/>
                  </a:cxn>
                  <a:cxn ang="0">
                    <a:pos x="5" y="21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6"/>
                  </a:cxn>
                  <a:cxn ang="0">
                    <a:pos x="20" y="3"/>
                  </a:cxn>
                  <a:cxn ang="0">
                    <a:pos x="24" y="3"/>
                  </a:cxn>
                  <a:cxn ang="0">
                    <a:pos x="29" y="6"/>
                  </a:cxn>
                  <a:cxn ang="0">
                    <a:pos x="32" y="4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4" h="42">
                    <a:moveTo>
                      <a:pt x="42" y="0"/>
                    </a:moveTo>
                    <a:cubicBezTo>
                      <a:pt x="42" y="1"/>
                      <a:pt x="41" y="6"/>
                      <a:pt x="41" y="6"/>
                    </a:cubicBezTo>
                    <a:cubicBezTo>
                      <a:pt x="42" y="7"/>
                      <a:pt x="42" y="7"/>
                      <a:pt x="42" y="11"/>
                    </a:cubicBezTo>
                    <a:cubicBezTo>
                      <a:pt x="44" y="14"/>
                      <a:pt x="42" y="15"/>
                      <a:pt x="42" y="18"/>
                    </a:cubicBezTo>
                    <a:cubicBezTo>
                      <a:pt x="44" y="21"/>
                      <a:pt x="44" y="25"/>
                      <a:pt x="41" y="23"/>
                    </a:cubicBezTo>
                    <a:cubicBezTo>
                      <a:pt x="39" y="23"/>
                      <a:pt x="39" y="26"/>
                      <a:pt x="36" y="26"/>
                    </a:cubicBezTo>
                    <a:cubicBezTo>
                      <a:pt x="32" y="26"/>
                      <a:pt x="36" y="31"/>
                      <a:pt x="33" y="29"/>
                    </a:cubicBezTo>
                    <a:cubicBezTo>
                      <a:pt x="30" y="28"/>
                      <a:pt x="29" y="29"/>
                      <a:pt x="30" y="31"/>
                    </a:cubicBezTo>
                    <a:cubicBezTo>
                      <a:pt x="30" y="32"/>
                      <a:pt x="29" y="34"/>
                      <a:pt x="30" y="35"/>
                    </a:cubicBezTo>
                    <a:cubicBezTo>
                      <a:pt x="35" y="39"/>
                      <a:pt x="30" y="39"/>
                      <a:pt x="29" y="37"/>
                    </a:cubicBezTo>
                    <a:cubicBezTo>
                      <a:pt x="29" y="34"/>
                      <a:pt x="26" y="39"/>
                      <a:pt x="24" y="37"/>
                    </a:cubicBezTo>
                    <a:cubicBezTo>
                      <a:pt x="24" y="35"/>
                      <a:pt x="23" y="39"/>
                      <a:pt x="23" y="39"/>
                    </a:cubicBezTo>
                    <a:cubicBezTo>
                      <a:pt x="24" y="42"/>
                      <a:pt x="20" y="40"/>
                      <a:pt x="18" y="42"/>
                    </a:cubicBezTo>
                    <a:cubicBezTo>
                      <a:pt x="17" y="40"/>
                      <a:pt x="15" y="42"/>
                      <a:pt x="14" y="40"/>
                    </a:cubicBezTo>
                    <a:cubicBezTo>
                      <a:pt x="14" y="39"/>
                      <a:pt x="14" y="42"/>
                      <a:pt x="12" y="40"/>
                    </a:cubicBezTo>
                    <a:cubicBezTo>
                      <a:pt x="9" y="39"/>
                      <a:pt x="14" y="39"/>
                      <a:pt x="12" y="35"/>
                    </a:cubicBezTo>
                    <a:cubicBezTo>
                      <a:pt x="9" y="32"/>
                      <a:pt x="11" y="37"/>
                      <a:pt x="11" y="37"/>
                    </a:cubicBezTo>
                    <a:cubicBezTo>
                      <a:pt x="9" y="37"/>
                      <a:pt x="8" y="40"/>
                      <a:pt x="8" y="35"/>
                    </a:cubicBezTo>
                    <a:cubicBezTo>
                      <a:pt x="8" y="32"/>
                      <a:pt x="9" y="34"/>
                      <a:pt x="6" y="29"/>
                    </a:cubicBezTo>
                    <a:cubicBezTo>
                      <a:pt x="3" y="25"/>
                      <a:pt x="6" y="23"/>
                      <a:pt x="5" y="21"/>
                    </a:cubicBezTo>
                    <a:cubicBezTo>
                      <a:pt x="2" y="20"/>
                      <a:pt x="5" y="18"/>
                      <a:pt x="2" y="14"/>
                    </a:cubicBezTo>
                    <a:cubicBezTo>
                      <a:pt x="0" y="9"/>
                      <a:pt x="3" y="12"/>
                      <a:pt x="3" y="11"/>
                    </a:cubicBezTo>
                    <a:cubicBezTo>
                      <a:pt x="3" y="9"/>
                      <a:pt x="5" y="11"/>
                      <a:pt x="6" y="6"/>
                    </a:cubicBezTo>
                    <a:cubicBezTo>
                      <a:pt x="8" y="1"/>
                      <a:pt x="15" y="3"/>
                      <a:pt x="20" y="3"/>
                    </a:cubicBezTo>
                    <a:cubicBezTo>
                      <a:pt x="24" y="1"/>
                      <a:pt x="23" y="4"/>
                      <a:pt x="24" y="3"/>
                    </a:cubicBezTo>
                    <a:cubicBezTo>
                      <a:pt x="26" y="7"/>
                      <a:pt x="27" y="3"/>
                      <a:pt x="29" y="6"/>
                    </a:cubicBezTo>
                    <a:cubicBezTo>
                      <a:pt x="30" y="9"/>
                      <a:pt x="33" y="7"/>
                      <a:pt x="32" y="4"/>
                    </a:cubicBezTo>
                    <a:cubicBezTo>
                      <a:pt x="29" y="1"/>
                      <a:pt x="33" y="3"/>
                      <a:pt x="35" y="1"/>
                    </a:cubicBezTo>
                    <a:cubicBezTo>
                      <a:pt x="36" y="0"/>
                      <a:pt x="36" y="4"/>
                      <a:pt x="38" y="3"/>
                    </a:cubicBezTo>
                    <a:cubicBezTo>
                      <a:pt x="39" y="3"/>
                      <a:pt x="41" y="0"/>
                      <a:pt x="41" y="1"/>
                    </a:cubicBezTo>
                    <a:cubicBezTo>
                      <a:pt x="42" y="1"/>
                      <a:pt x="42" y="0"/>
                      <a:pt x="4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7" name="Freeform 77"/>
              <p:cNvSpPr>
                <a:spLocks/>
              </p:cNvSpPr>
              <p:nvPr/>
            </p:nvSpPr>
            <p:spPr bwMode="auto">
              <a:xfrm>
                <a:off x="3234" y="2445"/>
                <a:ext cx="322" cy="330"/>
              </a:xfrm>
              <a:custGeom>
                <a:avLst/>
                <a:gdLst/>
                <a:ahLst/>
                <a:cxnLst>
                  <a:cxn ang="0">
                    <a:pos x="125" y="141"/>
                  </a:cxn>
                  <a:cxn ang="0">
                    <a:pos x="107" y="151"/>
                  </a:cxn>
                  <a:cxn ang="0">
                    <a:pos x="92" y="162"/>
                  </a:cxn>
                  <a:cxn ang="0">
                    <a:pos x="75" y="153"/>
                  </a:cxn>
                  <a:cxn ang="0">
                    <a:pos x="74" y="153"/>
                  </a:cxn>
                  <a:cxn ang="0">
                    <a:pos x="72" y="153"/>
                  </a:cxn>
                  <a:cxn ang="0">
                    <a:pos x="68" y="153"/>
                  </a:cxn>
                  <a:cxn ang="0">
                    <a:pos x="68" y="158"/>
                  </a:cxn>
                  <a:cxn ang="0">
                    <a:pos x="65" y="162"/>
                  </a:cxn>
                  <a:cxn ang="0">
                    <a:pos x="54" y="144"/>
                  </a:cxn>
                  <a:cxn ang="0">
                    <a:pos x="50" y="133"/>
                  </a:cxn>
                  <a:cxn ang="0">
                    <a:pos x="36" y="117"/>
                  </a:cxn>
                  <a:cxn ang="0">
                    <a:pos x="34" y="100"/>
                  </a:cxn>
                  <a:cxn ang="0">
                    <a:pos x="21" y="77"/>
                  </a:cxn>
                  <a:cxn ang="0">
                    <a:pos x="15" y="64"/>
                  </a:cxn>
                  <a:cxn ang="0">
                    <a:pos x="1" y="41"/>
                  </a:cxn>
                  <a:cxn ang="0">
                    <a:pos x="12" y="32"/>
                  </a:cxn>
                  <a:cxn ang="0">
                    <a:pos x="24" y="24"/>
                  </a:cxn>
                  <a:cxn ang="0">
                    <a:pos x="27" y="18"/>
                  </a:cxn>
                  <a:cxn ang="0">
                    <a:pos x="24" y="7"/>
                  </a:cxn>
                  <a:cxn ang="0">
                    <a:pos x="47" y="4"/>
                  </a:cxn>
                  <a:cxn ang="0">
                    <a:pos x="59" y="11"/>
                  </a:cxn>
                  <a:cxn ang="0">
                    <a:pos x="80" y="32"/>
                  </a:cxn>
                  <a:cxn ang="0">
                    <a:pos x="101" y="35"/>
                  </a:cxn>
                  <a:cxn ang="0">
                    <a:pos x="109" y="39"/>
                  </a:cxn>
                  <a:cxn ang="0">
                    <a:pos x="116" y="50"/>
                  </a:cxn>
                  <a:cxn ang="0">
                    <a:pos x="122" y="60"/>
                  </a:cxn>
                  <a:cxn ang="0">
                    <a:pos x="124" y="71"/>
                  </a:cxn>
                  <a:cxn ang="0">
                    <a:pos x="130" y="80"/>
                  </a:cxn>
                  <a:cxn ang="0">
                    <a:pos x="136" y="92"/>
                  </a:cxn>
                  <a:cxn ang="0">
                    <a:pos x="163" y="99"/>
                  </a:cxn>
                  <a:cxn ang="0">
                    <a:pos x="165" y="113"/>
                  </a:cxn>
                  <a:cxn ang="0">
                    <a:pos x="150" y="131"/>
                  </a:cxn>
                </a:cxnLst>
                <a:rect l="0" t="0" r="r" b="b"/>
                <a:pathLst>
                  <a:path w="166" h="170">
                    <a:moveTo>
                      <a:pt x="138" y="136"/>
                    </a:moveTo>
                    <a:cubicBezTo>
                      <a:pt x="133" y="137"/>
                      <a:pt x="130" y="139"/>
                      <a:pt x="125" y="141"/>
                    </a:cubicBezTo>
                    <a:cubicBezTo>
                      <a:pt x="122" y="141"/>
                      <a:pt x="115" y="142"/>
                      <a:pt x="112" y="144"/>
                    </a:cubicBezTo>
                    <a:cubicBezTo>
                      <a:pt x="110" y="145"/>
                      <a:pt x="107" y="150"/>
                      <a:pt x="107" y="151"/>
                    </a:cubicBezTo>
                    <a:cubicBezTo>
                      <a:pt x="103" y="158"/>
                      <a:pt x="97" y="164"/>
                      <a:pt x="92" y="170"/>
                    </a:cubicBezTo>
                    <a:cubicBezTo>
                      <a:pt x="92" y="167"/>
                      <a:pt x="92" y="164"/>
                      <a:pt x="92" y="162"/>
                    </a:cubicBezTo>
                    <a:cubicBezTo>
                      <a:pt x="92" y="161"/>
                      <a:pt x="92" y="159"/>
                      <a:pt x="92" y="159"/>
                    </a:cubicBezTo>
                    <a:cubicBezTo>
                      <a:pt x="92" y="159"/>
                      <a:pt x="77" y="151"/>
                      <a:pt x="75" y="153"/>
                    </a:cubicBezTo>
                    <a:cubicBezTo>
                      <a:pt x="75" y="153"/>
                      <a:pt x="75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2" y="153"/>
                      <a:pt x="71" y="151"/>
                      <a:pt x="69" y="151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9" y="153"/>
                      <a:pt x="68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58"/>
                      <a:pt x="68" y="159"/>
                    </a:cubicBezTo>
                    <a:cubicBezTo>
                      <a:pt x="68" y="159"/>
                      <a:pt x="66" y="161"/>
                      <a:pt x="65" y="162"/>
                    </a:cubicBezTo>
                    <a:cubicBezTo>
                      <a:pt x="62" y="151"/>
                      <a:pt x="62" y="159"/>
                      <a:pt x="60" y="155"/>
                    </a:cubicBezTo>
                    <a:cubicBezTo>
                      <a:pt x="60" y="150"/>
                      <a:pt x="54" y="147"/>
                      <a:pt x="54" y="144"/>
                    </a:cubicBezTo>
                    <a:cubicBezTo>
                      <a:pt x="54" y="141"/>
                      <a:pt x="53" y="141"/>
                      <a:pt x="53" y="137"/>
                    </a:cubicBezTo>
                    <a:cubicBezTo>
                      <a:pt x="53" y="134"/>
                      <a:pt x="51" y="136"/>
                      <a:pt x="50" y="133"/>
                    </a:cubicBezTo>
                    <a:cubicBezTo>
                      <a:pt x="48" y="130"/>
                      <a:pt x="47" y="125"/>
                      <a:pt x="44" y="123"/>
                    </a:cubicBezTo>
                    <a:cubicBezTo>
                      <a:pt x="39" y="123"/>
                      <a:pt x="40" y="122"/>
                      <a:pt x="36" y="117"/>
                    </a:cubicBezTo>
                    <a:cubicBezTo>
                      <a:pt x="33" y="111"/>
                      <a:pt x="37" y="114"/>
                      <a:pt x="34" y="109"/>
                    </a:cubicBezTo>
                    <a:cubicBezTo>
                      <a:pt x="33" y="105"/>
                      <a:pt x="37" y="106"/>
                      <a:pt x="34" y="100"/>
                    </a:cubicBezTo>
                    <a:cubicBezTo>
                      <a:pt x="33" y="95"/>
                      <a:pt x="30" y="85"/>
                      <a:pt x="27" y="85"/>
                    </a:cubicBezTo>
                    <a:cubicBezTo>
                      <a:pt x="22" y="83"/>
                      <a:pt x="19" y="78"/>
                      <a:pt x="21" y="77"/>
                    </a:cubicBezTo>
                    <a:cubicBezTo>
                      <a:pt x="22" y="74"/>
                      <a:pt x="21" y="71"/>
                      <a:pt x="18" y="69"/>
                    </a:cubicBezTo>
                    <a:cubicBezTo>
                      <a:pt x="16" y="66"/>
                      <a:pt x="18" y="66"/>
                      <a:pt x="15" y="64"/>
                    </a:cubicBezTo>
                    <a:cubicBezTo>
                      <a:pt x="12" y="60"/>
                      <a:pt x="7" y="44"/>
                      <a:pt x="4" y="44"/>
                    </a:cubicBezTo>
                    <a:cubicBezTo>
                      <a:pt x="0" y="43"/>
                      <a:pt x="0" y="47"/>
                      <a:pt x="1" y="41"/>
                    </a:cubicBezTo>
                    <a:cubicBezTo>
                      <a:pt x="3" y="36"/>
                      <a:pt x="1" y="39"/>
                      <a:pt x="3" y="30"/>
                    </a:cubicBezTo>
                    <a:cubicBezTo>
                      <a:pt x="4" y="30"/>
                      <a:pt x="10" y="32"/>
                      <a:pt x="12" y="32"/>
                    </a:cubicBezTo>
                    <a:cubicBezTo>
                      <a:pt x="15" y="32"/>
                      <a:pt x="15" y="27"/>
                      <a:pt x="18" y="25"/>
                    </a:cubicBezTo>
                    <a:cubicBezTo>
                      <a:pt x="18" y="24"/>
                      <a:pt x="22" y="25"/>
                      <a:pt x="24" y="24"/>
                    </a:cubicBezTo>
                    <a:cubicBezTo>
                      <a:pt x="24" y="22"/>
                      <a:pt x="24" y="21"/>
                      <a:pt x="24" y="21"/>
                    </a:cubicBezTo>
                    <a:cubicBezTo>
                      <a:pt x="25" y="19"/>
                      <a:pt x="27" y="19"/>
                      <a:pt x="27" y="1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22" y="7"/>
                      <a:pt x="24" y="7"/>
                    </a:cubicBezTo>
                    <a:cubicBezTo>
                      <a:pt x="25" y="5"/>
                      <a:pt x="34" y="4"/>
                      <a:pt x="36" y="0"/>
                    </a:cubicBezTo>
                    <a:cubicBezTo>
                      <a:pt x="39" y="2"/>
                      <a:pt x="44" y="2"/>
                      <a:pt x="47" y="4"/>
                    </a:cubicBezTo>
                    <a:cubicBezTo>
                      <a:pt x="50" y="4"/>
                      <a:pt x="51" y="7"/>
                      <a:pt x="54" y="10"/>
                    </a:cubicBezTo>
                    <a:cubicBezTo>
                      <a:pt x="56" y="10"/>
                      <a:pt x="57" y="11"/>
                      <a:pt x="59" y="11"/>
                    </a:cubicBezTo>
                    <a:cubicBezTo>
                      <a:pt x="62" y="15"/>
                      <a:pt x="65" y="16"/>
                      <a:pt x="66" y="19"/>
                    </a:cubicBezTo>
                    <a:cubicBezTo>
                      <a:pt x="69" y="21"/>
                      <a:pt x="78" y="32"/>
                      <a:pt x="80" y="32"/>
                    </a:cubicBezTo>
                    <a:cubicBezTo>
                      <a:pt x="81" y="33"/>
                      <a:pt x="94" y="33"/>
                      <a:pt x="95" y="33"/>
                    </a:cubicBezTo>
                    <a:cubicBezTo>
                      <a:pt x="95" y="33"/>
                      <a:pt x="101" y="33"/>
                      <a:pt x="101" y="35"/>
                    </a:cubicBezTo>
                    <a:cubicBezTo>
                      <a:pt x="103" y="35"/>
                      <a:pt x="103" y="38"/>
                      <a:pt x="103" y="38"/>
                    </a:cubicBezTo>
                    <a:cubicBezTo>
                      <a:pt x="104" y="39"/>
                      <a:pt x="109" y="39"/>
                      <a:pt x="109" y="39"/>
                    </a:cubicBezTo>
                    <a:cubicBezTo>
                      <a:pt x="112" y="44"/>
                      <a:pt x="113" y="46"/>
                      <a:pt x="113" y="47"/>
                    </a:cubicBezTo>
                    <a:cubicBezTo>
                      <a:pt x="113" y="49"/>
                      <a:pt x="116" y="47"/>
                      <a:pt x="116" y="50"/>
                    </a:cubicBezTo>
                    <a:cubicBezTo>
                      <a:pt x="116" y="53"/>
                      <a:pt x="122" y="57"/>
                      <a:pt x="122" y="58"/>
                    </a:cubicBezTo>
                    <a:cubicBezTo>
                      <a:pt x="124" y="60"/>
                      <a:pt x="121" y="57"/>
                      <a:pt x="122" y="60"/>
                    </a:cubicBezTo>
                    <a:cubicBezTo>
                      <a:pt x="124" y="63"/>
                      <a:pt x="121" y="64"/>
                      <a:pt x="122" y="67"/>
                    </a:cubicBezTo>
                    <a:cubicBezTo>
                      <a:pt x="124" y="69"/>
                      <a:pt x="122" y="69"/>
                      <a:pt x="124" y="71"/>
                    </a:cubicBezTo>
                    <a:cubicBezTo>
                      <a:pt x="127" y="72"/>
                      <a:pt x="125" y="75"/>
                      <a:pt x="128" y="78"/>
                    </a:cubicBezTo>
                    <a:cubicBezTo>
                      <a:pt x="128" y="80"/>
                      <a:pt x="130" y="80"/>
                      <a:pt x="130" y="80"/>
                    </a:cubicBezTo>
                    <a:cubicBezTo>
                      <a:pt x="130" y="83"/>
                      <a:pt x="130" y="83"/>
                      <a:pt x="133" y="85"/>
                    </a:cubicBezTo>
                    <a:cubicBezTo>
                      <a:pt x="136" y="88"/>
                      <a:pt x="136" y="88"/>
                      <a:pt x="136" y="92"/>
                    </a:cubicBezTo>
                    <a:cubicBezTo>
                      <a:pt x="138" y="95"/>
                      <a:pt x="136" y="95"/>
                      <a:pt x="145" y="97"/>
                    </a:cubicBezTo>
                    <a:cubicBezTo>
                      <a:pt x="154" y="99"/>
                      <a:pt x="162" y="103"/>
                      <a:pt x="163" y="99"/>
                    </a:cubicBezTo>
                    <a:cubicBezTo>
                      <a:pt x="163" y="100"/>
                      <a:pt x="166" y="105"/>
                      <a:pt x="166" y="106"/>
                    </a:cubicBezTo>
                    <a:cubicBezTo>
                      <a:pt x="166" y="108"/>
                      <a:pt x="165" y="111"/>
                      <a:pt x="165" y="113"/>
                    </a:cubicBezTo>
                    <a:cubicBezTo>
                      <a:pt x="165" y="114"/>
                      <a:pt x="162" y="125"/>
                      <a:pt x="162" y="127"/>
                    </a:cubicBezTo>
                    <a:cubicBezTo>
                      <a:pt x="160" y="128"/>
                      <a:pt x="153" y="130"/>
                      <a:pt x="150" y="131"/>
                    </a:cubicBezTo>
                    <a:cubicBezTo>
                      <a:pt x="145" y="133"/>
                      <a:pt x="142" y="134"/>
                      <a:pt x="138" y="13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8" name="Freeform 78"/>
              <p:cNvSpPr>
                <a:spLocks/>
              </p:cNvSpPr>
              <p:nvPr/>
            </p:nvSpPr>
            <p:spPr bwMode="auto">
              <a:xfrm>
                <a:off x="3296" y="2338"/>
                <a:ext cx="151" cy="173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52" y="14"/>
                  </a:cxn>
                  <a:cxn ang="0">
                    <a:pos x="61" y="17"/>
                  </a:cxn>
                  <a:cxn ang="0">
                    <a:pos x="58" y="22"/>
                  </a:cxn>
                  <a:cxn ang="0">
                    <a:pos x="54" y="34"/>
                  </a:cxn>
                  <a:cxn ang="0">
                    <a:pos x="60" y="45"/>
                  </a:cxn>
                  <a:cxn ang="0">
                    <a:pos x="70" y="56"/>
                  </a:cxn>
                  <a:cxn ang="0">
                    <a:pos x="72" y="68"/>
                  </a:cxn>
                  <a:cxn ang="0">
                    <a:pos x="75" y="75"/>
                  </a:cxn>
                  <a:cxn ang="0">
                    <a:pos x="78" y="79"/>
                  </a:cxn>
                  <a:cxn ang="0">
                    <a:pos x="73" y="79"/>
                  </a:cxn>
                  <a:cxn ang="0">
                    <a:pos x="67" y="79"/>
                  </a:cxn>
                  <a:cxn ang="0">
                    <a:pos x="63" y="89"/>
                  </a:cxn>
                  <a:cxn ang="0">
                    <a:pos x="48" y="87"/>
                  </a:cxn>
                  <a:cxn ang="0">
                    <a:pos x="34" y="75"/>
                  </a:cxn>
                  <a:cxn ang="0">
                    <a:pos x="26" y="67"/>
                  </a:cxn>
                  <a:cxn ang="0">
                    <a:pos x="22" y="65"/>
                  </a:cxn>
                  <a:cxn ang="0">
                    <a:pos x="14" y="59"/>
                  </a:cxn>
                  <a:cxn ang="0">
                    <a:pos x="3" y="56"/>
                  </a:cxn>
                  <a:cxn ang="0">
                    <a:pos x="5" y="56"/>
                  </a:cxn>
                  <a:cxn ang="0">
                    <a:pos x="2" y="54"/>
                  </a:cxn>
                  <a:cxn ang="0">
                    <a:pos x="2" y="53"/>
                  </a:cxn>
                  <a:cxn ang="0">
                    <a:pos x="3" y="53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1" y="37"/>
                  </a:cxn>
                  <a:cxn ang="0">
                    <a:pos x="19" y="33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20" y="26"/>
                  </a:cxn>
                  <a:cxn ang="0">
                    <a:pos x="20" y="23"/>
                  </a:cxn>
                  <a:cxn ang="0">
                    <a:pos x="22" y="17"/>
                  </a:cxn>
                  <a:cxn ang="0">
                    <a:pos x="20" y="11"/>
                  </a:cxn>
                  <a:cxn ang="0">
                    <a:pos x="25" y="9"/>
                  </a:cxn>
                  <a:cxn ang="0">
                    <a:pos x="29" y="3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8" y="2"/>
                  </a:cxn>
                  <a:cxn ang="0">
                    <a:pos x="43" y="2"/>
                  </a:cxn>
                  <a:cxn ang="0">
                    <a:pos x="44" y="5"/>
                  </a:cxn>
                  <a:cxn ang="0">
                    <a:pos x="46" y="3"/>
                  </a:cxn>
                  <a:cxn ang="0">
                    <a:pos x="48" y="3"/>
                  </a:cxn>
                </a:cxnLst>
                <a:rect l="0" t="0" r="r" b="b"/>
                <a:pathLst>
                  <a:path w="78" h="89">
                    <a:moveTo>
                      <a:pt x="48" y="3"/>
                    </a:moveTo>
                    <a:cubicBezTo>
                      <a:pt x="49" y="8"/>
                      <a:pt x="52" y="11"/>
                      <a:pt x="52" y="14"/>
                    </a:cubicBezTo>
                    <a:cubicBezTo>
                      <a:pt x="52" y="17"/>
                      <a:pt x="60" y="16"/>
                      <a:pt x="61" y="17"/>
                    </a:cubicBezTo>
                    <a:cubicBezTo>
                      <a:pt x="61" y="19"/>
                      <a:pt x="57" y="17"/>
                      <a:pt x="58" y="22"/>
                    </a:cubicBezTo>
                    <a:cubicBezTo>
                      <a:pt x="61" y="26"/>
                      <a:pt x="54" y="28"/>
                      <a:pt x="54" y="34"/>
                    </a:cubicBezTo>
                    <a:cubicBezTo>
                      <a:pt x="52" y="40"/>
                      <a:pt x="58" y="39"/>
                      <a:pt x="60" y="45"/>
                    </a:cubicBezTo>
                    <a:cubicBezTo>
                      <a:pt x="60" y="50"/>
                      <a:pt x="67" y="51"/>
                      <a:pt x="70" y="56"/>
                    </a:cubicBezTo>
                    <a:cubicBezTo>
                      <a:pt x="73" y="62"/>
                      <a:pt x="70" y="65"/>
                      <a:pt x="72" y="68"/>
                    </a:cubicBezTo>
                    <a:cubicBezTo>
                      <a:pt x="73" y="71"/>
                      <a:pt x="73" y="75"/>
                      <a:pt x="75" y="75"/>
                    </a:cubicBezTo>
                    <a:cubicBezTo>
                      <a:pt x="76" y="76"/>
                      <a:pt x="78" y="76"/>
                      <a:pt x="78" y="79"/>
                    </a:cubicBezTo>
                    <a:cubicBezTo>
                      <a:pt x="76" y="81"/>
                      <a:pt x="72" y="76"/>
                      <a:pt x="73" y="79"/>
                    </a:cubicBezTo>
                    <a:cubicBezTo>
                      <a:pt x="72" y="79"/>
                      <a:pt x="69" y="78"/>
                      <a:pt x="67" y="79"/>
                    </a:cubicBezTo>
                    <a:cubicBezTo>
                      <a:pt x="66" y="81"/>
                      <a:pt x="64" y="87"/>
                      <a:pt x="63" y="89"/>
                    </a:cubicBezTo>
                    <a:cubicBezTo>
                      <a:pt x="61" y="89"/>
                      <a:pt x="49" y="89"/>
                      <a:pt x="48" y="87"/>
                    </a:cubicBezTo>
                    <a:cubicBezTo>
                      <a:pt x="46" y="87"/>
                      <a:pt x="37" y="76"/>
                      <a:pt x="34" y="75"/>
                    </a:cubicBezTo>
                    <a:cubicBezTo>
                      <a:pt x="32" y="71"/>
                      <a:pt x="29" y="70"/>
                      <a:pt x="26" y="67"/>
                    </a:cubicBezTo>
                    <a:cubicBezTo>
                      <a:pt x="25" y="67"/>
                      <a:pt x="23" y="65"/>
                      <a:pt x="22" y="65"/>
                    </a:cubicBezTo>
                    <a:cubicBezTo>
                      <a:pt x="19" y="62"/>
                      <a:pt x="17" y="59"/>
                      <a:pt x="14" y="59"/>
                    </a:cubicBezTo>
                    <a:cubicBezTo>
                      <a:pt x="11" y="57"/>
                      <a:pt x="7" y="57"/>
                      <a:pt x="3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3"/>
                      <a:pt x="3" y="54"/>
                      <a:pt x="2" y="54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1"/>
                    </a:cubicBezTo>
                    <a:cubicBezTo>
                      <a:pt x="2" y="50"/>
                      <a:pt x="2" y="47"/>
                      <a:pt x="0" y="43"/>
                    </a:cubicBezTo>
                    <a:cubicBezTo>
                      <a:pt x="3" y="40"/>
                      <a:pt x="8" y="39"/>
                      <a:pt x="11" y="37"/>
                    </a:cubicBezTo>
                    <a:cubicBezTo>
                      <a:pt x="13" y="36"/>
                      <a:pt x="16" y="34"/>
                      <a:pt x="19" y="33"/>
                    </a:cubicBezTo>
                    <a:cubicBezTo>
                      <a:pt x="19" y="31"/>
                      <a:pt x="20" y="30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6"/>
                    </a:cubicBezTo>
                    <a:cubicBezTo>
                      <a:pt x="20" y="26"/>
                      <a:pt x="20" y="25"/>
                      <a:pt x="20" y="23"/>
                    </a:cubicBezTo>
                    <a:cubicBezTo>
                      <a:pt x="20" y="22"/>
                      <a:pt x="22" y="19"/>
                      <a:pt x="22" y="17"/>
                    </a:cubicBezTo>
                    <a:cubicBezTo>
                      <a:pt x="20" y="16"/>
                      <a:pt x="20" y="14"/>
                      <a:pt x="20" y="11"/>
                    </a:cubicBezTo>
                    <a:cubicBezTo>
                      <a:pt x="22" y="9"/>
                      <a:pt x="23" y="9"/>
                      <a:pt x="25" y="9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31" y="3"/>
                      <a:pt x="31" y="2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2"/>
                      <a:pt x="34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37" y="2"/>
                      <a:pt x="38" y="2"/>
                    </a:cubicBezTo>
                    <a:cubicBezTo>
                      <a:pt x="41" y="3"/>
                      <a:pt x="41" y="0"/>
                      <a:pt x="43" y="2"/>
                    </a:cubicBezTo>
                    <a:cubicBezTo>
                      <a:pt x="44" y="2"/>
                      <a:pt x="43" y="3"/>
                      <a:pt x="44" y="5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8" y="3"/>
                      <a:pt x="48" y="3"/>
                      <a:pt x="48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59" name="Freeform 79"/>
              <p:cNvSpPr>
                <a:spLocks/>
              </p:cNvSpPr>
              <p:nvPr/>
            </p:nvSpPr>
            <p:spPr bwMode="auto">
              <a:xfrm>
                <a:off x="3418" y="2490"/>
                <a:ext cx="27" cy="3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8" y="15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5" y="1"/>
                  </a:cxn>
                  <a:cxn ang="0">
                    <a:pos x="11" y="1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4" y="17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cubicBezTo>
                      <a:pt x="14" y="17"/>
                      <a:pt x="9" y="17"/>
                      <a:pt x="8" y="15"/>
                    </a:cubicBezTo>
                    <a:cubicBezTo>
                      <a:pt x="8" y="15"/>
                      <a:pt x="8" y="12"/>
                      <a:pt x="6" y="12"/>
                    </a:cubicBezTo>
                    <a:cubicBezTo>
                      <a:pt x="6" y="10"/>
                      <a:pt x="0" y="10"/>
                      <a:pt x="0" y="10"/>
                    </a:cubicBezTo>
                    <a:cubicBezTo>
                      <a:pt x="1" y="9"/>
                      <a:pt x="3" y="3"/>
                      <a:pt x="5" y="1"/>
                    </a:cubicBezTo>
                    <a:cubicBezTo>
                      <a:pt x="6" y="0"/>
                      <a:pt x="9" y="1"/>
                      <a:pt x="11" y="1"/>
                    </a:cubicBezTo>
                    <a:cubicBezTo>
                      <a:pt x="14" y="9"/>
                      <a:pt x="11" y="3"/>
                      <a:pt x="9" y="6"/>
                    </a:cubicBezTo>
                    <a:cubicBezTo>
                      <a:pt x="8" y="9"/>
                      <a:pt x="12" y="6"/>
                      <a:pt x="12" y="9"/>
                    </a:cubicBezTo>
                    <a:cubicBezTo>
                      <a:pt x="12" y="13"/>
                      <a:pt x="14" y="10"/>
                      <a:pt x="14" y="1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0" name="Freeform 80"/>
              <p:cNvSpPr>
                <a:spLocks/>
              </p:cNvSpPr>
              <p:nvPr/>
            </p:nvSpPr>
            <p:spPr bwMode="auto">
              <a:xfrm>
                <a:off x="3498" y="2588"/>
                <a:ext cx="124" cy="167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67"/>
                  </a:cxn>
                  <a:cxn ang="0">
                    <a:pos x="6" y="78"/>
                  </a:cxn>
                  <a:cxn ang="0">
                    <a:pos x="8" y="82"/>
                  </a:cxn>
                  <a:cxn ang="0">
                    <a:pos x="11" y="86"/>
                  </a:cxn>
                  <a:cxn ang="0">
                    <a:pos x="14" y="86"/>
                  </a:cxn>
                  <a:cxn ang="0">
                    <a:pos x="23" y="82"/>
                  </a:cxn>
                  <a:cxn ang="0">
                    <a:pos x="32" y="73"/>
                  </a:cxn>
                  <a:cxn ang="0">
                    <a:pos x="44" y="64"/>
                  </a:cxn>
                  <a:cxn ang="0">
                    <a:pos x="47" y="51"/>
                  </a:cxn>
                  <a:cxn ang="0">
                    <a:pos x="54" y="45"/>
                  </a:cxn>
                  <a:cxn ang="0">
                    <a:pos x="63" y="34"/>
                  </a:cxn>
                  <a:cxn ang="0">
                    <a:pos x="61" y="26"/>
                  </a:cxn>
                  <a:cxn ang="0">
                    <a:pos x="54" y="15"/>
                  </a:cxn>
                  <a:cxn ang="0">
                    <a:pos x="46" y="14"/>
                  </a:cxn>
                  <a:cxn ang="0">
                    <a:pos x="37" y="1"/>
                  </a:cxn>
                  <a:cxn ang="0">
                    <a:pos x="34" y="3"/>
                  </a:cxn>
                  <a:cxn ang="0">
                    <a:pos x="32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9" y="12"/>
                  </a:cxn>
                  <a:cxn ang="0">
                    <a:pos x="29" y="17"/>
                  </a:cxn>
                  <a:cxn ang="0">
                    <a:pos x="28" y="25"/>
                  </a:cxn>
                  <a:cxn ang="0">
                    <a:pos x="31" y="32"/>
                  </a:cxn>
                  <a:cxn ang="0">
                    <a:pos x="29" y="39"/>
                  </a:cxn>
                  <a:cxn ang="0">
                    <a:pos x="26" y="53"/>
                  </a:cxn>
                  <a:cxn ang="0">
                    <a:pos x="14" y="57"/>
                  </a:cxn>
                  <a:cxn ang="0">
                    <a:pos x="1" y="62"/>
                  </a:cxn>
                </a:cxnLst>
                <a:rect l="0" t="0" r="r" b="b"/>
                <a:pathLst>
                  <a:path w="64" h="86">
                    <a:moveTo>
                      <a:pt x="1" y="62"/>
                    </a:moveTo>
                    <a:cubicBezTo>
                      <a:pt x="1" y="64"/>
                      <a:pt x="0" y="65"/>
                      <a:pt x="0" y="67"/>
                    </a:cubicBezTo>
                    <a:cubicBezTo>
                      <a:pt x="1" y="70"/>
                      <a:pt x="5" y="75"/>
                      <a:pt x="6" y="78"/>
                    </a:cubicBezTo>
                    <a:cubicBezTo>
                      <a:pt x="8" y="79"/>
                      <a:pt x="6" y="79"/>
                      <a:pt x="8" y="82"/>
                    </a:cubicBezTo>
                    <a:cubicBezTo>
                      <a:pt x="8" y="84"/>
                      <a:pt x="9" y="86"/>
                      <a:pt x="11" y="86"/>
                    </a:cubicBezTo>
                    <a:cubicBezTo>
                      <a:pt x="11" y="86"/>
                      <a:pt x="12" y="86"/>
                      <a:pt x="14" y="86"/>
                    </a:cubicBezTo>
                    <a:cubicBezTo>
                      <a:pt x="15" y="86"/>
                      <a:pt x="17" y="82"/>
                      <a:pt x="23" y="82"/>
                    </a:cubicBezTo>
                    <a:cubicBezTo>
                      <a:pt x="29" y="84"/>
                      <a:pt x="26" y="73"/>
                      <a:pt x="32" y="73"/>
                    </a:cubicBezTo>
                    <a:cubicBezTo>
                      <a:pt x="41" y="73"/>
                      <a:pt x="35" y="65"/>
                      <a:pt x="44" y="64"/>
                    </a:cubicBezTo>
                    <a:cubicBezTo>
                      <a:pt x="52" y="62"/>
                      <a:pt x="44" y="61"/>
                      <a:pt x="47" y="51"/>
                    </a:cubicBezTo>
                    <a:cubicBezTo>
                      <a:pt x="52" y="40"/>
                      <a:pt x="50" y="54"/>
                      <a:pt x="54" y="45"/>
                    </a:cubicBezTo>
                    <a:cubicBezTo>
                      <a:pt x="57" y="39"/>
                      <a:pt x="60" y="42"/>
                      <a:pt x="63" y="34"/>
                    </a:cubicBezTo>
                    <a:cubicBezTo>
                      <a:pt x="64" y="28"/>
                      <a:pt x="64" y="28"/>
                      <a:pt x="61" y="26"/>
                    </a:cubicBezTo>
                    <a:cubicBezTo>
                      <a:pt x="60" y="25"/>
                      <a:pt x="57" y="15"/>
                      <a:pt x="54" y="15"/>
                    </a:cubicBezTo>
                    <a:cubicBezTo>
                      <a:pt x="50" y="17"/>
                      <a:pt x="52" y="14"/>
                      <a:pt x="46" y="14"/>
                    </a:cubicBezTo>
                    <a:cubicBezTo>
                      <a:pt x="41" y="14"/>
                      <a:pt x="37" y="6"/>
                      <a:pt x="37" y="1"/>
                    </a:cubicBezTo>
                    <a:cubicBezTo>
                      <a:pt x="34" y="3"/>
                      <a:pt x="35" y="6"/>
                      <a:pt x="34" y="3"/>
                    </a:cubicBezTo>
                    <a:cubicBezTo>
                      <a:pt x="32" y="0"/>
                      <a:pt x="32" y="3"/>
                      <a:pt x="32" y="6"/>
                    </a:cubicBezTo>
                    <a:cubicBezTo>
                      <a:pt x="32" y="9"/>
                      <a:pt x="31" y="9"/>
                      <a:pt x="32" y="9"/>
                    </a:cubicBezTo>
                    <a:cubicBezTo>
                      <a:pt x="34" y="9"/>
                      <a:pt x="35" y="11"/>
                      <a:pt x="32" y="11"/>
                    </a:cubicBezTo>
                    <a:cubicBezTo>
                      <a:pt x="31" y="12"/>
                      <a:pt x="29" y="12"/>
                      <a:pt x="29" y="12"/>
                    </a:cubicBezTo>
                    <a:cubicBezTo>
                      <a:pt x="31" y="14"/>
                      <a:pt x="31" y="12"/>
                      <a:pt x="29" y="17"/>
                    </a:cubicBezTo>
                    <a:cubicBezTo>
                      <a:pt x="26" y="21"/>
                      <a:pt x="28" y="23"/>
                      <a:pt x="28" y="25"/>
                    </a:cubicBezTo>
                    <a:cubicBezTo>
                      <a:pt x="28" y="26"/>
                      <a:pt x="31" y="31"/>
                      <a:pt x="31" y="32"/>
                    </a:cubicBezTo>
                    <a:cubicBezTo>
                      <a:pt x="31" y="34"/>
                      <a:pt x="29" y="37"/>
                      <a:pt x="29" y="39"/>
                    </a:cubicBezTo>
                    <a:cubicBezTo>
                      <a:pt x="29" y="40"/>
                      <a:pt x="26" y="51"/>
                      <a:pt x="26" y="53"/>
                    </a:cubicBezTo>
                    <a:cubicBezTo>
                      <a:pt x="24" y="54"/>
                      <a:pt x="17" y="56"/>
                      <a:pt x="14" y="57"/>
                    </a:cubicBezTo>
                    <a:cubicBezTo>
                      <a:pt x="9" y="59"/>
                      <a:pt x="6" y="61"/>
                      <a:pt x="1" y="6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1" name="Freeform 81"/>
              <p:cNvSpPr>
                <a:spLocks/>
              </p:cNvSpPr>
              <p:nvPr/>
            </p:nvSpPr>
            <p:spPr bwMode="auto">
              <a:xfrm>
                <a:off x="3352" y="2709"/>
                <a:ext cx="167" cy="126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5" y="5"/>
                  </a:cxn>
                  <a:cxn ang="0">
                    <a:pos x="81" y="16"/>
                  </a:cxn>
                  <a:cxn ang="0">
                    <a:pos x="83" y="20"/>
                  </a:cxn>
                  <a:cxn ang="0">
                    <a:pos x="86" y="23"/>
                  </a:cxn>
                  <a:cxn ang="0">
                    <a:pos x="77" y="36"/>
                  </a:cxn>
                  <a:cxn ang="0">
                    <a:pos x="69" y="39"/>
                  </a:cxn>
                  <a:cxn ang="0">
                    <a:pos x="61" y="42"/>
                  </a:cxn>
                  <a:cxn ang="0">
                    <a:pos x="46" y="50"/>
                  </a:cxn>
                  <a:cxn ang="0">
                    <a:pos x="31" y="56"/>
                  </a:cxn>
                  <a:cxn ang="0">
                    <a:pos x="23" y="61"/>
                  </a:cxn>
                  <a:cxn ang="0">
                    <a:pos x="19" y="62"/>
                  </a:cxn>
                  <a:cxn ang="0">
                    <a:pos x="16" y="64"/>
                  </a:cxn>
                  <a:cxn ang="0">
                    <a:pos x="13" y="64"/>
                  </a:cxn>
                  <a:cxn ang="0">
                    <a:pos x="8" y="62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4" y="40"/>
                  </a:cxn>
                  <a:cxn ang="0">
                    <a:pos x="2" y="37"/>
                  </a:cxn>
                  <a:cxn ang="0">
                    <a:pos x="2" y="33"/>
                  </a:cxn>
                  <a:cxn ang="0">
                    <a:pos x="4" y="26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8" y="16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4" y="17"/>
                  </a:cxn>
                  <a:cxn ang="0">
                    <a:pos x="31" y="23"/>
                  </a:cxn>
                  <a:cxn ang="0">
                    <a:pos x="31" y="26"/>
                  </a:cxn>
                  <a:cxn ang="0">
                    <a:pos x="31" y="34"/>
                  </a:cxn>
                  <a:cxn ang="0">
                    <a:pos x="46" y="16"/>
                  </a:cxn>
                  <a:cxn ang="0">
                    <a:pos x="51" y="8"/>
                  </a:cxn>
                  <a:cxn ang="0">
                    <a:pos x="65" y="5"/>
                  </a:cxn>
                  <a:cxn ang="0">
                    <a:pos x="77" y="0"/>
                  </a:cxn>
                </a:cxnLst>
                <a:rect l="0" t="0" r="r" b="b"/>
                <a:pathLst>
                  <a:path w="86" h="65">
                    <a:moveTo>
                      <a:pt x="77" y="0"/>
                    </a:moveTo>
                    <a:cubicBezTo>
                      <a:pt x="77" y="2"/>
                      <a:pt x="75" y="3"/>
                      <a:pt x="75" y="5"/>
                    </a:cubicBezTo>
                    <a:cubicBezTo>
                      <a:pt x="77" y="8"/>
                      <a:pt x="80" y="12"/>
                      <a:pt x="81" y="16"/>
                    </a:cubicBezTo>
                    <a:cubicBezTo>
                      <a:pt x="83" y="17"/>
                      <a:pt x="81" y="17"/>
                      <a:pt x="83" y="20"/>
                    </a:cubicBezTo>
                    <a:cubicBezTo>
                      <a:pt x="83" y="22"/>
                      <a:pt x="84" y="23"/>
                      <a:pt x="86" y="23"/>
                    </a:cubicBezTo>
                    <a:cubicBezTo>
                      <a:pt x="74" y="30"/>
                      <a:pt x="83" y="34"/>
                      <a:pt x="77" y="36"/>
                    </a:cubicBezTo>
                    <a:cubicBezTo>
                      <a:pt x="74" y="36"/>
                      <a:pt x="77" y="37"/>
                      <a:pt x="69" y="39"/>
                    </a:cubicBezTo>
                    <a:cubicBezTo>
                      <a:pt x="63" y="40"/>
                      <a:pt x="63" y="43"/>
                      <a:pt x="61" y="42"/>
                    </a:cubicBezTo>
                    <a:cubicBezTo>
                      <a:pt x="54" y="42"/>
                      <a:pt x="52" y="53"/>
                      <a:pt x="46" y="50"/>
                    </a:cubicBezTo>
                    <a:cubicBezTo>
                      <a:pt x="42" y="48"/>
                      <a:pt x="40" y="57"/>
                      <a:pt x="31" y="56"/>
                    </a:cubicBezTo>
                    <a:cubicBezTo>
                      <a:pt x="25" y="56"/>
                      <a:pt x="26" y="61"/>
                      <a:pt x="23" y="61"/>
                    </a:cubicBezTo>
                    <a:cubicBezTo>
                      <a:pt x="20" y="61"/>
                      <a:pt x="23" y="64"/>
                      <a:pt x="19" y="62"/>
                    </a:cubicBezTo>
                    <a:cubicBezTo>
                      <a:pt x="16" y="62"/>
                      <a:pt x="17" y="64"/>
                      <a:pt x="16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0" y="62"/>
                      <a:pt x="10" y="65"/>
                      <a:pt x="8" y="62"/>
                    </a:cubicBezTo>
                    <a:cubicBezTo>
                      <a:pt x="8" y="57"/>
                      <a:pt x="7" y="59"/>
                      <a:pt x="7" y="56"/>
                    </a:cubicBezTo>
                    <a:cubicBezTo>
                      <a:pt x="8" y="53"/>
                      <a:pt x="5" y="51"/>
                      <a:pt x="5" y="47"/>
                    </a:cubicBezTo>
                    <a:cubicBezTo>
                      <a:pt x="5" y="43"/>
                      <a:pt x="4" y="43"/>
                      <a:pt x="4" y="40"/>
                    </a:cubicBezTo>
                    <a:cubicBezTo>
                      <a:pt x="4" y="39"/>
                      <a:pt x="0" y="39"/>
                      <a:pt x="2" y="37"/>
                    </a:cubicBezTo>
                    <a:cubicBezTo>
                      <a:pt x="5" y="36"/>
                      <a:pt x="2" y="36"/>
                      <a:pt x="2" y="33"/>
                    </a:cubicBezTo>
                    <a:cubicBezTo>
                      <a:pt x="4" y="31"/>
                      <a:pt x="4" y="30"/>
                      <a:pt x="4" y="26"/>
                    </a:cubicBezTo>
                    <a:cubicBezTo>
                      <a:pt x="5" y="25"/>
                      <a:pt x="7" y="23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7" y="19"/>
                      <a:pt x="7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1" y="17"/>
                      <a:pt x="1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6"/>
                      <a:pt x="31" y="23"/>
                      <a:pt x="31" y="23"/>
                    </a:cubicBezTo>
                    <a:cubicBezTo>
                      <a:pt x="31" y="23"/>
                      <a:pt x="31" y="25"/>
                      <a:pt x="31" y="26"/>
                    </a:cubicBezTo>
                    <a:cubicBezTo>
                      <a:pt x="31" y="28"/>
                      <a:pt x="31" y="31"/>
                      <a:pt x="31" y="34"/>
                    </a:cubicBezTo>
                    <a:cubicBezTo>
                      <a:pt x="36" y="28"/>
                      <a:pt x="42" y="22"/>
                      <a:pt x="46" y="16"/>
                    </a:cubicBezTo>
                    <a:cubicBezTo>
                      <a:pt x="46" y="14"/>
                      <a:pt x="49" y="9"/>
                      <a:pt x="51" y="8"/>
                    </a:cubicBezTo>
                    <a:cubicBezTo>
                      <a:pt x="54" y="6"/>
                      <a:pt x="61" y="5"/>
                      <a:pt x="65" y="5"/>
                    </a:cubicBezTo>
                    <a:cubicBezTo>
                      <a:pt x="69" y="3"/>
                      <a:pt x="72" y="2"/>
                      <a:pt x="77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2" name="Freeform 82"/>
              <p:cNvSpPr>
                <a:spLocks/>
              </p:cNvSpPr>
              <p:nvPr/>
            </p:nvSpPr>
            <p:spPr bwMode="auto">
              <a:xfrm>
                <a:off x="2838" y="2427"/>
                <a:ext cx="252" cy="272"/>
              </a:xfrm>
              <a:custGeom>
                <a:avLst/>
                <a:gdLst/>
                <a:ahLst/>
                <a:cxnLst>
                  <a:cxn ang="0">
                    <a:pos x="119" y="140"/>
                  </a:cxn>
                  <a:cxn ang="0">
                    <a:pos x="119" y="135"/>
                  </a:cxn>
                  <a:cxn ang="0">
                    <a:pos x="129" y="135"/>
                  </a:cxn>
                  <a:cxn ang="0">
                    <a:pos x="129" y="115"/>
                  </a:cxn>
                  <a:cxn ang="0">
                    <a:pos x="129" y="39"/>
                  </a:cxn>
                  <a:cxn ang="0">
                    <a:pos x="127" y="28"/>
                  </a:cxn>
                  <a:cxn ang="0">
                    <a:pos x="129" y="18"/>
                  </a:cxn>
                  <a:cxn ang="0">
                    <a:pos x="129" y="16"/>
                  </a:cxn>
                  <a:cxn ang="0">
                    <a:pos x="124" y="11"/>
                  </a:cxn>
                  <a:cxn ang="0">
                    <a:pos x="116" y="10"/>
                  </a:cxn>
                  <a:cxn ang="0">
                    <a:pos x="109" y="4"/>
                  </a:cxn>
                  <a:cxn ang="0">
                    <a:pos x="100" y="4"/>
                  </a:cxn>
                  <a:cxn ang="0">
                    <a:pos x="89" y="10"/>
                  </a:cxn>
                  <a:cxn ang="0">
                    <a:pos x="87" y="25"/>
                  </a:cxn>
                  <a:cxn ang="0">
                    <a:pos x="77" y="27"/>
                  </a:cxn>
                  <a:cxn ang="0">
                    <a:pos x="61" y="21"/>
                  </a:cxn>
                  <a:cxn ang="0">
                    <a:pos x="52" y="13"/>
                  </a:cxn>
                  <a:cxn ang="0">
                    <a:pos x="43" y="5"/>
                  </a:cxn>
                  <a:cxn ang="0">
                    <a:pos x="31" y="4"/>
                  </a:cxn>
                  <a:cxn ang="0">
                    <a:pos x="22" y="0"/>
                  </a:cxn>
                  <a:cxn ang="0">
                    <a:pos x="20" y="8"/>
                  </a:cxn>
                  <a:cxn ang="0">
                    <a:pos x="11" y="14"/>
                  </a:cxn>
                  <a:cxn ang="0">
                    <a:pos x="5" y="30"/>
                  </a:cxn>
                  <a:cxn ang="0">
                    <a:pos x="8" y="53"/>
                  </a:cxn>
                  <a:cxn ang="0">
                    <a:pos x="8" y="64"/>
                  </a:cxn>
                  <a:cxn ang="0">
                    <a:pos x="6" y="76"/>
                  </a:cxn>
                  <a:cxn ang="0">
                    <a:pos x="9" y="87"/>
                  </a:cxn>
                  <a:cxn ang="0">
                    <a:pos x="19" y="90"/>
                  </a:cxn>
                  <a:cxn ang="0">
                    <a:pos x="25" y="100"/>
                  </a:cxn>
                  <a:cxn ang="0">
                    <a:pos x="40" y="106"/>
                  </a:cxn>
                  <a:cxn ang="0">
                    <a:pos x="48" y="104"/>
                  </a:cxn>
                  <a:cxn ang="0">
                    <a:pos x="57" y="100"/>
                  </a:cxn>
                  <a:cxn ang="0">
                    <a:pos x="119" y="140"/>
                  </a:cxn>
                </a:cxnLst>
                <a:rect l="0" t="0" r="r" b="b"/>
                <a:pathLst>
                  <a:path w="130" h="140">
                    <a:moveTo>
                      <a:pt x="119" y="140"/>
                    </a:move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6"/>
                      <a:pt x="124" y="35"/>
                      <a:pt x="127" y="28"/>
                    </a:cubicBezTo>
                    <a:cubicBezTo>
                      <a:pt x="130" y="24"/>
                      <a:pt x="125" y="21"/>
                      <a:pt x="129" y="18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14"/>
                      <a:pt x="129" y="11"/>
                      <a:pt x="124" y="11"/>
                    </a:cubicBezTo>
                    <a:cubicBezTo>
                      <a:pt x="119" y="11"/>
                      <a:pt x="121" y="11"/>
                      <a:pt x="116" y="10"/>
                    </a:cubicBezTo>
                    <a:cubicBezTo>
                      <a:pt x="112" y="10"/>
                      <a:pt x="116" y="7"/>
                      <a:pt x="109" y="4"/>
                    </a:cubicBezTo>
                    <a:cubicBezTo>
                      <a:pt x="103" y="0"/>
                      <a:pt x="101" y="2"/>
                      <a:pt x="100" y="4"/>
                    </a:cubicBezTo>
                    <a:cubicBezTo>
                      <a:pt x="98" y="5"/>
                      <a:pt x="96" y="2"/>
                      <a:pt x="89" y="10"/>
                    </a:cubicBezTo>
                    <a:cubicBezTo>
                      <a:pt x="86" y="14"/>
                      <a:pt x="92" y="21"/>
                      <a:pt x="87" y="25"/>
                    </a:cubicBezTo>
                    <a:cubicBezTo>
                      <a:pt x="83" y="32"/>
                      <a:pt x="80" y="32"/>
                      <a:pt x="77" y="27"/>
                    </a:cubicBezTo>
                    <a:cubicBezTo>
                      <a:pt x="74" y="24"/>
                      <a:pt x="67" y="21"/>
                      <a:pt x="61" y="21"/>
                    </a:cubicBezTo>
                    <a:cubicBezTo>
                      <a:pt x="57" y="19"/>
                      <a:pt x="54" y="19"/>
                      <a:pt x="52" y="13"/>
                    </a:cubicBezTo>
                    <a:cubicBezTo>
                      <a:pt x="51" y="5"/>
                      <a:pt x="46" y="8"/>
                      <a:pt x="43" y="5"/>
                    </a:cubicBezTo>
                    <a:cubicBezTo>
                      <a:pt x="41" y="4"/>
                      <a:pt x="35" y="2"/>
                      <a:pt x="31" y="4"/>
                    </a:cubicBezTo>
                    <a:cubicBezTo>
                      <a:pt x="28" y="4"/>
                      <a:pt x="23" y="0"/>
                      <a:pt x="22" y="0"/>
                    </a:cubicBezTo>
                    <a:cubicBezTo>
                      <a:pt x="19" y="5"/>
                      <a:pt x="23" y="7"/>
                      <a:pt x="20" y="8"/>
                    </a:cubicBezTo>
                    <a:cubicBezTo>
                      <a:pt x="17" y="10"/>
                      <a:pt x="15" y="11"/>
                      <a:pt x="11" y="14"/>
                    </a:cubicBezTo>
                    <a:cubicBezTo>
                      <a:pt x="6" y="19"/>
                      <a:pt x="15" y="24"/>
                      <a:pt x="5" y="30"/>
                    </a:cubicBezTo>
                    <a:cubicBezTo>
                      <a:pt x="9" y="44"/>
                      <a:pt x="6" y="47"/>
                      <a:pt x="8" y="53"/>
                    </a:cubicBezTo>
                    <a:cubicBezTo>
                      <a:pt x="9" y="58"/>
                      <a:pt x="6" y="59"/>
                      <a:pt x="8" y="64"/>
                    </a:cubicBezTo>
                    <a:cubicBezTo>
                      <a:pt x="9" y="72"/>
                      <a:pt x="0" y="69"/>
                      <a:pt x="6" y="76"/>
                    </a:cubicBezTo>
                    <a:cubicBezTo>
                      <a:pt x="11" y="84"/>
                      <a:pt x="8" y="83"/>
                      <a:pt x="9" y="87"/>
                    </a:cubicBezTo>
                    <a:cubicBezTo>
                      <a:pt x="12" y="92"/>
                      <a:pt x="12" y="87"/>
                      <a:pt x="19" y="90"/>
                    </a:cubicBezTo>
                    <a:cubicBezTo>
                      <a:pt x="23" y="94"/>
                      <a:pt x="22" y="94"/>
                      <a:pt x="25" y="100"/>
                    </a:cubicBezTo>
                    <a:cubicBezTo>
                      <a:pt x="28" y="103"/>
                      <a:pt x="37" y="101"/>
                      <a:pt x="40" y="106"/>
                    </a:cubicBezTo>
                    <a:cubicBezTo>
                      <a:pt x="43" y="111"/>
                      <a:pt x="41" y="109"/>
                      <a:pt x="48" y="104"/>
                    </a:cubicBezTo>
                    <a:cubicBezTo>
                      <a:pt x="51" y="103"/>
                      <a:pt x="55" y="100"/>
                      <a:pt x="57" y="100"/>
                    </a:cubicBezTo>
                    <a:cubicBezTo>
                      <a:pt x="78" y="112"/>
                      <a:pt x="119" y="140"/>
                      <a:pt x="119" y="14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3" name="Freeform 83"/>
              <p:cNvSpPr>
                <a:spLocks/>
              </p:cNvSpPr>
              <p:nvPr/>
            </p:nvSpPr>
            <p:spPr bwMode="auto">
              <a:xfrm>
                <a:off x="3034" y="2631"/>
                <a:ext cx="260" cy="380"/>
              </a:xfrm>
              <a:custGeom>
                <a:avLst/>
                <a:gdLst/>
                <a:ahLst/>
                <a:cxnLst>
                  <a:cxn ang="0">
                    <a:pos x="47" y="179"/>
                  </a:cxn>
                  <a:cxn ang="0">
                    <a:pos x="55" y="185"/>
                  </a:cxn>
                  <a:cxn ang="0">
                    <a:pos x="61" y="183"/>
                  </a:cxn>
                  <a:cxn ang="0">
                    <a:pos x="67" y="186"/>
                  </a:cxn>
                  <a:cxn ang="0">
                    <a:pos x="73" y="194"/>
                  </a:cxn>
                  <a:cxn ang="0">
                    <a:pos x="79" y="191"/>
                  </a:cxn>
                  <a:cxn ang="0">
                    <a:pos x="82" y="193"/>
                  </a:cxn>
                  <a:cxn ang="0">
                    <a:pos x="91" y="189"/>
                  </a:cxn>
                  <a:cxn ang="0">
                    <a:pos x="93" y="191"/>
                  </a:cxn>
                  <a:cxn ang="0">
                    <a:pos x="97" y="186"/>
                  </a:cxn>
                  <a:cxn ang="0">
                    <a:pos x="103" y="180"/>
                  </a:cxn>
                  <a:cxn ang="0">
                    <a:pos x="110" y="180"/>
                  </a:cxn>
                  <a:cxn ang="0">
                    <a:pos x="113" y="183"/>
                  </a:cxn>
                  <a:cxn ang="0">
                    <a:pos x="111" y="175"/>
                  </a:cxn>
                  <a:cxn ang="0">
                    <a:pos x="105" y="166"/>
                  </a:cxn>
                  <a:cxn ang="0">
                    <a:pos x="99" y="157"/>
                  </a:cxn>
                  <a:cxn ang="0">
                    <a:pos x="91" y="149"/>
                  </a:cxn>
                  <a:cxn ang="0">
                    <a:pos x="96" y="146"/>
                  </a:cxn>
                  <a:cxn ang="0">
                    <a:pos x="100" y="130"/>
                  </a:cxn>
                  <a:cxn ang="0">
                    <a:pos x="100" y="123"/>
                  </a:cxn>
                  <a:cxn ang="0">
                    <a:pos x="105" y="123"/>
                  </a:cxn>
                  <a:cxn ang="0">
                    <a:pos x="108" y="110"/>
                  </a:cxn>
                  <a:cxn ang="0">
                    <a:pos x="116" y="102"/>
                  </a:cxn>
                  <a:cxn ang="0">
                    <a:pos x="119" y="87"/>
                  </a:cxn>
                  <a:cxn ang="0">
                    <a:pos x="117" y="79"/>
                  </a:cxn>
                  <a:cxn ang="0">
                    <a:pos x="122" y="62"/>
                  </a:cxn>
                  <a:cxn ang="0">
                    <a:pos x="126" y="57"/>
                  </a:cxn>
                  <a:cxn ang="0">
                    <a:pos x="134" y="49"/>
                  </a:cxn>
                  <a:cxn ang="0">
                    <a:pos x="131" y="48"/>
                  </a:cxn>
                  <a:cxn ang="0">
                    <a:pos x="126" y="43"/>
                  </a:cxn>
                  <a:cxn ang="0">
                    <a:pos x="123" y="28"/>
                  </a:cxn>
                  <a:cxn ang="0">
                    <a:pos x="123" y="20"/>
                  </a:cxn>
                  <a:cxn ang="0">
                    <a:pos x="122" y="10"/>
                  </a:cxn>
                  <a:cxn ang="0">
                    <a:pos x="119" y="7"/>
                  </a:cxn>
                  <a:cxn ang="0">
                    <a:pos x="114" y="3"/>
                  </a:cxn>
                  <a:cxn ang="0">
                    <a:pos x="111" y="0"/>
                  </a:cxn>
                  <a:cxn ang="0">
                    <a:pos x="105" y="4"/>
                  </a:cxn>
                  <a:cxn ang="0">
                    <a:pos x="99" y="10"/>
                  </a:cxn>
                  <a:cxn ang="0">
                    <a:pos x="91" y="10"/>
                  </a:cxn>
                  <a:cxn ang="0">
                    <a:pos x="77" y="10"/>
                  </a:cxn>
                  <a:cxn ang="0">
                    <a:pos x="77" y="9"/>
                  </a:cxn>
                  <a:cxn ang="0">
                    <a:pos x="76" y="10"/>
                  </a:cxn>
                  <a:cxn ang="0">
                    <a:pos x="27" y="10"/>
                  </a:cxn>
                  <a:cxn ang="0">
                    <a:pos x="27" y="31"/>
                  </a:cxn>
                  <a:cxn ang="0">
                    <a:pos x="18" y="31"/>
                  </a:cxn>
                  <a:cxn ang="0">
                    <a:pos x="18" y="35"/>
                  </a:cxn>
                  <a:cxn ang="0">
                    <a:pos x="18" y="71"/>
                  </a:cxn>
                  <a:cxn ang="0">
                    <a:pos x="16" y="73"/>
                  </a:cxn>
                  <a:cxn ang="0">
                    <a:pos x="10" y="77"/>
                  </a:cxn>
                  <a:cxn ang="0">
                    <a:pos x="9" y="82"/>
                  </a:cxn>
                  <a:cxn ang="0">
                    <a:pos x="6" y="87"/>
                  </a:cxn>
                  <a:cxn ang="0">
                    <a:pos x="4" y="95"/>
                  </a:cxn>
                  <a:cxn ang="0">
                    <a:pos x="1" y="104"/>
                  </a:cxn>
                  <a:cxn ang="0">
                    <a:pos x="6" y="105"/>
                  </a:cxn>
                  <a:cxn ang="0">
                    <a:pos x="7" y="113"/>
                  </a:cxn>
                  <a:cxn ang="0">
                    <a:pos x="10" y="121"/>
                  </a:cxn>
                  <a:cxn ang="0">
                    <a:pos x="15" y="137"/>
                  </a:cxn>
                  <a:cxn ang="0">
                    <a:pos x="19" y="144"/>
                  </a:cxn>
                  <a:cxn ang="0">
                    <a:pos x="27" y="149"/>
                  </a:cxn>
                  <a:cxn ang="0">
                    <a:pos x="32" y="157"/>
                  </a:cxn>
                  <a:cxn ang="0">
                    <a:pos x="38" y="165"/>
                  </a:cxn>
                  <a:cxn ang="0">
                    <a:pos x="42" y="171"/>
                  </a:cxn>
                  <a:cxn ang="0">
                    <a:pos x="47" y="179"/>
                  </a:cxn>
                </a:cxnLst>
                <a:rect l="0" t="0" r="r" b="b"/>
                <a:pathLst>
                  <a:path w="134" h="196">
                    <a:moveTo>
                      <a:pt x="47" y="179"/>
                    </a:moveTo>
                    <a:cubicBezTo>
                      <a:pt x="50" y="183"/>
                      <a:pt x="53" y="188"/>
                      <a:pt x="55" y="185"/>
                    </a:cubicBezTo>
                    <a:cubicBezTo>
                      <a:pt x="58" y="182"/>
                      <a:pt x="59" y="188"/>
                      <a:pt x="61" y="183"/>
                    </a:cubicBezTo>
                    <a:cubicBezTo>
                      <a:pt x="64" y="180"/>
                      <a:pt x="65" y="182"/>
                      <a:pt x="67" y="186"/>
                    </a:cubicBezTo>
                    <a:cubicBezTo>
                      <a:pt x="70" y="191"/>
                      <a:pt x="70" y="188"/>
                      <a:pt x="73" y="194"/>
                    </a:cubicBezTo>
                    <a:cubicBezTo>
                      <a:pt x="76" y="186"/>
                      <a:pt x="77" y="194"/>
                      <a:pt x="79" y="191"/>
                    </a:cubicBezTo>
                    <a:cubicBezTo>
                      <a:pt x="81" y="189"/>
                      <a:pt x="81" y="191"/>
                      <a:pt x="82" y="193"/>
                    </a:cubicBezTo>
                    <a:cubicBezTo>
                      <a:pt x="84" y="196"/>
                      <a:pt x="87" y="189"/>
                      <a:pt x="91" y="189"/>
                    </a:cubicBezTo>
                    <a:cubicBezTo>
                      <a:pt x="93" y="191"/>
                      <a:pt x="90" y="191"/>
                      <a:pt x="93" y="191"/>
                    </a:cubicBezTo>
                    <a:cubicBezTo>
                      <a:pt x="96" y="191"/>
                      <a:pt x="96" y="189"/>
                      <a:pt x="97" y="186"/>
                    </a:cubicBezTo>
                    <a:cubicBezTo>
                      <a:pt x="99" y="185"/>
                      <a:pt x="100" y="182"/>
                      <a:pt x="103" y="180"/>
                    </a:cubicBezTo>
                    <a:cubicBezTo>
                      <a:pt x="106" y="180"/>
                      <a:pt x="110" y="179"/>
                      <a:pt x="110" y="180"/>
                    </a:cubicBezTo>
                    <a:cubicBezTo>
                      <a:pt x="108" y="183"/>
                      <a:pt x="111" y="183"/>
                      <a:pt x="113" y="183"/>
                    </a:cubicBezTo>
                    <a:cubicBezTo>
                      <a:pt x="111" y="177"/>
                      <a:pt x="114" y="175"/>
                      <a:pt x="111" y="175"/>
                    </a:cubicBezTo>
                    <a:cubicBezTo>
                      <a:pt x="106" y="174"/>
                      <a:pt x="106" y="174"/>
                      <a:pt x="105" y="166"/>
                    </a:cubicBezTo>
                    <a:cubicBezTo>
                      <a:pt x="103" y="158"/>
                      <a:pt x="102" y="161"/>
                      <a:pt x="99" y="157"/>
                    </a:cubicBezTo>
                    <a:cubicBezTo>
                      <a:pt x="96" y="151"/>
                      <a:pt x="87" y="152"/>
                      <a:pt x="91" y="149"/>
                    </a:cubicBezTo>
                    <a:cubicBezTo>
                      <a:pt x="93" y="147"/>
                      <a:pt x="88" y="143"/>
                      <a:pt x="96" y="146"/>
                    </a:cubicBezTo>
                    <a:cubicBezTo>
                      <a:pt x="102" y="147"/>
                      <a:pt x="97" y="137"/>
                      <a:pt x="100" y="130"/>
                    </a:cubicBezTo>
                    <a:cubicBezTo>
                      <a:pt x="102" y="126"/>
                      <a:pt x="99" y="127"/>
                      <a:pt x="100" y="123"/>
                    </a:cubicBezTo>
                    <a:cubicBezTo>
                      <a:pt x="103" y="118"/>
                      <a:pt x="103" y="124"/>
                      <a:pt x="105" y="123"/>
                    </a:cubicBezTo>
                    <a:cubicBezTo>
                      <a:pt x="106" y="121"/>
                      <a:pt x="105" y="113"/>
                      <a:pt x="108" y="110"/>
                    </a:cubicBezTo>
                    <a:cubicBezTo>
                      <a:pt x="111" y="109"/>
                      <a:pt x="110" y="102"/>
                      <a:pt x="116" y="102"/>
                    </a:cubicBezTo>
                    <a:cubicBezTo>
                      <a:pt x="114" y="98"/>
                      <a:pt x="117" y="96"/>
                      <a:pt x="119" y="87"/>
                    </a:cubicBezTo>
                    <a:cubicBezTo>
                      <a:pt x="119" y="84"/>
                      <a:pt x="116" y="81"/>
                      <a:pt x="117" y="79"/>
                    </a:cubicBezTo>
                    <a:cubicBezTo>
                      <a:pt x="119" y="76"/>
                      <a:pt x="122" y="71"/>
                      <a:pt x="122" y="62"/>
                    </a:cubicBezTo>
                    <a:cubicBezTo>
                      <a:pt x="120" y="56"/>
                      <a:pt x="123" y="63"/>
                      <a:pt x="126" y="57"/>
                    </a:cubicBezTo>
                    <a:cubicBezTo>
                      <a:pt x="128" y="54"/>
                      <a:pt x="131" y="59"/>
                      <a:pt x="134" y="49"/>
                    </a:cubicBezTo>
                    <a:cubicBezTo>
                      <a:pt x="134" y="48"/>
                      <a:pt x="132" y="46"/>
                      <a:pt x="131" y="48"/>
                    </a:cubicBezTo>
                    <a:cubicBezTo>
                      <a:pt x="129" y="48"/>
                      <a:pt x="129" y="43"/>
                      <a:pt x="126" y="43"/>
                    </a:cubicBezTo>
                    <a:cubicBezTo>
                      <a:pt x="125" y="45"/>
                      <a:pt x="122" y="29"/>
                      <a:pt x="123" y="28"/>
                    </a:cubicBezTo>
                    <a:cubicBezTo>
                      <a:pt x="125" y="23"/>
                      <a:pt x="120" y="20"/>
                      <a:pt x="123" y="20"/>
                    </a:cubicBezTo>
                    <a:cubicBezTo>
                      <a:pt x="126" y="21"/>
                      <a:pt x="122" y="18"/>
                      <a:pt x="122" y="10"/>
                    </a:cubicBezTo>
                    <a:cubicBezTo>
                      <a:pt x="120" y="9"/>
                      <a:pt x="120" y="7"/>
                      <a:pt x="119" y="7"/>
                    </a:cubicBezTo>
                    <a:cubicBezTo>
                      <a:pt x="116" y="7"/>
                      <a:pt x="117" y="3"/>
                      <a:pt x="114" y="3"/>
                    </a:cubicBezTo>
                    <a:cubicBezTo>
                      <a:pt x="113" y="3"/>
                      <a:pt x="111" y="1"/>
                      <a:pt x="111" y="0"/>
                    </a:cubicBezTo>
                    <a:cubicBezTo>
                      <a:pt x="108" y="4"/>
                      <a:pt x="106" y="0"/>
                      <a:pt x="105" y="4"/>
                    </a:cubicBezTo>
                    <a:cubicBezTo>
                      <a:pt x="103" y="9"/>
                      <a:pt x="100" y="7"/>
                      <a:pt x="99" y="10"/>
                    </a:cubicBezTo>
                    <a:cubicBezTo>
                      <a:pt x="97" y="14"/>
                      <a:pt x="94" y="15"/>
                      <a:pt x="91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21" y="74"/>
                      <a:pt x="16" y="73"/>
                    </a:cubicBezTo>
                    <a:cubicBezTo>
                      <a:pt x="13" y="73"/>
                      <a:pt x="10" y="73"/>
                      <a:pt x="10" y="77"/>
                    </a:cubicBezTo>
                    <a:cubicBezTo>
                      <a:pt x="10" y="82"/>
                      <a:pt x="7" y="79"/>
                      <a:pt x="9" y="82"/>
                    </a:cubicBezTo>
                    <a:cubicBezTo>
                      <a:pt x="9" y="87"/>
                      <a:pt x="4" y="82"/>
                      <a:pt x="6" y="87"/>
                    </a:cubicBezTo>
                    <a:cubicBezTo>
                      <a:pt x="9" y="91"/>
                      <a:pt x="1" y="90"/>
                      <a:pt x="4" y="95"/>
                    </a:cubicBezTo>
                    <a:cubicBezTo>
                      <a:pt x="7" y="99"/>
                      <a:pt x="0" y="99"/>
                      <a:pt x="1" y="104"/>
                    </a:cubicBezTo>
                    <a:cubicBezTo>
                      <a:pt x="3" y="105"/>
                      <a:pt x="6" y="101"/>
                      <a:pt x="6" y="105"/>
                    </a:cubicBezTo>
                    <a:cubicBezTo>
                      <a:pt x="6" y="110"/>
                      <a:pt x="7" y="109"/>
                      <a:pt x="7" y="113"/>
                    </a:cubicBezTo>
                    <a:cubicBezTo>
                      <a:pt x="7" y="118"/>
                      <a:pt x="12" y="115"/>
                      <a:pt x="10" y="121"/>
                    </a:cubicBezTo>
                    <a:cubicBezTo>
                      <a:pt x="13" y="126"/>
                      <a:pt x="18" y="130"/>
                      <a:pt x="15" y="137"/>
                    </a:cubicBezTo>
                    <a:cubicBezTo>
                      <a:pt x="13" y="147"/>
                      <a:pt x="23" y="141"/>
                      <a:pt x="19" y="144"/>
                    </a:cubicBezTo>
                    <a:cubicBezTo>
                      <a:pt x="18" y="149"/>
                      <a:pt x="24" y="146"/>
                      <a:pt x="27" y="149"/>
                    </a:cubicBezTo>
                    <a:cubicBezTo>
                      <a:pt x="30" y="154"/>
                      <a:pt x="26" y="152"/>
                      <a:pt x="32" y="157"/>
                    </a:cubicBezTo>
                    <a:cubicBezTo>
                      <a:pt x="36" y="161"/>
                      <a:pt x="38" y="161"/>
                      <a:pt x="38" y="165"/>
                    </a:cubicBezTo>
                    <a:cubicBezTo>
                      <a:pt x="36" y="168"/>
                      <a:pt x="38" y="168"/>
                      <a:pt x="42" y="171"/>
                    </a:cubicBezTo>
                    <a:cubicBezTo>
                      <a:pt x="45" y="171"/>
                      <a:pt x="44" y="175"/>
                      <a:pt x="47" y="17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4" name="Freeform 84"/>
              <p:cNvSpPr>
                <a:spLocks/>
              </p:cNvSpPr>
              <p:nvPr/>
            </p:nvSpPr>
            <p:spPr bwMode="auto">
              <a:xfrm>
                <a:off x="3197" y="2375"/>
                <a:ext cx="37" cy="2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2" y="9"/>
                  </a:cxn>
                </a:cxnLst>
                <a:rect l="0" t="0" r="r" b="b"/>
                <a:pathLst>
                  <a:path w="19" h="12">
                    <a:moveTo>
                      <a:pt x="2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4"/>
                      <a:pt x="5" y="6"/>
                    </a:cubicBezTo>
                    <a:cubicBezTo>
                      <a:pt x="6" y="6"/>
                      <a:pt x="3" y="3"/>
                      <a:pt x="8" y="3"/>
                    </a:cubicBezTo>
                    <a:cubicBezTo>
                      <a:pt x="12" y="4"/>
                      <a:pt x="15" y="1"/>
                      <a:pt x="17" y="0"/>
                    </a:cubicBezTo>
                    <a:cubicBezTo>
                      <a:pt x="19" y="0"/>
                      <a:pt x="19" y="0"/>
                      <a:pt x="17" y="1"/>
                    </a:cubicBezTo>
                    <a:cubicBezTo>
                      <a:pt x="14" y="4"/>
                      <a:pt x="12" y="4"/>
                      <a:pt x="14" y="6"/>
                    </a:cubicBezTo>
                    <a:cubicBezTo>
                      <a:pt x="15" y="7"/>
                      <a:pt x="12" y="6"/>
                      <a:pt x="11" y="7"/>
                    </a:cubicBezTo>
                    <a:cubicBezTo>
                      <a:pt x="9" y="10"/>
                      <a:pt x="6" y="10"/>
                      <a:pt x="6" y="10"/>
                    </a:cubicBezTo>
                    <a:cubicBezTo>
                      <a:pt x="6" y="12"/>
                      <a:pt x="6" y="10"/>
                      <a:pt x="5" y="10"/>
                    </a:cubicBezTo>
                    <a:cubicBezTo>
                      <a:pt x="3" y="10"/>
                      <a:pt x="2" y="10"/>
                      <a:pt x="2" y="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5" name="Freeform 85"/>
              <p:cNvSpPr>
                <a:spLocks/>
              </p:cNvSpPr>
              <p:nvPr/>
            </p:nvSpPr>
            <p:spPr bwMode="auto">
              <a:xfrm>
                <a:off x="2920" y="2365"/>
                <a:ext cx="5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0"/>
                      <a:pt x="3" y="3"/>
                      <a:pt x="3" y="3"/>
                    </a:cubicBezTo>
                    <a:cubicBezTo>
                      <a:pt x="1" y="3"/>
                      <a:pt x="0" y="2"/>
                      <a:pt x="1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6" name="Freeform 86"/>
              <p:cNvSpPr>
                <a:spLocks/>
              </p:cNvSpPr>
              <p:nvPr/>
            </p:nvSpPr>
            <p:spPr bwMode="auto">
              <a:xfrm>
                <a:off x="2569" y="2340"/>
                <a:ext cx="318" cy="37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6"/>
                  </a:cxn>
                  <a:cxn ang="0">
                    <a:pos x="32" y="129"/>
                  </a:cxn>
                  <a:cxn ang="0">
                    <a:pos x="77" y="168"/>
                  </a:cxn>
                  <a:cxn ang="0">
                    <a:pos x="80" y="173"/>
                  </a:cxn>
                  <a:cxn ang="0">
                    <a:pos x="85" y="178"/>
                  </a:cxn>
                  <a:cxn ang="0">
                    <a:pos x="91" y="181"/>
                  </a:cxn>
                  <a:cxn ang="0">
                    <a:pos x="94" y="188"/>
                  </a:cxn>
                  <a:cxn ang="0">
                    <a:pos x="102" y="188"/>
                  </a:cxn>
                  <a:cxn ang="0">
                    <a:pos x="129" y="171"/>
                  </a:cxn>
                  <a:cxn ang="0">
                    <a:pos x="164" y="145"/>
                  </a:cxn>
                  <a:cxn ang="0">
                    <a:pos x="158" y="136"/>
                  </a:cxn>
                  <a:cxn ang="0">
                    <a:pos x="148" y="133"/>
                  </a:cxn>
                  <a:cxn ang="0">
                    <a:pos x="145" y="122"/>
                  </a:cxn>
                  <a:cxn ang="0">
                    <a:pos x="147" y="109"/>
                  </a:cxn>
                  <a:cxn ang="0">
                    <a:pos x="147" y="98"/>
                  </a:cxn>
                  <a:cxn ang="0">
                    <a:pos x="144" y="75"/>
                  </a:cxn>
                  <a:cxn ang="0">
                    <a:pos x="133" y="49"/>
                  </a:cxn>
                  <a:cxn ang="0">
                    <a:pos x="127" y="36"/>
                  </a:cxn>
                  <a:cxn ang="0">
                    <a:pos x="133" y="28"/>
                  </a:cxn>
                  <a:cxn ang="0">
                    <a:pos x="135" y="18"/>
                  </a:cxn>
                  <a:cxn ang="0">
                    <a:pos x="133" y="10"/>
                  </a:cxn>
                  <a:cxn ang="0">
                    <a:pos x="136" y="4"/>
                  </a:cxn>
                  <a:cxn ang="0">
                    <a:pos x="132" y="5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15" y="5"/>
                  </a:cxn>
                  <a:cxn ang="0">
                    <a:pos x="109" y="7"/>
                  </a:cxn>
                  <a:cxn ang="0">
                    <a:pos x="98" y="5"/>
                  </a:cxn>
                  <a:cxn ang="0">
                    <a:pos x="91" y="7"/>
                  </a:cxn>
                  <a:cxn ang="0">
                    <a:pos x="83" y="8"/>
                  </a:cxn>
                  <a:cxn ang="0">
                    <a:pos x="70" y="14"/>
                  </a:cxn>
                  <a:cxn ang="0">
                    <a:pos x="65" y="16"/>
                  </a:cxn>
                  <a:cxn ang="0">
                    <a:pos x="59" y="19"/>
                  </a:cxn>
                  <a:cxn ang="0">
                    <a:pos x="51" y="24"/>
                  </a:cxn>
                  <a:cxn ang="0">
                    <a:pos x="59" y="50"/>
                  </a:cxn>
                  <a:cxn ang="0">
                    <a:pos x="59" y="55"/>
                  </a:cxn>
                  <a:cxn ang="0">
                    <a:pos x="45" y="58"/>
                  </a:cxn>
                  <a:cxn ang="0">
                    <a:pos x="38" y="63"/>
                  </a:cxn>
                  <a:cxn ang="0">
                    <a:pos x="36" y="70"/>
                  </a:cxn>
                  <a:cxn ang="0">
                    <a:pos x="27" y="77"/>
                  </a:cxn>
                  <a:cxn ang="0">
                    <a:pos x="7" y="86"/>
                  </a:cxn>
                  <a:cxn ang="0">
                    <a:pos x="0" y="91"/>
                  </a:cxn>
                  <a:cxn ang="0">
                    <a:pos x="0" y="102"/>
                  </a:cxn>
                </a:cxnLst>
                <a:rect l="0" t="0" r="r" b="b"/>
                <a:pathLst>
                  <a:path w="164" h="192">
                    <a:moveTo>
                      <a:pt x="0" y="102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76" y="167"/>
                      <a:pt x="77" y="168"/>
                    </a:cubicBezTo>
                    <a:cubicBezTo>
                      <a:pt x="80" y="171"/>
                      <a:pt x="77" y="171"/>
                      <a:pt x="80" y="173"/>
                    </a:cubicBezTo>
                    <a:cubicBezTo>
                      <a:pt x="83" y="175"/>
                      <a:pt x="82" y="179"/>
                      <a:pt x="85" y="178"/>
                    </a:cubicBezTo>
                    <a:cubicBezTo>
                      <a:pt x="89" y="178"/>
                      <a:pt x="86" y="181"/>
                      <a:pt x="91" y="181"/>
                    </a:cubicBezTo>
                    <a:cubicBezTo>
                      <a:pt x="95" y="181"/>
                      <a:pt x="95" y="185"/>
                      <a:pt x="94" y="188"/>
                    </a:cubicBezTo>
                    <a:cubicBezTo>
                      <a:pt x="92" y="190"/>
                      <a:pt x="94" y="192"/>
                      <a:pt x="102" y="188"/>
                    </a:cubicBezTo>
                    <a:cubicBezTo>
                      <a:pt x="123" y="188"/>
                      <a:pt x="120" y="178"/>
                      <a:pt x="129" y="171"/>
                    </a:cubicBezTo>
                    <a:cubicBezTo>
                      <a:pt x="138" y="164"/>
                      <a:pt x="159" y="148"/>
                      <a:pt x="164" y="145"/>
                    </a:cubicBezTo>
                    <a:cubicBezTo>
                      <a:pt x="161" y="139"/>
                      <a:pt x="162" y="139"/>
                      <a:pt x="158" y="136"/>
                    </a:cubicBezTo>
                    <a:cubicBezTo>
                      <a:pt x="152" y="133"/>
                      <a:pt x="152" y="137"/>
                      <a:pt x="148" y="133"/>
                    </a:cubicBezTo>
                    <a:cubicBezTo>
                      <a:pt x="147" y="128"/>
                      <a:pt x="150" y="129"/>
                      <a:pt x="145" y="122"/>
                    </a:cubicBezTo>
                    <a:cubicBezTo>
                      <a:pt x="139" y="114"/>
                      <a:pt x="148" y="117"/>
                      <a:pt x="147" y="109"/>
                    </a:cubicBezTo>
                    <a:cubicBezTo>
                      <a:pt x="145" y="105"/>
                      <a:pt x="148" y="103"/>
                      <a:pt x="147" y="98"/>
                    </a:cubicBezTo>
                    <a:cubicBezTo>
                      <a:pt x="145" y="92"/>
                      <a:pt x="148" y="89"/>
                      <a:pt x="144" y="75"/>
                    </a:cubicBezTo>
                    <a:cubicBezTo>
                      <a:pt x="141" y="47"/>
                      <a:pt x="136" y="58"/>
                      <a:pt x="133" y="49"/>
                    </a:cubicBezTo>
                    <a:cubicBezTo>
                      <a:pt x="133" y="46"/>
                      <a:pt x="127" y="39"/>
                      <a:pt x="127" y="36"/>
                    </a:cubicBezTo>
                    <a:cubicBezTo>
                      <a:pt x="129" y="33"/>
                      <a:pt x="133" y="30"/>
                      <a:pt x="133" y="28"/>
                    </a:cubicBezTo>
                    <a:cubicBezTo>
                      <a:pt x="133" y="22"/>
                      <a:pt x="136" y="25"/>
                      <a:pt x="135" y="18"/>
                    </a:cubicBezTo>
                    <a:cubicBezTo>
                      <a:pt x="133" y="13"/>
                      <a:pt x="135" y="10"/>
                      <a:pt x="133" y="10"/>
                    </a:cubicBezTo>
                    <a:cubicBezTo>
                      <a:pt x="132" y="8"/>
                      <a:pt x="136" y="7"/>
                      <a:pt x="136" y="4"/>
                    </a:cubicBezTo>
                    <a:cubicBezTo>
                      <a:pt x="135" y="4"/>
                      <a:pt x="133" y="4"/>
                      <a:pt x="132" y="5"/>
                    </a:cubicBezTo>
                    <a:cubicBezTo>
                      <a:pt x="130" y="7"/>
                      <a:pt x="130" y="4"/>
                      <a:pt x="127" y="2"/>
                    </a:cubicBezTo>
                    <a:cubicBezTo>
                      <a:pt x="124" y="0"/>
                      <a:pt x="126" y="5"/>
                      <a:pt x="123" y="4"/>
                    </a:cubicBezTo>
                    <a:cubicBezTo>
                      <a:pt x="118" y="2"/>
                      <a:pt x="120" y="4"/>
                      <a:pt x="115" y="5"/>
                    </a:cubicBezTo>
                    <a:cubicBezTo>
                      <a:pt x="111" y="5"/>
                      <a:pt x="112" y="8"/>
                      <a:pt x="109" y="7"/>
                    </a:cubicBezTo>
                    <a:cubicBezTo>
                      <a:pt x="108" y="4"/>
                      <a:pt x="102" y="4"/>
                      <a:pt x="98" y="5"/>
                    </a:cubicBezTo>
                    <a:cubicBezTo>
                      <a:pt x="94" y="7"/>
                      <a:pt x="92" y="4"/>
                      <a:pt x="91" y="7"/>
                    </a:cubicBezTo>
                    <a:cubicBezTo>
                      <a:pt x="89" y="8"/>
                      <a:pt x="88" y="8"/>
                      <a:pt x="83" y="8"/>
                    </a:cubicBezTo>
                    <a:cubicBezTo>
                      <a:pt x="77" y="8"/>
                      <a:pt x="70" y="11"/>
                      <a:pt x="70" y="14"/>
                    </a:cubicBezTo>
                    <a:cubicBezTo>
                      <a:pt x="68" y="19"/>
                      <a:pt x="67" y="14"/>
                      <a:pt x="65" y="16"/>
                    </a:cubicBezTo>
                    <a:cubicBezTo>
                      <a:pt x="62" y="19"/>
                      <a:pt x="62" y="14"/>
                      <a:pt x="59" y="19"/>
                    </a:cubicBezTo>
                    <a:cubicBezTo>
                      <a:pt x="58" y="21"/>
                      <a:pt x="54" y="25"/>
                      <a:pt x="51" y="24"/>
                    </a:cubicBezTo>
                    <a:cubicBezTo>
                      <a:pt x="58" y="27"/>
                      <a:pt x="53" y="47"/>
                      <a:pt x="59" y="50"/>
                    </a:cubicBezTo>
                    <a:cubicBezTo>
                      <a:pt x="62" y="52"/>
                      <a:pt x="59" y="52"/>
                      <a:pt x="59" y="55"/>
                    </a:cubicBezTo>
                    <a:cubicBezTo>
                      <a:pt x="59" y="58"/>
                      <a:pt x="48" y="53"/>
                      <a:pt x="45" y="58"/>
                    </a:cubicBezTo>
                    <a:cubicBezTo>
                      <a:pt x="42" y="61"/>
                      <a:pt x="36" y="58"/>
                      <a:pt x="38" y="63"/>
                    </a:cubicBezTo>
                    <a:cubicBezTo>
                      <a:pt x="41" y="67"/>
                      <a:pt x="42" y="67"/>
                      <a:pt x="36" y="70"/>
                    </a:cubicBezTo>
                    <a:cubicBezTo>
                      <a:pt x="30" y="72"/>
                      <a:pt x="30" y="72"/>
                      <a:pt x="27" y="77"/>
                    </a:cubicBezTo>
                    <a:cubicBezTo>
                      <a:pt x="27" y="78"/>
                      <a:pt x="9" y="83"/>
                      <a:pt x="7" y="8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0" y="102"/>
                      <a:pt x="0" y="102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7" name="Freeform 87"/>
              <p:cNvSpPr>
                <a:spLocks/>
              </p:cNvSpPr>
              <p:nvPr/>
            </p:nvSpPr>
            <p:spPr bwMode="auto">
              <a:xfrm>
                <a:off x="2815" y="2338"/>
                <a:ext cx="68" cy="14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11"/>
                  </a:cxn>
                  <a:cxn ang="0">
                    <a:pos x="8" y="19"/>
                  </a:cxn>
                  <a:cxn ang="0">
                    <a:pos x="6" y="30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17" y="76"/>
                  </a:cxn>
                  <a:cxn ang="0">
                    <a:pos x="23" y="61"/>
                  </a:cxn>
                  <a:cxn ang="0">
                    <a:pos x="32" y="54"/>
                  </a:cxn>
                  <a:cxn ang="0">
                    <a:pos x="34" y="47"/>
                  </a:cxn>
                  <a:cxn ang="0">
                    <a:pos x="29" y="42"/>
                  </a:cxn>
                  <a:cxn ang="0">
                    <a:pos x="28" y="40"/>
                  </a:cxn>
                  <a:cxn ang="0">
                    <a:pos x="21" y="36"/>
                  </a:cxn>
                  <a:cxn ang="0">
                    <a:pos x="29" y="23"/>
                  </a:cxn>
                  <a:cxn ang="0">
                    <a:pos x="26" y="17"/>
                  </a:cxn>
                  <a:cxn ang="0">
                    <a:pos x="25" y="11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20" y="2"/>
                  </a:cxn>
                  <a:cxn ang="0">
                    <a:pos x="11" y="5"/>
                  </a:cxn>
                  <a:cxn ang="0">
                    <a:pos x="9" y="5"/>
                  </a:cxn>
                </a:cxnLst>
                <a:rect l="0" t="0" r="r" b="b"/>
                <a:pathLst>
                  <a:path w="35" h="76">
                    <a:moveTo>
                      <a:pt x="9" y="5"/>
                    </a:moveTo>
                    <a:cubicBezTo>
                      <a:pt x="9" y="8"/>
                      <a:pt x="5" y="9"/>
                      <a:pt x="6" y="11"/>
                    </a:cubicBezTo>
                    <a:cubicBezTo>
                      <a:pt x="8" y="11"/>
                      <a:pt x="6" y="14"/>
                      <a:pt x="8" y="19"/>
                    </a:cubicBezTo>
                    <a:cubicBezTo>
                      <a:pt x="9" y="26"/>
                      <a:pt x="6" y="23"/>
                      <a:pt x="6" y="30"/>
                    </a:cubicBezTo>
                    <a:cubicBezTo>
                      <a:pt x="6" y="31"/>
                      <a:pt x="2" y="34"/>
                      <a:pt x="0" y="37"/>
                    </a:cubicBezTo>
                    <a:cubicBezTo>
                      <a:pt x="0" y="40"/>
                      <a:pt x="6" y="47"/>
                      <a:pt x="6" y="50"/>
                    </a:cubicBezTo>
                    <a:cubicBezTo>
                      <a:pt x="9" y="59"/>
                      <a:pt x="14" y="48"/>
                      <a:pt x="17" y="76"/>
                    </a:cubicBezTo>
                    <a:cubicBezTo>
                      <a:pt x="28" y="70"/>
                      <a:pt x="18" y="65"/>
                      <a:pt x="23" y="61"/>
                    </a:cubicBezTo>
                    <a:cubicBezTo>
                      <a:pt x="28" y="57"/>
                      <a:pt x="29" y="56"/>
                      <a:pt x="32" y="54"/>
                    </a:cubicBezTo>
                    <a:cubicBezTo>
                      <a:pt x="35" y="53"/>
                      <a:pt x="31" y="51"/>
                      <a:pt x="34" y="47"/>
                    </a:cubicBezTo>
                    <a:cubicBezTo>
                      <a:pt x="31" y="45"/>
                      <a:pt x="31" y="45"/>
                      <a:pt x="29" y="42"/>
                    </a:cubicBezTo>
                    <a:cubicBezTo>
                      <a:pt x="29" y="39"/>
                      <a:pt x="28" y="42"/>
                      <a:pt x="28" y="40"/>
                    </a:cubicBezTo>
                    <a:cubicBezTo>
                      <a:pt x="26" y="40"/>
                      <a:pt x="21" y="40"/>
                      <a:pt x="21" y="36"/>
                    </a:cubicBezTo>
                    <a:cubicBezTo>
                      <a:pt x="20" y="33"/>
                      <a:pt x="32" y="26"/>
                      <a:pt x="29" y="23"/>
                    </a:cubicBezTo>
                    <a:cubicBezTo>
                      <a:pt x="28" y="20"/>
                      <a:pt x="31" y="20"/>
                      <a:pt x="26" y="17"/>
                    </a:cubicBezTo>
                    <a:cubicBezTo>
                      <a:pt x="23" y="16"/>
                      <a:pt x="23" y="12"/>
                      <a:pt x="25" y="11"/>
                    </a:cubicBezTo>
                    <a:cubicBezTo>
                      <a:pt x="28" y="9"/>
                      <a:pt x="31" y="6"/>
                      <a:pt x="29" y="5"/>
                    </a:cubicBezTo>
                    <a:cubicBezTo>
                      <a:pt x="28" y="2"/>
                      <a:pt x="25" y="8"/>
                      <a:pt x="23" y="8"/>
                    </a:cubicBezTo>
                    <a:cubicBezTo>
                      <a:pt x="21" y="6"/>
                      <a:pt x="25" y="3"/>
                      <a:pt x="20" y="2"/>
                    </a:cubicBezTo>
                    <a:cubicBezTo>
                      <a:pt x="14" y="0"/>
                      <a:pt x="12" y="5"/>
                      <a:pt x="11" y="5"/>
                    </a:cubicBezTo>
                    <a:cubicBezTo>
                      <a:pt x="11" y="5"/>
                      <a:pt x="11" y="5"/>
                      <a:pt x="9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8" name="Freeform 88"/>
              <p:cNvSpPr>
                <a:spLocks/>
              </p:cNvSpPr>
              <p:nvPr/>
            </p:nvSpPr>
            <p:spPr bwMode="auto">
              <a:xfrm>
                <a:off x="3079" y="2455"/>
                <a:ext cx="176" cy="207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77" y="41"/>
                  </a:cxn>
                  <a:cxn ang="0">
                    <a:pos x="70" y="36"/>
                  </a:cxn>
                  <a:cxn ang="0">
                    <a:pos x="67" y="27"/>
                  </a:cxn>
                  <a:cxn ang="0">
                    <a:pos x="64" y="19"/>
                  </a:cxn>
                  <a:cxn ang="0">
                    <a:pos x="64" y="27"/>
                  </a:cxn>
                  <a:cxn ang="0">
                    <a:pos x="71" y="44"/>
                  </a:cxn>
                  <a:cxn ang="0">
                    <a:pos x="74" y="52"/>
                  </a:cxn>
                  <a:cxn ang="0">
                    <a:pos x="83" y="74"/>
                  </a:cxn>
                  <a:cxn ang="0">
                    <a:pos x="88" y="82"/>
                  </a:cxn>
                  <a:cxn ang="0">
                    <a:pos x="88" y="91"/>
                  </a:cxn>
                  <a:cxn ang="0">
                    <a:pos x="82" y="96"/>
                  </a:cxn>
                  <a:cxn ang="0">
                    <a:pos x="76" y="102"/>
                  </a:cxn>
                  <a:cxn ang="0">
                    <a:pos x="68" y="102"/>
                  </a:cxn>
                  <a:cxn ang="0">
                    <a:pos x="54" y="102"/>
                  </a:cxn>
                  <a:cxn ang="0">
                    <a:pos x="54" y="100"/>
                  </a:cxn>
                  <a:cxn ang="0">
                    <a:pos x="53" y="102"/>
                  </a:cxn>
                  <a:cxn ang="0">
                    <a:pos x="4" y="102"/>
                  </a:cxn>
                  <a:cxn ang="0">
                    <a:pos x="4" y="25"/>
                  </a:cxn>
                  <a:cxn ang="0">
                    <a:pos x="3" y="14"/>
                  </a:cxn>
                  <a:cxn ang="0">
                    <a:pos x="4" y="3"/>
                  </a:cxn>
                  <a:cxn ang="0">
                    <a:pos x="16" y="3"/>
                  </a:cxn>
                  <a:cxn ang="0">
                    <a:pos x="24" y="6"/>
                  </a:cxn>
                  <a:cxn ang="0">
                    <a:pos x="30" y="8"/>
                  </a:cxn>
                  <a:cxn ang="0">
                    <a:pos x="39" y="9"/>
                  </a:cxn>
                  <a:cxn ang="0">
                    <a:pos x="45" y="5"/>
                  </a:cxn>
                  <a:cxn ang="0">
                    <a:pos x="50" y="2"/>
                  </a:cxn>
                  <a:cxn ang="0">
                    <a:pos x="56" y="3"/>
                  </a:cxn>
                  <a:cxn ang="0">
                    <a:pos x="59" y="3"/>
                  </a:cxn>
                  <a:cxn ang="0">
                    <a:pos x="61" y="5"/>
                  </a:cxn>
                  <a:cxn ang="0">
                    <a:pos x="57" y="3"/>
                  </a:cxn>
                  <a:cxn ang="0">
                    <a:pos x="57" y="5"/>
                  </a:cxn>
                  <a:cxn ang="0">
                    <a:pos x="59" y="6"/>
                  </a:cxn>
                  <a:cxn ang="0">
                    <a:pos x="61" y="6"/>
                  </a:cxn>
                  <a:cxn ang="0">
                    <a:pos x="62" y="6"/>
                  </a:cxn>
                  <a:cxn ang="0">
                    <a:pos x="68" y="6"/>
                  </a:cxn>
                  <a:cxn ang="0">
                    <a:pos x="76" y="5"/>
                  </a:cxn>
                  <a:cxn ang="0">
                    <a:pos x="77" y="6"/>
                  </a:cxn>
                  <a:cxn ang="0">
                    <a:pos x="82" y="24"/>
                  </a:cxn>
                </a:cxnLst>
                <a:rect l="0" t="0" r="r" b="b"/>
                <a:pathLst>
                  <a:path w="91" h="107">
                    <a:moveTo>
                      <a:pt x="82" y="24"/>
                    </a:moveTo>
                    <a:cubicBezTo>
                      <a:pt x="77" y="38"/>
                      <a:pt x="79" y="38"/>
                      <a:pt x="77" y="41"/>
                    </a:cubicBezTo>
                    <a:cubicBezTo>
                      <a:pt x="76" y="44"/>
                      <a:pt x="74" y="41"/>
                      <a:pt x="70" y="36"/>
                    </a:cubicBezTo>
                    <a:cubicBezTo>
                      <a:pt x="67" y="33"/>
                      <a:pt x="70" y="30"/>
                      <a:pt x="67" y="27"/>
                    </a:cubicBezTo>
                    <a:cubicBezTo>
                      <a:pt x="62" y="22"/>
                      <a:pt x="65" y="20"/>
                      <a:pt x="64" y="19"/>
                    </a:cubicBezTo>
                    <a:cubicBezTo>
                      <a:pt x="59" y="25"/>
                      <a:pt x="64" y="22"/>
                      <a:pt x="64" y="27"/>
                    </a:cubicBezTo>
                    <a:cubicBezTo>
                      <a:pt x="64" y="33"/>
                      <a:pt x="71" y="39"/>
                      <a:pt x="71" y="44"/>
                    </a:cubicBezTo>
                    <a:cubicBezTo>
                      <a:pt x="71" y="47"/>
                      <a:pt x="74" y="49"/>
                      <a:pt x="74" y="52"/>
                    </a:cubicBezTo>
                    <a:cubicBezTo>
                      <a:pt x="73" y="56"/>
                      <a:pt x="79" y="63"/>
                      <a:pt x="83" y="74"/>
                    </a:cubicBezTo>
                    <a:cubicBezTo>
                      <a:pt x="86" y="82"/>
                      <a:pt x="91" y="82"/>
                      <a:pt x="88" y="82"/>
                    </a:cubicBezTo>
                    <a:cubicBezTo>
                      <a:pt x="85" y="82"/>
                      <a:pt x="86" y="88"/>
                      <a:pt x="88" y="91"/>
                    </a:cubicBezTo>
                    <a:cubicBezTo>
                      <a:pt x="85" y="96"/>
                      <a:pt x="83" y="91"/>
                      <a:pt x="82" y="96"/>
                    </a:cubicBezTo>
                    <a:cubicBezTo>
                      <a:pt x="80" y="100"/>
                      <a:pt x="77" y="99"/>
                      <a:pt x="76" y="102"/>
                    </a:cubicBezTo>
                    <a:cubicBezTo>
                      <a:pt x="74" y="105"/>
                      <a:pt x="71" y="107"/>
                      <a:pt x="68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2"/>
                      <a:pt x="0" y="20"/>
                      <a:pt x="3" y="14"/>
                    </a:cubicBezTo>
                    <a:cubicBezTo>
                      <a:pt x="6" y="9"/>
                      <a:pt x="1" y="6"/>
                      <a:pt x="4" y="3"/>
                    </a:cubicBezTo>
                    <a:cubicBezTo>
                      <a:pt x="6" y="3"/>
                      <a:pt x="7" y="0"/>
                      <a:pt x="16" y="3"/>
                    </a:cubicBezTo>
                    <a:cubicBezTo>
                      <a:pt x="27" y="5"/>
                      <a:pt x="22" y="6"/>
                      <a:pt x="24" y="6"/>
                    </a:cubicBezTo>
                    <a:cubicBezTo>
                      <a:pt x="27" y="5"/>
                      <a:pt x="27" y="8"/>
                      <a:pt x="30" y="8"/>
                    </a:cubicBezTo>
                    <a:cubicBezTo>
                      <a:pt x="32" y="6"/>
                      <a:pt x="36" y="13"/>
                      <a:pt x="39" y="9"/>
                    </a:cubicBezTo>
                    <a:cubicBezTo>
                      <a:pt x="45" y="3"/>
                      <a:pt x="44" y="6"/>
                      <a:pt x="45" y="5"/>
                    </a:cubicBezTo>
                    <a:cubicBezTo>
                      <a:pt x="47" y="2"/>
                      <a:pt x="47" y="3"/>
                      <a:pt x="50" y="2"/>
                    </a:cubicBezTo>
                    <a:cubicBezTo>
                      <a:pt x="53" y="0"/>
                      <a:pt x="54" y="5"/>
                      <a:pt x="56" y="3"/>
                    </a:cubicBezTo>
                    <a:cubicBezTo>
                      <a:pt x="57" y="2"/>
                      <a:pt x="57" y="2"/>
                      <a:pt x="59" y="3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9" y="5"/>
                      <a:pt x="57" y="3"/>
                      <a:pt x="57" y="3"/>
                    </a:cubicBezTo>
                    <a:cubicBezTo>
                      <a:pt x="57" y="5"/>
                      <a:pt x="56" y="5"/>
                      <a:pt x="57" y="5"/>
                    </a:cubicBezTo>
                    <a:cubicBezTo>
                      <a:pt x="57" y="6"/>
                      <a:pt x="59" y="5"/>
                      <a:pt x="59" y="6"/>
                    </a:cubicBezTo>
                    <a:cubicBezTo>
                      <a:pt x="61" y="8"/>
                      <a:pt x="62" y="6"/>
                      <a:pt x="61" y="6"/>
                    </a:cubicBezTo>
                    <a:cubicBezTo>
                      <a:pt x="61" y="5"/>
                      <a:pt x="61" y="5"/>
                      <a:pt x="62" y="6"/>
                    </a:cubicBezTo>
                    <a:cubicBezTo>
                      <a:pt x="65" y="9"/>
                      <a:pt x="67" y="5"/>
                      <a:pt x="68" y="6"/>
                    </a:cubicBezTo>
                    <a:cubicBezTo>
                      <a:pt x="70" y="8"/>
                      <a:pt x="68" y="8"/>
                      <a:pt x="76" y="5"/>
                    </a:cubicBezTo>
                    <a:cubicBezTo>
                      <a:pt x="76" y="5"/>
                      <a:pt x="76" y="6"/>
                      <a:pt x="77" y="6"/>
                    </a:cubicBezTo>
                    <a:cubicBezTo>
                      <a:pt x="79" y="11"/>
                      <a:pt x="80" y="17"/>
                      <a:pt x="82" y="2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69" name="Freeform 89"/>
              <p:cNvSpPr>
                <a:spLocks/>
              </p:cNvSpPr>
              <p:nvPr/>
            </p:nvSpPr>
            <p:spPr bwMode="auto">
              <a:xfrm>
                <a:off x="3249" y="2338"/>
                <a:ext cx="103" cy="105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8" y="34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3" y="4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0" y="49"/>
                  </a:cxn>
                  <a:cxn ang="0">
                    <a:pos x="2" y="49"/>
                  </a:cxn>
                  <a:cxn ang="0">
                    <a:pos x="3" y="52"/>
                  </a:cxn>
                  <a:cxn ang="0">
                    <a:pos x="9" y="54"/>
                  </a:cxn>
                  <a:cxn ang="0">
                    <a:pos x="18" y="48"/>
                  </a:cxn>
                  <a:cxn ang="0">
                    <a:pos x="24" y="43"/>
                  </a:cxn>
                  <a:cxn ang="0">
                    <a:pos x="35" y="37"/>
                  </a:cxn>
                  <a:cxn ang="0">
                    <a:pos x="43" y="32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6"/>
                  </a:cxn>
                  <a:cxn ang="0">
                    <a:pos x="44" y="23"/>
                  </a:cxn>
                  <a:cxn ang="0">
                    <a:pos x="46" y="17"/>
                  </a:cxn>
                  <a:cxn ang="0">
                    <a:pos x="44" y="11"/>
                  </a:cxn>
                  <a:cxn ang="0">
                    <a:pos x="49" y="9"/>
                  </a:cxn>
                  <a:cxn ang="0">
                    <a:pos x="53" y="3"/>
                  </a:cxn>
                  <a:cxn ang="0">
                    <a:pos x="53" y="2"/>
                  </a:cxn>
                  <a:cxn ang="0">
                    <a:pos x="52" y="2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29"/>
                  </a:cxn>
                </a:cxnLst>
                <a:rect l="0" t="0" r="r" b="b"/>
                <a:pathLst>
                  <a:path w="53" h="54">
                    <a:moveTo>
                      <a:pt x="2" y="29"/>
                    </a:moveTo>
                    <a:cubicBezTo>
                      <a:pt x="3" y="29"/>
                      <a:pt x="3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6" y="31"/>
                      <a:pt x="8" y="32"/>
                      <a:pt x="8" y="34"/>
                    </a:cubicBezTo>
                    <a:cubicBezTo>
                      <a:pt x="8" y="36"/>
                      <a:pt x="5" y="36"/>
                      <a:pt x="5" y="37"/>
                    </a:cubicBezTo>
                    <a:cubicBezTo>
                      <a:pt x="5" y="37"/>
                      <a:pt x="6" y="37"/>
                      <a:pt x="6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2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2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3" y="51"/>
                      <a:pt x="3" y="51"/>
                      <a:pt x="3" y="52"/>
                    </a:cubicBezTo>
                    <a:cubicBezTo>
                      <a:pt x="5" y="52"/>
                      <a:pt x="8" y="54"/>
                      <a:pt x="9" y="54"/>
                    </a:cubicBezTo>
                    <a:cubicBezTo>
                      <a:pt x="11" y="54"/>
                      <a:pt x="15" y="49"/>
                      <a:pt x="18" y="48"/>
                    </a:cubicBezTo>
                    <a:cubicBezTo>
                      <a:pt x="20" y="46"/>
                      <a:pt x="23" y="45"/>
                      <a:pt x="24" y="43"/>
                    </a:cubicBezTo>
                    <a:cubicBezTo>
                      <a:pt x="27" y="40"/>
                      <a:pt x="32" y="39"/>
                      <a:pt x="35" y="37"/>
                    </a:cubicBezTo>
                    <a:cubicBezTo>
                      <a:pt x="37" y="36"/>
                      <a:pt x="40" y="34"/>
                      <a:pt x="43" y="32"/>
                    </a:cubicBezTo>
                    <a:cubicBezTo>
                      <a:pt x="43" y="31"/>
                      <a:pt x="44" y="29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6"/>
                    </a:cubicBezTo>
                    <a:cubicBezTo>
                      <a:pt x="44" y="26"/>
                      <a:pt x="44" y="25"/>
                      <a:pt x="44" y="23"/>
                    </a:cubicBezTo>
                    <a:cubicBezTo>
                      <a:pt x="44" y="22"/>
                      <a:pt x="46" y="19"/>
                      <a:pt x="46" y="17"/>
                    </a:cubicBezTo>
                    <a:cubicBezTo>
                      <a:pt x="44" y="15"/>
                      <a:pt x="44" y="14"/>
                      <a:pt x="44" y="11"/>
                    </a:cubicBezTo>
                    <a:cubicBezTo>
                      <a:pt x="46" y="9"/>
                      <a:pt x="47" y="9"/>
                      <a:pt x="49" y="9"/>
                    </a:cubicBezTo>
                    <a:cubicBezTo>
                      <a:pt x="50" y="8"/>
                      <a:pt x="52" y="5"/>
                      <a:pt x="53" y="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2" y="0"/>
                      <a:pt x="52" y="2"/>
                    </a:cubicBezTo>
                    <a:cubicBezTo>
                      <a:pt x="50" y="3"/>
                      <a:pt x="49" y="3"/>
                      <a:pt x="47" y="3"/>
                    </a:cubicBezTo>
                    <a:cubicBezTo>
                      <a:pt x="44" y="3"/>
                      <a:pt x="43" y="3"/>
                      <a:pt x="41" y="3"/>
                    </a:cubicBezTo>
                    <a:cubicBezTo>
                      <a:pt x="37" y="5"/>
                      <a:pt x="34" y="8"/>
                      <a:pt x="27" y="8"/>
                    </a:cubicBezTo>
                    <a:cubicBezTo>
                      <a:pt x="24" y="8"/>
                      <a:pt x="24" y="6"/>
                      <a:pt x="21" y="5"/>
                    </a:cubicBezTo>
                    <a:cubicBezTo>
                      <a:pt x="18" y="5"/>
                      <a:pt x="17" y="8"/>
                      <a:pt x="1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8" y="6"/>
                      <a:pt x="8" y="6"/>
                    </a:cubicBezTo>
                    <a:cubicBezTo>
                      <a:pt x="8" y="6"/>
                      <a:pt x="6" y="9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7"/>
                      <a:pt x="3" y="17"/>
                    </a:cubicBezTo>
                    <a:cubicBezTo>
                      <a:pt x="3" y="17"/>
                      <a:pt x="3" y="15"/>
                      <a:pt x="2" y="15"/>
                    </a:cubicBezTo>
                    <a:cubicBezTo>
                      <a:pt x="2" y="17"/>
                      <a:pt x="0" y="19"/>
                      <a:pt x="2" y="22"/>
                    </a:cubicBezTo>
                    <a:cubicBezTo>
                      <a:pt x="3" y="23"/>
                      <a:pt x="2" y="25"/>
                      <a:pt x="2" y="2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0" name="Freeform 90"/>
              <p:cNvSpPr>
                <a:spLocks/>
              </p:cNvSpPr>
              <p:nvPr/>
            </p:nvSpPr>
            <p:spPr bwMode="auto">
              <a:xfrm>
                <a:off x="3240" y="2394"/>
                <a:ext cx="23" cy="33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3" y="11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6"/>
                  </a:cxn>
                </a:cxnLst>
                <a:rect l="0" t="0" r="r" b="b"/>
                <a:pathLst>
                  <a:path w="12" h="17">
                    <a:moveTo>
                      <a:pt x="5" y="16"/>
                    </a:moveTo>
                    <a:cubicBezTo>
                      <a:pt x="3" y="16"/>
                      <a:pt x="3" y="14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0" y="17"/>
                    </a:cubicBezTo>
                    <a:cubicBezTo>
                      <a:pt x="2" y="13"/>
                      <a:pt x="2" y="14"/>
                      <a:pt x="3" y="11"/>
                    </a:cubicBezTo>
                    <a:cubicBezTo>
                      <a:pt x="3" y="6"/>
                      <a:pt x="5" y="10"/>
                      <a:pt x="5" y="6"/>
                    </a:cubicBezTo>
                    <a:cubicBezTo>
                      <a:pt x="3" y="2"/>
                      <a:pt x="8" y="3"/>
                      <a:pt x="6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2"/>
                      <a:pt x="9" y="2"/>
                      <a:pt x="9" y="2"/>
                    </a:cubicBezTo>
                    <a:cubicBezTo>
                      <a:pt x="11" y="2"/>
                      <a:pt x="12" y="3"/>
                      <a:pt x="12" y="5"/>
                    </a:cubicBezTo>
                    <a:cubicBezTo>
                      <a:pt x="12" y="6"/>
                      <a:pt x="9" y="6"/>
                      <a:pt x="9" y="8"/>
                    </a:cubicBezTo>
                    <a:cubicBezTo>
                      <a:pt x="9" y="8"/>
                      <a:pt x="11" y="8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3"/>
                      <a:pt x="5" y="16"/>
                      <a:pt x="5" y="1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1" name="Freeform 91"/>
              <p:cNvSpPr>
                <a:spLocks/>
              </p:cNvSpPr>
              <p:nvPr/>
            </p:nvSpPr>
            <p:spPr bwMode="auto">
              <a:xfrm>
                <a:off x="3238" y="2422"/>
                <a:ext cx="68" cy="85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5" y="10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5" y="24"/>
                  </a:cxn>
                  <a:cxn ang="0">
                    <a:pos x="2" y="34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9" y="44"/>
                  </a:cxn>
                  <a:cxn ang="0">
                    <a:pos x="15" y="37"/>
                  </a:cxn>
                  <a:cxn ang="0">
                    <a:pos x="21" y="36"/>
                  </a:cxn>
                  <a:cxn ang="0">
                    <a:pos x="21" y="33"/>
                  </a:cxn>
                  <a:cxn ang="0">
                    <a:pos x="24" y="30"/>
                  </a:cxn>
                  <a:cxn ang="0">
                    <a:pos x="17" y="20"/>
                  </a:cxn>
                  <a:cxn ang="0">
                    <a:pos x="21" y="19"/>
                  </a:cxn>
                  <a:cxn ang="0">
                    <a:pos x="33" y="13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32" y="10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0" y="0"/>
                  </a:cxn>
                  <a:cxn ang="0">
                    <a:pos x="24" y="5"/>
                  </a:cxn>
                  <a:cxn ang="0">
                    <a:pos x="15" y="11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6" y="7"/>
                  </a:cxn>
                </a:cxnLst>
                <a:rect l="0" t="0" r="r" b="b"/>
                <a:pathLst>
                  <a:path w="35" h="44">
                    <a:moveTo>
                      <a:pt x="6" y="7"/>
                    </a:moveTo>
                    <a:cubicBezTo>
                      <a:pt x="5" y="7"/>
                      <a:pt x="5" y="8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6" y="17"/>
                      <a:pt x="5" y="19"/>
                    </a:cubicBezTo>
                    <a:cubicBezTo>
                      <a:pt x="5" y="20"/>
                      <a:pt x="5" y="22"/>
                      <a:pt x="5" y="24"/>
                    </a:cubicBezTo>
                    <a:cubicBezTo>
                      <a:pt x="5" y="25"/>
                      <a:pt x="2" y="30"/>
                      <a:pt x="2" y="34"/>
                    </a:cubicBezTo>
                    <a:cubicBezTo>
                      <a:pt x="2" y="36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2"/>
                    </a:cubicBezTo>
                    <a:cubicBezTo>
                      <a:pt x="2" y="42"/>
                      <a:pt x="8" y="44"/>
                      <a:pt x="9" y="44"/>
                    </a:cubicBezTo>
                    <a:cubicBezTo>
                      <a:pt x="12" y="44"/>
                      <a:pt x="12" y="39"/>
                      <a:pt x="15" y="37"/>
                    </a:cubicBezTo>
                    <a:cubicBezTo>
                      <a:pt x="15" y="36"/>
                      <a:pt x="20" y="37"/>
                      <a:pt x="21" y="36"/>
                    </a:cubicBezTo>
                    <a:cubicBezTo>
                      <a:pt x="21" y="34"/>
                      <a:pt x="21" y="33"/>
                      <a:pt x="21" y="33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20" y="19"/>
                      <a:pt x="21" y="19"/>
                    </a:cubicBezTo>
                    <a:cubicBezTo>
                      <a:pt x="23" y="17"/>
                      <a:pt x="32" y="16"/>
                      <a:pt x="33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0"/>
                      <a:pt x="33" y="11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8"/>
                    </a:cubicBezTo>
                    <a:cubicBezTo>
                      <a:pt x="32" y="7"/>
                      <a:pt x="32" y="4"/>
                      <a:pt x="30" y="0"/>
                    </a:cubicBezTo>
                    <a:cubicBezTo>
                      <a:pt x="29" y="2"/>
                      <a:pt x="26" y="4"/>
                      <a:pt x="24" y="5"/>
                    </a:cubicBezTo>
                    <a:cubicBezTo>
                      <a:pt x="21" y="7"/>
                      <a:pt x="17" y="11"/>
                      <a:pt x="15" y="11"/>
                    </a:cubicBezTo>
                    <a:cubicBezTo>
                      <a:pt x="14" y="11"/>
                      <a:pt x="11" y="10"/>
                      <a:pt x="9" y="10"/>
                    </a:cubicBezTo>
                    <a:cubicBezTo>
                      <a:pt x="9" y="8"/>
                      <a:pt x="9" y="8"/>
                      <a:pt x="8" y="7"/>
                    </a:cubicBezTo>
                    <a:cubicBezTo>
                      <a:pt x="6" y="7"/>
                      <a:pt x="6" y="8"/>
                      <a:pt x="6" y="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2" name="Freeform 92"/>
              <p:cNvSpPr>
                <a:spLocks/>
              </p:cNvSpPr>
              <p:nvPr/>
            </p:nvSpPr>
            <p:spPr bwMode="auto">
              <a:xfrm>
                <a:off x="3333" y="2841"/>
                <a:ext cx="165" cy="263"/>
              </a:xfrm>
              <a:custGeom>
                <a:avLst/>
                <a:gdLst/>
                <a:ahLst/>
                <a:cxnLst>
                  <a:cxn ang="0">
                    <a:pos x="5" y="136"/>
                  </a:cxn>
                  <a:cxn ang="0">
                    <a:pos x="0" y="126"/>
                  </a:cxn>
                  <a:cxn ang="0">
                    <a:pos x="0" y="92"/>
                  </a:cxn>
                  <a:cxn ang="0">
                    <a:pos x="8" y="81"/>
                  </a:cxn>
                  <a:cxn ang="0">
                    <a:pos x="12" y="78"/>
                  </a:cxn>
                  <a:cxn ang="0">
                    <a:pos x="18" y="73"/>
                  </a:cxn>
                  <a:cxn ang="0">
                    <a:pos x="33" y="69"/>
                  </a:cxn>
                  <a:cxn ang="0">
                    <a:pos x="49" y="48"/>
                  </a:cxn>
                  <a:cxn ang="0">
                    <a:pos x="53" y="41"/>
                  </a:cxn>
                  <a:cxn ang="0">
                    <a:pos x="38" y="38"/>
                  </a:cxn>
                  <a:cxn ang="0">
                    <a:pos x="23" y="30"/>
                  </a:cxn>
                  <a:cxn ang="0">
                    <a:pos x="18" y="25"/>
                  </a:cxn>
                  <a:cxn ang="0">
                    <a:pos x="15" y="20"/>
                  </a:cxn>
                  <a:cxn ang="0">
                    <a:pos x="15" y="13"/>
                  </a:cxn>
                  <a:cxn ang="0">
                    <a:pos x="18" y="6"/>
                  </a:cxn>
                  <a:cxn ang="0">
                    <a:pos x="27" y="17"/>
                  </a:cxn>
                  <a:cxn ang="0">
                    <a:pos x="41" y="14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9" y="3"/>
                  </a:cxn>
                  <a:cxn ang="0">
                    <a:pos x="80" y="16"/>
                  </a:cxn>
                  <a:cxn ang="0">
                    <a:pos x="77" y="24"/>
                  </a:cxn>
                  <a:cxn ang="0">
                    <a:pos x="68" y="48"/>
                  </a:cxn>
                  <a:cxn ang="0">
                    <a:pos x="35" y="98"/>
                  </a:cxn>
                  <a:cxn ang="0">
                    <a:pos x="12" y="122"/>
                  </a:cxn>
                  <a:cxn ang="0">
                    <a:pos x="5" y="136"/>
                  </a:cxn>
                </a:cxnLst>
                <a:rect l="0" t="0" r="r" b="b"/>
                <a:pathLst>
                  <a:path w="85" h="136">
                    <a:moveTo>
                      <a:pt x="5" y="136"/>
                    </a:moveTo>
                    <a:cubicBezTo>
                      <a:pt x="3" y="131"/>
                      <a:pt x="0" y="133"/>
                      <a:pt x="0" y="126"/>
                    </a:cubicBezTo>
                    <a:cubicBezTo>
                      <a:pt x="0" y="119"/>
                      <a:pt x="0" y="92"/>
                      <a:pt x="0" y="92"/>
                    </a:cubicBezTo>
                    <a:cubicBezTo>
                      <a:pt x="0" y="92"/>
                      <a:pt x="5" y="84"/>
                      <a:pt x="8" y="81"/>
                    </a:cubicBezTo>
                    <a:cubicBezTo>
                      <a:pt x="9" y="78"/>
                      <a:pt x="9" y="78"/>
                      <a:pt x="12" y="78"/>
                    </a:cubicBezTo>
                    <a:cubicBezTo>
                      <a:pt x="18" y="78"/>
                      <a:pt x="11" y="77"/>
                      <a:pt x="18" y="73"/>
                    </a:cubicBezTo>
                    <a:cubicBezTo>
                      <a:pt x="27" y="69"/>
                      <a:pt x="27" y="77"/>
                      <a:pt x="33" y="69"/>
                    </a:cubicBezTo>
                    <a:cubicBezTo>
                      <a:pt x="39" y="61"/>
                      <a:pt x="42" y="56"/>
                      <a:pt x="49" y="48"/>
                    </a:cubicBezTo>
                    <a:cubicBezTo>
                      <a:pt x="56" y="41"/>
                      <a:pt x="56" y="41"/>
                      <a:pt x="53" y="41"/>
                    </a:cubicBezTo>
                    <a:cubicBezTo>
                      <a:pt x="52" y="41"/>
                      <a:pt x="49" y="42"/>
                      <a:pt x="38" y="38"/>
                    </a:cubicBezTo>
                    <a:cubicBezTo>
                      <a:pt x="27" y="33"/>
                      <a:pt x="26" y="34"/>
                      <a:pt x="23" y="30"/>
                    </a:cubicBezTo>
                    <a:cubicBezTo>
                      <a:pt x="20" y="27"/>
                      <a:pt x="18" y="28"/>
                      <a:pt x="18" y="25"/>
                    </a:cubicBezTo>
                    <a:cubicBezTo>
                      <a:pt x="17" y="22"/>
                      <a:pt x="17" y="24"/>
                      <a:pt x="15" y="20"/>
                    </a:cubicBezTo>
                    <a:cubicBezTo>
                      <a:pt x="14" y="16"/>
                      <a:pt x="12" y="16"/>
                      <a:pt x="15" y="1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11"/>
                      <a:pt x="20" y="14"/>
                      <a:pt x="27" y="17"/>
                    </a:cubicBezTo>
                    <a:cubicBezTo>
                      <a:pt x="32" y="20"/>
                      <a:pt x="33" y="11"/>
                      <a:pt x="41" y="14"/>
                    </a:cubicBezTo>
                    <a:cubicBezTo>
                      <a:pt x="47" y="17"/>
                      <a:pt x="45" y="10"/>
                      <a:pt x="53" y="11"/>
                    </a:cubicBezTo>
                    <a:cubicBezTo>
                      <a:pt x="61" y="11"/>
                      <a:pt x="52" y="8"/>
                      <a:pt x="62" y="8"/>
                    </a:cubicBezTo>
                    <a:cubicBezTo>
                      <a:pt x="73" y="10"/>
                      <a:pt x="74" y="0"/>
                      <a:pt x="79" y="3"/>
                    </a:cubicBezTo>
                    <a:cubicBezTo>
                      <a:pt x="83" y="5"/>
                      <a:pt x="76" y="8"/>
                      <a:pt x="80" y="16"/>
                    </a:cubicBezTo>
                    <a:cubicBezTo>
                      <a:pt x="85" y="22"/>
                      <a:pt x="79" y="13"/>
                      <a:pt x="77" y="24"/>
                    </a:cubicBezTo>
                    <a:cubicBezTo>
                      <a:pt x="77" y="30"/>
                      <a:pt x="73" y="34"/>
                      <a:pt x="68" y="48"/>
                    </a:cubicBezTo>
                    <a:cubicBezTo>
                      <a:pt x="59" y="72"/>
                      <a:pt x="47" y="89"/>
                      <a:pt x="35" y="98"/>
                    </a:cubicBezTo>
                    <a:cubicBezTo>
                      <a:pt x="21" y="109"/>
                      <a:pt x="21" y="111"/>
                      <a:pt x="12" y="122"/>
                    </a:cubicBezTo>
                    <a:cubicBezTo>
                      <a:pt x="5" y="131"/>
                      <a:pt x="9" y="130"/>
                      <a:pt x="5" y="13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3" name="Freeform 93"/>
              <p:cNvSpPr>
                <a:spLocks/>
              </p:cNvSpPr>
              <p:nvPr/>
            </p:nvSpPr>
            <p:spPr bwMode="auto">
              <a:xfrm>
                <a:off x="3203" y="2784"/>
                <a:ext cx="238" cy="227"/>
              </a:xfrm>
              <a:custGeom>
                <a:avLst/>
                <a:gdLst/>
                <a:ahLst/>
                <a:cxnLst>
                  <a:cxn ang="0">
                    <a:pos x="26" y="104"/>
                  </a:cxn>
                  <a:cxn ang="0">
                    <a:pos x="38" y="109"/>
                  </a:cxn>
                  <a:cxn ang="0">
                    <a:pos x="49" y="114"/>
                  </a:cxn>
                  <a:cxn ang="0">
                    <a:pos x="53" y="115"/>
                  </a:cxn>
                  <a:cxn ang="0">
                    <a:pos x="61" y="109"/>
                  </a:cxn>
                  <a:cxn ang="0">
                    <a:pos x="67" y="109"/>
                  </a:cxn>
                  <a:cxn ang="0">
                    <a:pos x="75" y="110"/>
                  </a:cxn>
                  <a:cxn ang="0">
                    <a:pos x="79" y="107"/>
                  </a:cxn>
                  <a:cxn ang="0">
                    <a:pos x="85" y="103"/>
                  </a:cxn>
                  <a:cxn ang="0">
                    <a:pos x="101" y="98"/>
                  </a:cxn>
                  <a:cxn ang="0">
                    <a:pos x="116" y="78"/>
                  </a:cxn>
                  <a:cxn ang="0">
                    <a:pos x="120" y="70"/>
                  </a:cxn>
                  <a:cxn ang="0">
                    <a:pos x="105" y="67"/>
                  </a:cxn>
                  <a:cxn ang="0">
                    <a:pos x="90" y="59"/>
                  </a:cxn>
                  <a:cxn ang="0">
                    <a:pos x="85" y="54"/>
                  </a:cxn>
                  <a:cxn ang="0">
                    <a:pos x="82" y="50"/>
                  </a:cxn>
                  <a:cxn ang="0">
                    <a:pos x="82" y="42"/>
                  </a:cxn>
                  <a:cxn ang="0">
                    <a:pos x="73" y="40"/>
                  </a:cxn>
                  <a:cxn ang="0">
                    <a:pos x="78" y="26"/>
                  </a:cxn>
                  <a:cxn ang="0">
                    <a:pos x="72" y="17"/>
                  </a:cxn>
                  <a:cxn ang="0">
                    <a:pos x="64" y="9"/>
                  </a:cxn>
                  <a:cxn ang="0">
                    <a:pos x="56" y="6"/>
                  </a:cxn>
                  <a:cxn ang="0">
                    <a:pos x="52" y="6"/>
                  </a:cxn>
                  <a:cxn ang="0">
                    <a:pos x="44" y="3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29" y="23"/>
                  </a:cxn>
                  <a:cxn ang="0">
                    <a:pos x="21" y="31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14" y="51"/>
                  </a:cxn>
                  <a:cxn ang="0">
                    <a:pos x="9" y="67"/>
                  </a:cxn>
                  <a:cxn ang="0">
                    <a:pos x="5" y="70"/>
                  </a:cxn>
                  <a:cxn ang="0">
                    <a:pos x="12" y="78"/>
                  </a:cxn>
                  <a:cxn ang="0">
                    <a:pos x="18" y="87"/>
                  </a:cxn>
                  <a:cxn ang="0">
                    <a:pos x="24" y="96"/>
                  </a:cxn>
                  <a:cxn ang="0">
                    <a:pos x="26" y="104"/>
                  </a:cxn>
                </a:cxnLst>
                <a:rect l="0" t="0" r="r" b="b"/>
                <a:pathLst>
                  <a:path w="123" h="117">
                    <a:moveTo>
                      <a:pt x="26" y="104"/>
                    </a:moveTo>
                    <a:cubicBezTo>
                      <a:pt x="31" y="109"/>
                      <a:pt x="31" y="101"/>
                      <a:pt x="38" y="109"/>
                    </a:cubicBezTo>
                    <a:cubicBezTo>
                      <a:pt x="46" y="117"/>
                      <a:pt x="46" y="112"/>
                      <a:pt x="49" y="114"/>
                    </a:cubicBezTo>
                    <a:cubicBezTo>
                      <a:pt x="52" y="115"/>
                      <a:pt x="53" y="114"/>
                      <a:pt x="53" y="115"/>
                    </a:cubicBezTo>
                    <a:cubicBezTo>
                      <a:pt x="56" y="117"/>
                      <a:pt x="55" y="112"/>
                      <a:pt x="61" y="109"/>
                    </a:cubicBezTo>
                    <a:cubicBezTo>
                      <a:pt x="66" y="106"/>
                      <a:pt x="66" y="107"/>
                      <a:pt x="67" y="109"/>
                    </a:cubicBezTo>
                    <a:cubicBezTo>
                      <a:pt x="69" y="110"/>
                      <a:pt x="72" y="110"/>
                      <a:pt x="75" y="110"/>
                    </a:cubicBezTo>
                    <a:cubicBezTo>
                      <a:pt x="76" y="107"/>
                      <a:pt x="76" y="107"/>
                      <a:pt x="79" y="107"/>
                    </a:cubicBezTo>
                    <a:cubicBezTo>
                      <a:pt x="85" y="107"/>
                      <a:pt x="78" y="106"/>
                      <a:pt x="85" y="103"/>
                    </a:cubicBezTo>
                    <a:cubicBezTo>
                      <a:pt x="94" y="98"/>
                      <a:pt x="94" y="106"/>
                      <a:pt x="101" y="98"/>
                    </a:cubicBezTo>
                    <a:cubicBezTo>
                      <a:pt x="107" y="90"/>
                      <a:pt x="110" y="85"/>
                      <a:pt x="116" y="78"/>
                    </a:cubicBezTo>
                    <a:cubicBezTo>
                      <a:pt x="123" y="70"/>
                      <a:pt x="123" y="70"/>
                      <a:pt x="120" y="70"/>
                    </a:cubicBezTo>
                    <a:cubicBezTo>
                      <a:pt x="119" y="70"/>
                      <a:pt x="116" y="71"/>
                      <a:pt x="105" y="67"/>
                    </a:cubicBezTo>
                    <a:cubicBezTo>
                      <a:pt x="94" y="62"/>
                      <a:pt x="93" y="64"/>
                      <a:pt x="90" y="59"/>
                    </a:cubicBezTo>
                    <a:cubicBezTo>
                      <a:pt x="87" y="56"/>
                      <a:pt x="85" y="57"/>
                      <a:pt x="85" y="54"/>
                    </a:cubicBezTo>
                    <a:cubicBezTo>
                      <a:pt x="84" y="51"/>
                      <a:pt x="84" y="53"/>
                      <a:pt x="82" y="50"/>
                    </a:cubicBezTo>
                    <a:cubicBezTo>
                      <a:pt x="81" y="45"/>
                      <a:pt x="79" y="45"/>
                      <a:pt x="82" y="42"/>
                    </a:cubicBezTo>
                    <a:cubicBezTo>
                      <a:pt x="81" y="37"/>
                      <a:pt x="76" y="43"/>
                      <a:pt x="73" y="40"/>
                    </a:cubicBezTo>
                    <a:cubicBezTo>
                      <a:pt x="73" y="31"/>
                      <a:pt x="75" y="36"/>
                      <a:pt x="78" y="26"/>
                    </a:cubicBezTo>
                    <a:cubicBezTo>
                      <a:pt x="73" y="23"/>
                      <a:pt x="75" y="20"/>
                      <a:pt x="72" y="17"/>
                    </a:cubicBezTo>
                    <a:cubicBezTo>
                      <a:pt x="69" y="15"/>
                      <a:pt x="67" y="9"/>
                      <a:pt x="64" y="9"/>
                    </a:cubicBezTo>
                    <a:cubicBezTo>
                      <a:pt x="62" y="7"/>
                      <a:pt x="61" y="6"/>
                      <a:pt x="56" y="6"/>
                    </a:cubicBezTo>
                    <a:cubicBezTo>
                      <a:pt x="52" y="4"/>
                      <a:pt x="53" y="7"/>
                      <a:pt x="52" y="6"/>
                    </a:cubicBezTo>
                    <a:cubicBezTo>
                      <a:pt x="50" y="3"/>
                      <a:pt x="50" y="12"/>
                      <a:pt x="44" y="3"/>
                    </a:cubicBezTo>
                    <a:cubicBezTo>
                      <a:pt x="41" y="0"/>
                      <a:pt x="41" y="12"/>
                      <a:pt x="38" y="7"/>
                    </a:cubicBezTo>
                    <a:cubicBezTo>
                      <a:pt x="37" y="3"/>
                      <a:pt x="38" y="11"/>
                      <a:pt x="32" y="7"/>
                    </a:cubicBezTo>
                    <a:cubicBezTo>
                      <a:pt x="31" y="17"/>
                      <a:pt x="27" y="18"/>
                      <a:pt x="29" y="23"/>
                    </a:cubicBezTo>
                    <a:cubicBezTo>
                      <a:pt x="23" y="23"/>
                      <a:pt x="24" y="29"/>
                      <a:pt x="21" y="31"/>
                    </a:cubicBezTo>
                    <a:cubicBezTo>
                      <a:pt x="18" y="34"/>
                      <a:pt x="20" y="42"/>
                      <a:pt x="18" y="43"/>
                    </a:cubicBezTo>
                    <a:cubicBezTo>
                      <a:pt x="17" y="45"/>
                      <a:pt x="17" y="39"/>
                      <a:pt x="14" y="43"/>
                    </a:cubicBezTo>
                    <a:cubicBezTo>
                      <a:pt x="12" y="48"/>
                      <a:pt x="15" y="46"/>
                      <a:pt x="14" y="51"/>
                    </a:cubicBezTo>
                    <a:cubicBezTo>
                      <a:pt x="11" y="57"/>
                      <a:pt x="15" y="68"/>
                      <a:pt x="9" y="67"/>
                    </a:cubicBezTo>
                    <a:cubicBezTo>
                      <a:pt x="2" y="64"/>
                      <a:pt x="6" y="68"/>
                      <a:pt x="5" y="70"/>
                    </a:cubicBezTo>
                    <a:cubicBezTo>
                      <a:pt x="0" y="73"/>
                      <a:pt x="9" y="71"/>
                      <a:pt x="12" y="78"/>
                    </a:cubicBezTo>
                    <a:cubicBezTo>
                      <a:pt x="15" y="82"/>
                      <a:pt x="17" y="79"/>
                      <a:pt x="18" y="87"/>
                    </a:cubicBezTo>
                    <a:cubicBezTo>
                      <a:pt x="20" y="95"/>
                      <a:pt x="20" y="95"/>
                      <a:pt x="24" y="96"/>
                    </a:cubicBezTo>
                    <a:cubicBezTo>
                      <a:pt x="27" y="96"/>
                      <a:pt x="24" y="98"/>
                      <a:pt x="26" y="10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4" name="Freeform 94"/>
              <p:cNvSpPr>
                <a:spLocks/>
              </p:cNvSpPr>
              <p:nvPr/>
            </p:nvSpPr>
            <p:spPr bwMode="auto">
              <a:xfrm>
                <a:off x="3257" y="2728"/>
                <a:ext cx="107" cy="113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10" y="37"/>
                  </a:cxn>
                  <a:cxn ang="0">
                    <a:pos x="16" y="32"/>
                  </a:cxn>
                  <a:cxn ang="0">
                    <a:pos x="23" y="35"/>
                  </a:cxn>
                  <a:cxn ang="0">
                    <a:pos x="28" y="35"/>
                  </a:cxn>
                  <a:cxn ang="0">
                    <a:pos x="36" y="38"/>
                  </a:cxn>
                  <a:cxn ang="0">
                    <a:pos x="43" y="46"/>
                  </a:cxn>
                  <a:cxn ang="0">
                    <a:pos x="49" y="55"/>
                  </a:cxn>
                  <a:cxn ang="0">
                    <a:pos x="55" y="52"/>
                  </a:cxn>
                  <a:cxn ang="0">
                    <a:pos x="51" y="49"/>
                  </a:cxn>
                  <a:cxn ang="0">
                    <a:pos x="49" y="46"/>
                  </a:cxn>
                  <a:cxn ang="0">
                    <a:pos x="46" y="43"/>
                  </a:cxn>
                  <a:cxn ang="0">
                    <a:pos x="42" y="37"/>
                  </a:cxn>
                  <a:cxn ang="0">
                    <a:pos x="36" y="32"/>
                  </a:cxn>
                  <a:cxn ang="0">
                    <a:pos x="31" y="27"/>
                  </a:cxn>
                  <a:cxn ang="0">
                    <a:pos x="28" y="30"/>
                  </a:cxn>
                  <a:cxn ang="0">
                    <a:pos x="25" y="23"/>
                  </a:cxn>
                  <a:cxn ang="0">
                    <a:pos x="19" y="0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2" y="29"/>
                  </a:cxn>
                  <a:cxn ang="0">
                    <a:pos x="4" y="37"/>
                  </a:cxn>
                </a:cxnLst>
                <a:rect l="0" t="0" r="r" b="b"/>
                <a:pathLst>
                  <a:path w="55" h="58">
                    <a:moveTo>
                      <a:pt x="4" y="37"/>
                    </a:moveTo>
                    <a:cubicBezTo>
                      <a:pt x="10" y="40"/>
                      <a:pt x="8" y="32"/>
                      <a:pt x="10" y="37"/>
                    </a:cubicBezTo>
                    <a:cubicBezTo>
                      <a:pt x="13" y="41"/>
                      <a:pt x="13" y="29"/>
                      <a:pt x="16" y="32"/>
                    </a:cubicBezTo>
                    <a:cubicBezTo>
                      <a:pt x="22" y="41"/>
                      <a:pt x="22" y="32"/>
                      <a:pt x="23" y="35"/>
                    </a:cubicBezTo>
                    <a:cubicBezTo>
                      <a:pt x="25" y="37"/>
                      <a:pt x="23" y="34"/>
                      <a:pt x="28" y="35"/>
                    </a:cubicBezTo>
                    <a:cubicBezTo>
                      <a:pt x="33" y="35"/>
                      <a:pt x="34" y="37"/>
                      <a:pt x="36" y="38"/>
                    </a:cubicBezTo>
                    <a:cubicBezTo>
                      <a:pt x="39" y="38"/>
                      <a:pt x="40" y="44"/>
                      <a:pt x="43" y="46"/>
                    </a:cubicBezTo>
                    <a:cubicBezTo>
                      <a:pt x="46" y="49"/>
                      <a:pt x="45" y="52"/>
                      <a:pt x="49" y="55"/>
                    </a:cubicBezTo>
                    <a:cubicBezTo>
                      <a:pt x="51" y="54"/>
                      <a:pt x="51" y="58"/>
                      <a:pt x="55" y="52"/>
                    </a:cubicBezTo>
                    <a:cubicBezTo>
                      <a:pt x="54" y="50"/>
                      <a:pt x="52" y="52"/>
                      <a:pt x="51" y="49"/>
                    </a:cubicBezTo>
                    <a:cubicBezTo>
                      <a:pt x="51" y="47"/>
                      <a:pt x="51" y="49"/>
                      <a:pt x="49" y="46"/>
                    </a:cubicBezTo>
                    <a:cubicBezTo>
                      <a:pt x="46" y="40"/>
                      <a:pt x="48" y="46"/>
                      <a:pt x="46" y="43"/>
                    </a:cubicBezTo>
                    <a:cubicBezTo>
                      <a:pt x="45" y="38"/>
                      <a:pt x="45" y="44"/>
                      <a:pt x="42" y="37"/>
                    </a:cubicBezTo>
                    <a:cubicBezTo>
                      <a:pt x="37" y="30"/>
                      <a:pt x="39" y="37"/>
                      <a:pt x="36" y="32"/>
                    </a:cubicBezTo>
                    <a:cubicBezTo>
                      <a:pt x="34" y="27"/>
                      <a:pt x="34" y="35"/>
                      <a:pt x="31" y="27"/>
                    </a:cubicBezTo>
                    <a:cubicBezTo>
                      <a:pt x="28" y="21"/>
                      <a:pt x="29" y="30"/>
                      <a:pt x="28" y="30"/>
                    </a:cubicBezTo>
                    <a:cubicBezTo>
                      <a:pt x="28" y="29"/>
                      <a:pt x="28" y="27"/>
                      <a:pt x="25" y="23"/>
                    </a:cubicBezTo>
                    <a:cubicBezTo>
                      <a:pt x="23" y="18"/>
                      <a:pt x="23" y="7"/>
                      <a:pt x="19" y="0"/>
                    </a:cubicBezTo>
                    <a:cubicBezTo>
                      <a:pt x="16" y="9"/>
                      <a:pt x="13" y="4"/>
                      <a:pt x="11" y="7"/>
                    </a:cubicBezTo>
                    <a:cubicBezTo>
                      <a:pt x="8" y="13"/>
                      <a:pt x="5" y="6"/>
                      <a:pt x="7" y="12"/>
                    </a:cubicBezTo>
                    <a:cubicBezTo>
                      <a:pt x="7" y="21"/>
                      <a:pt x="4" y="26"/>
                      <a:pt x="2" y="29"/>
                    </a:cubicBezTo>
                    <a:cubicBezTo>
                      <a:pt x="0" y="30"/>
                      <a:pt x="4" y="34"/>
                      <a:pt x="4" y="3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5" name="Freeform 95"/>
              <p:cNvSpPr>
                <a:spLocks/>
              </p:cNvSpPr>
              <p:nvPr/>
            </p:nvSpPr>
            <p:spPr bwMode="auto">
              <a:xfrm>
                <a:off x="3344" y="2829"/>
                <a:ext cx="28" cy="41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0" y="1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11" y="10"/>
                  </a:cxn>
                  <a:cxn ang="0">
                    <a:pos x="12" y="13"/>
                  </a:cxn>
                  <a:cxn ang="0">
                    <a:pos x="9" y="19"/>
                  </a:cxn>
                </a:cxnLst>
                <a:rect l="0" t="0" r="r" b="b"/>
                <a:pathLst>
                  <a:path w="14" h="21">
                    <a:moveTo>
                      <a:pt x="9" y="19"/>
                    </a:moveTo>
                    <a:cubicBezTo>
                      <a:pt x="8" y="14"/>
                      <a:pt x="3" y="21"/>
                      <a:pt x="0" y="17"/>
                    </a:cubicBezTo>
                    <a:cubicBezTo>
                      <a:pt x="0" y="8"/>
                      <a:pt x="2" y="13"/>
                      <a:pt x="5" y="3"/>
                    </a:cubicBezTo>
                    <a:cubicBezTo>
                      <a:pt x="6" y="2"/>
                      <a:pt x="6" y="6"/>
                      <a:pt x="11" y="0"/>
                    </a:cubicBezTo>
                    <a:cubicBezTo>
                      <a:pt x="12" y="5"/>
                      <a:pt x="14" y="6"/>
                      <a:pt x="11" y="10"/>
                    </a:cubicBezTo>
                    <a:cubicBezTo>
                      <a:pt x="3" y="14"/>
                      <a:pt x="9" y="11"/>
                      <a:pt x="12" y="13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6" name="Freeform 96"/>
              <p:cNvSpPr>
                <a:spLocks/>
              </p:cNvSpPr>
              <p:nvPr/>
            </p:nvSpPr>
            <p:spPr bwMode="auto">
              <a:xfrm>
                <a:off x="2889" y="2965"/>
                <a:ext cx="300" cy="374"/>
              </a:xfrm>
              <a:custGeom>
                <a:avLst/>
                <a:gdLst/>
                <a:ahLst/>
                <a:cxnLst>
                  <a:cxn ang="0">
                    <a:pos x="138" y="114"/>
                  </a:cxn>
                  <a:cxn ang="0">
                    <a:pos x="148" y="136"/>
                  </a:cxn>
                  <a:cxn ang="0">
                    <a:pos x="130" y="148"/>
                  </a:cxn>
                  <a:cxn ang="0">
                    <a:pos x="129" y="170"/>
                  </a:cxn>
                  <a:cxn ang="0">
                    <a:pos x="141" y="181"/>
                  </a:cxn>
                  <a:cxn ang="0">
                    <a:pos x="132" y="182"/>
                  </a:cxn>
                  <a:cxn ang="0">
                    <a:pos x="119" y="171"/>
                  </a:cxn>
                  <a:cxn ang="0">
                    <a:pos x="107" y="171"/>
                  </a:cxn>
                  <a:cxn ang="0">
                    <a:pos x="93" y="162"/>
                  </a:cxn>
                  <a:cxn ang="0">
                    <a:pos x="84" y="164"/>
                  </a:cxn>
                  <a:cxn ang="0">
                    <a:pos x="78" y="153"/>
                  </a:cxn>
                  <a:cxn ang="0">
                    <a:pos x="77" y="128"/>
                  </a:cxn>
                  <a:cxn ang="0">
                    <a:pos x="64" y="123"/>
                  </a:cxn>
                  <a:cxn ang="0">
                    <a:pos x="57" y="133"/>
                  </a:cxn>
                  <a:cxn ang="0">
                    <a:pos x="41" y="133"/>
                  </a:cxn>
                  <a:cxn ang="0">
                    <a:pos x="35" y="117"/>
                  </a:cxn>
                  <a:cxn ang="0">
                    <a:pos x="8" y="112"/>
                  </a:cxn>
                  <a:cxn ang="0">
                    <a:pos x="0" y="112"/>
                  </a:cxn>
                  <a:cxn ang="0">
                    <a:pos x="8" y="101"/>
                  </a:cxn>
                  <a:cxn ang="0">
                    <a:pos x="19" y="103"/>
                  </a:cxn>
                  <a:cxn ang="0">
                    <a:pos x="32" y="86"/>
                  </a:cxn>
                  <a:cxn ang="0">
                    <a:pos x="46" y="53"/>
                  </a:cxn>
                  <a:cxn ang="0">
                    <a:pos x="48" y="30"/>
                  </a:cxn>
                  <a:cxn ang="0">
                    <a:pos x="52" y="13"/>
                  </a:cxn>
                  <a:cxn ang="0">
                    <a:pos x="67" y="13"/>
                  </a:cxn>
                  <a:cxn ang="0">
                    <a:pos x="93" y="8"/>
                  </a:cxn>
                  <a:cxn ang="0">
                    <a:pos x="116" y="6"/>
                  </a:cxn>
                  <a:cxn ang="0">
                    <a:pos x="130" y="13"/>
                  </a:cxn>
                  <a:cxn ang="0">
                    <a:pos x="142" y="14"/>
                  </a:cxn>
                  <a:cxn ang="0">
                    <a:pos x="150" y="33"/>
                  </a:cxn>
                  <a:cxn ang="0">
                    <a:pos x="139" y="69"/>
                  </a:cxn>
                  <a:cxn ang="0">
                    <a:pos x="133" y="83"/>
                  </a:cxn>
                  <a:cxn ang="0">
                    <a:pos x="138" y="100"/>
                  </a:cxn>
                </a:cxnLst>
                <a:rect l="0" t="0" r="r" b="b"/>
                <a:pathLst>
                  <a:path w="155" h="193">
                    <a:moveTo>
                      <a:pt x="138" y="100"/>
                    </a:moveTo>
                    <a:cubicBezTo>
                      <a:pt x="136" y="106"/>
                      <a:pt x="139" y="109"/>
                      <a:pt x="138" y="114"/>
                    </a:cubicBezTo>
                    <a:cubicBezTo>
                      <a:pt x="136" y="119"/>
                      <a:pt x="144" y="125"/>
                      <a:pt x="145" y="128"/>
                    </a:cubicBezTo>
                    <a:cubicBezTo>
                      <a:pt x="145" y="133"/>
                      <a:pt x="147" y="134"/>
                      <a:pt x="148" y="136"/>
                    </a:cubicBezTo>
                    <a:cubicBezTo>
                      <a:pt x="142" y="137"/>
                      <a:pt x="133" y="136"/>
                      <a:pt x="133" y="140"/>
                    </a:cubicBezTo>
                    <a:cubicBezTo>
                      <a:pt x="133" y="147"/>
                      <a:pt x="127" y="145"/>
                      <a:pt x="130" y="148"/>
                    </a:cubicBezTo>
                    <a:cubicBezTo>
                      <a:pt x="135" y="154"/>
                      <a:pt x="129" y="153"/>
                      <a:pt x="130" y="157"/>
                    </a:cubicBezTo>
                    <a:cubicBezTo>
                      <a:pt x="133" y="161"/>
                      <a:pt x="127" y="167"/>
                      <a:pt x="129" y="170"/>
                    </a:cubicBezTo>
                    <a:cubicBezTo>
                      <a:pt x="130" y="173"/>
                      <a:pt x="132" y="176"/>
                      <a:pt x="135" y="178"/>
                    </a:cubicBezTo>
                    <a:cubicBezTo>
                      <a:pt x="139" y="179"/>
                      <a:pt x="141" y="168"/>
                      <a:pt x="141" y="181"/>
                    </a:cubicBezTo>
                    <a:cubicBezTo>
                      <a:pt x="139" y="193"/>
                      <a:pt x="139" y="184"/>
                      <a:pt x="138" y="186"/>
                    </a:cubicBezTo>
                    <a:cubicBezTo>
                      <a:pt x="135" y="189"/>
                      <a:pt x="135" y="189"/>
                      <a:pt x="132" y="182"/>
                    </a:cubicBezTo>
                    <a:cubicBezTo>
                      <a:pt x="129" y="178"/>
                      <a:pt x="127" y="176"/>
                      <a:pt x="124" y="176"/>
                    </a:cubicBezTo>
                    <a:cubicBezTo>
                      <a:pt x="122" y="176"/>
                      <a:pt x="121" y="173"/>
                      <a:pt x="119" y="171"/>
                    </a:cubicBezTo>
                    <a:cubicBezTo>
                      <a:pt x="119" y="168"/>
                      <a:pt x="118" y="167"/>
                      <a:pt x="118" y="171"/>
                    </a:cubicBezTo>
                    <a:cubicBezTo>
                      <a:pt x="116" y="175"/>
                      <a:pt x="115" y="173"/>
                      <a:pt x="107" y="171"/>
                    </a:cubicBezTo>
                    <a:cubicBezTo>
                      <a:pt x="101" y="170"/>
                      <a:pt x="109" y="162"/>
                      <a:pt x="101" y="167"/>
                    </a:cubicBezTo>
                    <a:cubicBezTo>
                      <a:pt x="95" y="170"/>
                      <a:pt x="101" y="162"/>
                      <a:pt x="93" y="162"/>
                    </a:cubicBezTo>
                    <a:cubicBezTo>
                      <a:pt x="93" y="164"/>
                      <a:pt x="93" y="164"/>
                      <a:pt x="90" y="164"/>
                    </a:cubicBezTo>
                    <a:cubicBezTo>
                      <a:pt x="89" y="162"/>
                      <a:pt x="87" y="165"/>
                      <a:pt x="84" y="164"/>
                    </a:cubicBezTo>
                    <a:cubicBezTo>
                      <a:pt x="81" y="164"/>
                      <a:pt x="83" y="167"/>
                      <a:pt x="80" y="167"/>
                    </a:cubicBezTo>
                    <a:cubicBezTo>
                      <a:pt x="77" y="165"/>
                      <a:pt x="83" y="159"/>
                      <a:pt x="78" y="153"/>
                    </a:cubicBezTo>
                    <a:cubicBezTo>
                      <a:pt x="74" y="147"/>
                      <a:pt x="78" y="140"/>
                      <a:pt x="77" y="136"/>
                    </a:cubicBezTo>
                    <a:cubicBezTo>
                      <a:pt x="75" y="131"/>
                      <a:pt x="77" y="131"/>
                      <a:pt x="77" y="128"/>
                    </a:cubicBezTo>
                    <a:cubicBezTo>
                      <a:pt x="77" y="125"/>
                      <a:pt x="64" y="129"/>
                      <a:pt x="67" y="125"/>
                    </a:cubicBezTo>
                    <a:cubicBezTo>
                      <a:pt x="67" y="123"/>
                      <a:pt x="66" y="122"/>
                      <a:pt x="64" y="123"/>
                    </a:cubicBezTo>
                    <a:cubicBezTo>
                      <a:pt x="63" y="125"/>
                      <a:pt x="58" y="122"/>
                      <a:pt x="58" y="126"/>
                    </a:cubicBezTo>
                    <a:cubicBezTo>
                      <a:pt x="58" y="131"/>
                      <a:pt x="57" y="128"/>
                      <a:pt x="57" y="133"/>
                    </a:cubicBezTo>
                    <a:cubicBezTo>
                      <a:pt x="58" y="136"/>
                      <a:pt x="54" y="134"/>
                      <a:pt x="52" y="134"/>
                    </a:cubicBezTo>
                    <a:cubicBezTo>
                      <a:pt x="51" y="133"/>
                      <a:pt x="43" y="137"/>
                      <a:pt x="41" y="133"/>
                    </a:cubicBezTo>
                    <a:cubicBezTo>
                      <a:pt x="40" y="128"/>
                      <a:pt x="38" y="129"/>
                      <a:pt x="38" y="125"/>
                    </a:cubicBezTo>
                    <a:cubicBezTo>
                      <a:pt x="38" y="122"/>
                      <a:pt x="37" y="122"/>
                      <a:pt x="35" y="117"/>
                    </a:cubicBezTo>
                    <a:cubicBezTo>
                      <a:pt x="35" y="112"/>
                      <a:pt x="35" y="112"/>
                      <a:pt x="25" y="114"/>
                    </a:cubicBezTo>
                    <a:cubicBezTo>
                      <a:pt x="12" y="114"/>
                      <a:pt x="14" y="112"/>
                      <a:pt x="8" y="112"/>
                    </a:cubicBezTo>
                    <a:cubicBezTo>
                      <a:pt x="6" y="112"/>
                      <a:pt x="6" y="112"/>
                      <a:pt x="3" y="112"/>
                    </a:cubicBezTo>
                    <a:cubicBezTo>
                      <a:pt x="2" y="114"/>
                      <a:pt x="2" y="114"/>
                      <a:pt x="0" y="112"/>
                    </a:cubicBezTo>
                    <a:cubicBezTo>
                      <a:pt x="5" y="112"/>
                      <a:pt x="2" y="106"/>
                      <a:pt x="3" y="103"/>
                    </a:cubicBezTo>
                    <a:cubicBezTo>
                      <a:pt x="6" y="101"/>
                      <a:pt x="6" y="101"/>
                      <a:pt x="8" y="101"/>
                    </a:cubicBezTo>
                    <a:cubicBezTo>
                      <a:pt x="11" y="106"/>
                      <a:pt x="14" y="97"/>
                      <a:pt x="17" y="98"/>
                    </a:cubicBezTo>
                    <a:cubicBezTo>
                      <a:pt x="20" y="100"/>
                      <a:pt x="15" y="103"/>
                      <a:pt x="19" y="103"/>
                    </a:cubicBezTo>
                    <a:cubicBezTo>
                      <a:pt x="23" y="105"/>
                      <a:pt x="26" y="95"/>
                      <a:pt x="28" y="95"/>
                    </a:cubicBezTo>
                    <a:cubicBezTo>
                      <a:pt x="31" y="95"/>
                      <a:pt x="34" y="89"/>
                      <a:pt x="32" y="86"/>
                    </a:cubicBezTo>
                    <a:cubicBezTo>
                      <a:pt x="29" y="80"/>
                      <a:pt x="37" y="67"/>
                      <a:pt x="41" y="66"/>
                    </a:cubicBezTo>
                    <a:cubicBezTo>
                      <a:pt x="46" y="62"/>
                      <a:pt x="43" y="59"/>
                      <a:pt x="46" y="53"/>
                    </a:cubicBezTo>
                    <a:cubicBezTo>
                      <a:pt x="48" y="48"/>
                      <a:pt x="45" y="50"/>
                      <a:pt x="46" y="42"/>
                    </a:cubicBezTo>
                    <a:cubicBezTo>
                      <a:pt x="48" y="34"/>
                      <a:pt x="45" y="36"/>
                      <a:pt x="48" y="30"/>
                    </a:cubicBezTo>
                    <a:cubicBezTo>
                      <a:pt x="52" y="25"/>
                      <a:pt x="52" y="24"/>
                      <a:pt x="52" y="22"/>
                    </a:cubicBezTo>
                    <a:cubicBezTo>
                      <a:pt x="51" y="17"/>
                      <a:pt x="49" y="14"/>
                      <a:pt x="52" y="13"/>
                    </a:cubicBezTo>
                    <a:cubicBezTo>
                      <a:pt x="54" y="11"/>
                      <a:pt x="54" y="3"/>
                      <a:pt x="61" y="6"/>
                    </a:cubicBezTo>
                    <a:cubicBezTo>
                      <a:pt x="67" y="10"/>
                      <a:pt x="64" y="13"/>
                      <a:pt x="67" y="13"/>
                    </a:cubicBezTo>
                    <a:cubicBezTo>
                      <a:pt x="77" y="13"/>
                      <a:pt x="81" y="19"/>
                      <a:pt x="84" y="11"/>
                    </a:cubicBezTo>
                    <a:cubicBezTo>
                      <a:pt x="87" y="3"/>
                      <a:pt x="84" y="14"/>
                      <a:pt x="93" y="8"/>
                    </a:cubicBezTo>
                    <a:cubicBezTo>
                      <a:pt x="101" y="3"/>
                      <a:pt x="101" y="10"/>
                      <a:pt x="104" y="5"/>
                    </a:cubicBezTo>
                    <a:cubicBezTo>
                      <a:pt x="107" y="0"/>
                      <a:pt x="115" y="10"/>
                      <a:pt x="116" y="6"/>
                    </a:cubicBezTo>
                    <a:cubicBezTo>
                      <a:pt x="119" y="3"/>
                      <a:pt x="119" y="6"/>
                      <a:pt x="122" y="6"/>
                    </a:cubicBezTo>
                    <a:cubicBezTo>
                      <a:pt x="125" y="11"/>
                      <a:pt x="129" y="16"/>
                      <a:pt x="130" y="13"/>
                    </a:cubicBezTo>
                    <a:cubicBezTo>
                      <a:pt x="133" y="10"/>
                      <a:pt x="135" y="16"/>
                      <a:pt x="136" y="11"/>
                    </a:cubicBezTo>
                    <a:cubicBezTo>
                      <a:pt x="139" y="8"/>
                      <a:pt x="141" y="10"/>
                      <a:pt x="142" y="14"/>
                    </a:cubicBezTo>
                    <a:cubicBezTo>
                      <a:pt x="145" y="19"/>
                      <a:pt x="145" y="16"/>
                      <a:pt x="148" y="22"/>
                    </a:cubicBezTo>
                    <a:cubicBezTo>
                      <a:pt x="148" y="30"/>
                      <a:pt x="145" y="31"/>
                      <a:pt x="150" y="33"/>
                    </a:cubicBezTo>
                    <a:cubicBezTo>
                      <a:pt x="155" y="36"/>
                      <a:pt x="148" y="39"/>
                      <a:pt x="144" y="44"/>
                    </a:cubicBezTo>
                    <a:cubicBezTo>
                      <a:pt x="139" y="48"/>
                      <a:pt x="139" y="59"/>
                      <a:pt x="139" y="69"/>
                    </a:cubicBezTo>
                    <a:cubicBezTo>
                      <a:pt x="130" y="75"/>
                      <a:pt x="138" y="75"/>
                      <a:pt x="135" y="78"/>
                    </a:cubicBezTo>
                    <a:cubicBezTo>
                      <a:pt x="132" y="80"/>
                      <a:pt x="133" y="80"/>
                      <a:pt x="133" y="83"/>
                    </a:cubicBezTo>
                    <a:cubicBezTo>
                      <a:pt x="135" y="86"/>
                      <a:pt x="136" y="86"/>
                      <a:pt x="135" y="90"/>
                    </a:cubicBezTo>
                    <a:cubicBezTo>
                      <a:pt x="135" y="95"/>
                      <a:pt x="138" y="97"/>
                      <a:pt x="138" y="10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7" name="Freeform 97"/>
              <p:cNvSpPr>
                <a:spLocks/>
              </p:cNvSpPr>
              <p:nvPr/>
            </p:nvSpPr>
            <p:spPr bwMode="auto">
              <a:xfrm>
                <a:off x="3220" y="2976"/>
                <a:ext cx="126" cy="18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8" y="22"/>
                  </a:cxn>
                  <a:cxn ang="0">
                    <a:pos x="6" y="41"/>
                  </a:cxn>
                  <a:cxn ang="0">
                    <a:pos x="2" y="59"/>
                  </a:cxn>
                  <a:cxn ang="0">
                    <a:pos x="29" y="78"/>
                  </a:cxn>
                  <a:cxn ang="0">
                    <a:pos x="32" y="86"/>
                  </a:cxn>
                  <a:cxn ang="0">
                    <a:pos x="44" y="95"/>
                  </a:cxn>
                  <a:cxn ang="0">
                    <a:pos x="49" y="86"/>
                  </a:cxn>
                  <a:cxn ang="0">
                    <a:pos x="52" y="78"/>
                  </a:cxn>
                  <a:cxn ang="0">
                    <a:pos x="56" y="70"/>
                  </a:cxn>
                  <a:cxn ang="0">
                    <a:pos x="62" y="66"/>
                  </a:cxn>
                  <a:cxn ang="0">
                    <a:pos x="58" y="56"/>
                  </a:cxn>
                  <a:cxn ang="0">
                    <a:pos x="58" y="22"/>
                  </a:cxn>
                  <a:cxn ang="0">
                    <a:pos x="65" y="11"/>
                  </a:cxn>
                  <a:cxn ang="0">
                    <a:pos x="58" y="10"/>
                  </a:cxn>
                  <a:cxn ang="0">
                    <a:pos x="52" y="10"/>
                  </a:cxn>
                  <a:cxn ang="0">
                    <a:pos x="44" y="16"/>
                  </a:cxn>
                  <a:cxn ang="0">
                    <a:pos x="40" y="14"/>
                  </a:cxn>
                  <a:cxn ang="0">
                    <a:pos x="29" y="10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8"/>
                  </a:cxn>
                </a:cxnLst>
                <a:rect l="0" t="0" r="r" b="b"/>
                <a:pathLst>
                  <a:path w="65" h="95">
                    <a:moveTo>
                      <a:pt x="2" y="8"/>
                    </a:moveTo>
                    <a:cubicBezTo>
                      <a:pt x="8" y="16"/>
                      <a:pt x="5" y="17"/>
                      <a:pt x="8" y="22"/>
                    </a:cubicBezTo>
                    <a:cubicBezTo>
                      <a:pt x="11" y="27"/>
                      <a:pt x="11" y="34"/>
                      <a:pt x="6" y="41"/>
                    </a:cubicBezTo>
                    <a:cubicBezTo>
                      <a:pt x="0" y="47"/>
                      <a:pt x="3" y="52"/>
                      <a:pt x="2" y="59"/>
                    </a:cubicBezTo>
                    <a:cubicBezTo>
                      <a:pt x="18" y="70"/>
                      <a:pt x="24" y="75"/>
                      <a:pt x="29" y="78"/>
                    </a:cubicBezTo>
                    <a:cubicBezTo>
                      <a:pt x="35" y="81"/>
                      <a:pt x="29" y="81"/>
                      <a:pt x="32" y="86"/>
                    </a:cubicBezTo>
                    <a:cubicBezTo>
                      <a:pt x="37" y="89"/>
                      <a:pt x="43" y="95"/>
                      <a:pt x="44" y="95"/>
                    </a:cubicBezTo>
                    <a:cubicBezTo>
                      <a:pt x="47" y="91"/>
                      <a:pt x="49" y="91"/>
                      <a:pt x="49" y="86"/>
                    </a:cubicBezTo>
                    <a:cubicBezTo>
                      <a:pt x="49" y="80"/>
                      <a:pt x="52" y="86"/>
                      <a:pt x="52" y="78"/>
                    </a:cubicBezTo>
                    <a:cubicBezTo>
                      <a:pt x="50" y="72"/>
                      <a:pt x="58" y="75"/>
                      <a:pt x="56" y="70"/>
                    </a:cubicBezTo>
                    <a:cubicBezTo>
                      <a:pt x="56" y="67"/>
                      <a:pt x="58" y="72"/>
                      <a:pt x="62" y="66"/>
                    </a:cubicBezTo>
                    <a:cubicBezTo>
                      <a:pt x="61" y="61"/>
                      <a:pt x="58" y="63"/>
                      <a:pt x="58" y="56"/>
                    </a:cubicBezTo>
                    <a:cubicBezTo>
                      <a:pt x="58" y="48"/>
                      <a:pt x="58" y="22"/>
                      <a:pt x="58" y="22"/>
                    </a:cubicBezTo>
                    <a:cubicBezTo>
                      <a:pt x="58" y="22"/>
                      <a:pt x="62" y="14"/>
                      <a:pt x="65" y="11"/>
                    </a:cubicBezTo>
                    <a:cubicBezTo>
                      <a:pt x="62" y="11"/>
                      <a:pt x="59" y="11"/>
                      <a:pt x="58" y="10"/>
                    </a:cubicBezTo>
                    <a:cubicBezTo>
                      <a:pt x="56" y="8"/>
                      <a:pt x="56" y="6"/>
                      <a:pt x="52" y="10"/>
                    </a:cubicBezTo>
                    <a:cubicBezTo>
                      <a:pt x="46" y="13"/>
                      <a:pt x="47" y="17"/>
                      <a:pt x="44" y="16"/>
                    </a:cubicBezTo>
                    <a:cubicBezTo>
                      <a:pt x="44" y="14"/>
                      <a:pt x="43" y="16"/>
                      <a:pt x="40" y="14"/>
                    </a:cubicBezTo>
                    <a:cubicBezTo>
                      <a:pt x="37" y="13"/>
                      <a:pt x="37" y="17"/>
                      <a:pt x="29" y="10"/>
                    </a:cubicBezTo>
                    <a:cubicBezTo>
                      <a:pt x="21" y="2"/>
                      <a:pt x="21" y="10"/>
                      <a:pt x="17" y="5"/>
                    </a:cubicBezTo>
                    <a:cubicBezTo>
                      <a:pt x="15" y="5"/>
                      <a:pt x="12" y="5"/>
                      <a:pt x="14" y="2"/>
                    </a:cubicBezTo>
                    <a:cubicBezTo>
                      <a:pt x="14" y="0"/>
                      <a:pt x="11" y="2"/>
                      <a:pt x="8" y="2"/>
                    </a:cubicBezTo>
                    <a:cubicBezTo>
                      <a:pt x="5" y="3"/>
                      <a:pt x="3" y="6"/>
                      <a:pt x="2" y="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8" name="Freeform 98"/>
              <p:cNvSpPr>
                <a:spLocks/>
              </p:cNvSpPr>
              <p:nvPr/>
            </p:nvSpPr>
            <p:spPr bwMode="auto">
              <a:xfrm>
                <a:off x="3158" y="2992"/>
                <a:ext cx="82" cy="109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11" y="19"/>
                  </a:cxn>
                  <a:cxn ang="0">
                    <a:pos x="5" y="30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6" y="52"/>
                  </a:cxn>
                  <a:cxn ang="0">
                    <a:pos x="33" y="52"/>
                  </a:cxn>
                  <a:cxn ang="0">
                    <a:pos x="38" y="33"/>
                  </a:cxn>
                  <a:cxn ang="0">
                    <a:pos x="39" y="14"/>
                  </a:cxn>
                  <a:cxn ang="0">
                    <a:pos x="33" y="0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18" y="6"/>
                  </a:cxn>
                  <a:cxn ang="0">
                    <a:pos x="15" y="5"/>
                  </a:cxn>
                  <a:cxn ang="0">
                    <a:pos x="9" y="8"/>
                  </a:cxn>
                </a:cxnLst>
                <a:rect l="0" t="0" r="r" b="b"/>
                <a:pathLst>
                  <a:path w="42" h="56">
                    <a:moveTo>
                      <a:pt x="9" y="8"/>
                    </a:moveTo>
                    <a:cubicBezTo>
                      <a:pt x="9" y="16"/>
                      <a:pt x="6" y="17"/>
                      <a:pt x="11" y="19"/>
                    </a:cubicBezTo>
                    <a:cubicBezTo>
                      <a:pt x="15" y="22"/>
                      <a:pt x="9" y="25"/>
                      <a:pt x="5" y="30"/>
                    </a:cubicBezTo>
                    <a:cubicBezTo>
                      <a:pt x="0" y="34"/>
                      <a:pt x="0" y="45"/>
                      <a:pt x="0" y="55"/>
                    </a:cubicBezTo>
                    <a:cubicBezTo>
                      <a:pt x="3" y="53"/>
                      <a:pt x="0" y="56"/>
                      <a:pt x="3" y="56"/>
                    </a:cubicBezTo>
                    <a:cubicBezTo>
                      <a:pt x="5" y="55"/>
                      <a:pt x="5" y="53"/>
                      <a:pt x="6" y="52"/>
                    </a:cubicBezTo>
                    <a:cubicBezTo>
                      <a:pt x="9" y="52"/>
                      <a:pt x="29" y="52"/>
                      <a:pt x="33" y="52"/>
                    </a:cubicBezTo>
                    <a:cubicBezTo>
                      <a:pt x="35" y="44"/>
                      <a:pt x="32" y="39"/>
                      <a:pt x="38" y="33"/>
                    </a:cubicBezTo>
                    <a:cubicBezTo>
                      <a:pt x="42" y="27"/>
                      <a:pt x="42" y="19"/>
                      <a:pt x="39" y="14"/>
                    </a:cubicBezTo>
                    <a:cubicBezTo>
                      <a:pt x="36" y="10"/>
                      <a:pt x="39" y="8"/>
                      <a:pt x="33" y="0"/>
                    </a:cubicBezTo>
                    <a:cubicBezTo>
                      <a:pt x="32" y="3"/>
                      <a:pt x="32" y="5"/>
                      <a:pt x="29" y="5"/>
                    </a:cubicBezTo>
                    <a:cubicBezTo>
                      <a:pt x="26" y="5"/>
                      <a:pt x="29" y="5"/>
                      <a:pt x="27" y="3"/>
                    </a:cubicBezTo>
                    <a:cubicBezTo>
                      <a:pt x="23" y="3"/>
                      <a:pt x="20" y="10"/>
                      <a:pt x="18" y="6"/>
                    </a:cubicBezTo>
                    <a:cubicBezTo>
                      <a:pt x="17" y="5"/>
                      <a:pt x="17" y="3"/>
                      <a:pt x="15" y="5"/>
                    </a:cubicBezTo>
                    <a:cubicBezTo>
                      <a:pt x="14" y="8"/>
                      <a:pt x="12" y="0"/>
                      <a:pt x="9" y="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79" name="Freeform 99"/>
              <p:cNvSpPr>
                <a:spLocks/>
              </p:cNvSpPr>
              <p:nvPr/>
            </p:nvSpPr>
            <p:spPr bwMode="auto">
              <a:xfrm>
                <a:off x="2877" y="3182"/>
                <a:ext cx="198" cy="239"/>
              </a:xfrm>
              <a:custGeom>
                <a:avLst/>
                <a:gdLst/>
                <a:ahLst/>
                <a:cxnLst>
                  <a:cxn ang="0">
                    <a:pos x="95" y="117"/>
                  </a:cxn>
                  <a:cxn ang="0">
                    <a:pos x="84" y="100"/>
                  </a:cxn>
                  <a:cxn ang="0">
                    <a:pos x="84" y="73"/>
                  </a:cxn>
                  <a:cxn ang="0">
                    <a:pos x="98" y="72"/>
                  </a:cxn>
                  <a:cxn ang="0">
                    <a:pos x="99" y="65"/>
                  </a:cxn>
                  <a:cxn ang="0">
                    <a:pos x="99" y="59"/>
                  </a:cxn>
                  <a:cxn ang="0">
                    <a:pos x="99" y="50"/>
                  </a:cxn>
                  <a:cxn ang="0">
                    <a:pos x="96" y="51"/>
                  </a:cxn>
                  <a:cxn ang="0">
                    <a:pos x="90" y="51"/>
                  </a:cxn>
                  <a:cxn ang="0">
                    <a:pos x="85" y="55"/>
                  </a:cxn>
                  <a:cxn ang="0">
                    <a:pos x="84" y="41"/>
                  </a:cxn>
                  <a:cxn ang="0">
                    <a:pos x="82" y="24"/>
                  </a:cxn>
                  <a:cxn ang="0">
                    <a:pos x="82" y="16"/>
                  </a:cxn>
                  <a:cxn ang="0">
                    <a:pos x="73" y="13"/>
                  </a:cxn>
                  <a:cxn ang="0">
                    <a:pos x="70" y="11"/>
                  </a:cxn>
                  <a:cxn ang="0">
                    <a:pos x="64" y="14"/>
                  </a:cxn>
                  <a:cxn ang="0">
                    <a:pos x="63" y="20"/>
                  </a:cxn>
                  <a:cxn ang="0">
                    <a:pos x="58" y="22"/>
                  </a:cxn>
                  <a:cxn ang="0">
                    <a:pos x="47" y="20"/>
                  </a:cxn>
                  <a:cxn ang="0">
                    <a:pos x="44" y="13"/>
                  </a:cxn>
                  <a:cxn ang="0">
                    <a:pos x="41" y="5"/>
                  </a:cxn>
                  <a:cxn ang="0">
                    <a:pos x="31" y="2"/>
                  </a:cxn>
                  <a:cxn ang="0">
                    <a:pos x="14" y="0"/>
                  </a:cxn>
                  <a:cxn ang="0">
                    <a:pos x="8" y="3"/>
                  </a:cxn>
                  <a:cxn ang="0">
                    <a:pos x="14" y="28"/>
                  </a:cxn>
                  <a:cxn ang="0">
                    <a:pos x="18" y="47"/>
                  </a:cxn>
                  <a:cxn ang="0">
                    <a:pos x="14" y="67"/>
                  </a:cxn>
                  <a:cxn ang="0">
                    <a:pos x="5" y="96"/>
                  </a:cxn>
                  <a:cxn ang="0">
                    <a:pos x="2" y="114"/>
                  </a:cxn>
                  <a:cxn ang="0">
                    <a:pos x="12" y="110"/>
                  </a:cxn>
                  <a:cxn ang="0">
                    <a:pos x="22" y="115"/>
                  </a:cxn>
                  <a:cxn ang="0">
                    <a:pos x="50" y="115"/>
                  </a:cxn>
                  <a:cxn ang="0">
                    <a:pos x="58" y="117"/>
                  </a:cxn>
                  <a:cxn ang="0">
                    <a:pos x="72" y="120"/>
                  </a:cxn>
                  <a:cxn ang="0">
                    <a:pos x="76" y="120"/>
                  </a:cxn>
                  <a:cxn ang="0">
                    <a:pos x="79" y="121"/>
                  </a:cxn>
                  <a:cxn ang="0">
                    <a:pos x="95" y="117"/>
                  </a:cxn>
                </a:cxnLst>
                <a:rect l="0" t="0" r="r" b="b"/>
                <a:pathLst>
                  <a:path w="102" h="123">
                    <a:moveTo>
                      <a:pt x="95" y="117"/>
                    </a:moveTo>
                    <a:cubicBezTo>
                      <a:pt x="90" y="112"/>
                      <a:pt x="84" y="106"/>
                      <a:pt x="84" y="100"/>
                    </a:cubicBezTo>
                    <a:cubicBezTo>
                      <a:pt x="84" y="96"/>
                      <a:pt x="84" y="78"/>
                      <a:pt x="84" y="73"/>
                    </a:cubicBezTo>
                    <a:cubicBezTo>
                      <a:pt x="84" y="70"/>
                      <a:pt x="88" y="72"/>
                      <a:pt x="98" y="72"/>
                    </a:cubicBezTo>
                    <a:cubicBezTo>
                      <a:pt x="101" y="72"/>
                      <a:pt x="98" y="69"/>
                      <a:pt x="99" y="65"/>
                    </a:cubicBezTo>
                    <a:cubicBezTo>
                      <a:pt x="102" y="64"/>
                      <a:pt x="98" y="64"/>
                      <a:pt x="99" y="59"/>
                    </a:cubicBezTo>
                    <a:cubicBezTo>
                      <a:pt x="101" y="53"/>
                      <a:pt x="99" y="51"/>
                      <a:pt x="99" y="50"/>
                    </a:cubicBezTo>
                    <a:cubicBezTo>
                      <a:pt x="99" y="51"/>
                      <a:pt x="99" y="51"/>
                      <a:pt x="96" y="51"/>
                    </a:cubicBezTo>
                    <a:cubicBezTo>
                      <a:pt x="95" y="50"/>
                      <a:pt x="93" y="53"/>
                      <a:pt x="90" y="51"/>
                    </a:cubicBezTo>
                    <a:cubicBezTo>
                      <a:pt x="87" y="51"/>
                      <a:pt x="88" y="55"/>
                      <a:pt x="85" y="55"/>
                    </a:cubicBezTo>
                    <a:cubicBezTo>
                      <a:pt x="82" y="53"/>
                      <a:pt x="88" y="47"/>
                      <a:pt x="84" y="41"/>
                    </a:cubicBezTo>
                    <a:cubicBezTo>
                      <a:pt x="79" y="34"/>
                      <a:pt x="84" y="28"/>
                      <a:pt x="82" y="24"/>
                    </a:cubicBezTo>
                    <a:cubicBezTo>
                      <a:pt x="81" y="19"/>
                      <a:pt x="82" y="19"/>
                      <a:pt x="82" y="16"/>
                    </a:cubicBezTo>
                    <a:cubicBezTo>
                      <a:pt x="82" y="13"/>
                      <a:pt x="70" y="17"/>
                      <a:pt x="73" y="13"/>
                    </a:cubicBezTo>
                    <a:cubicBezTo>
                      <a:pt x="73" y="11"/>
                      <a:pt x="72" y="10"/>
                      <a:pt x="70" y="11"/>
                    </a:cubicBezTo>
                    <a:cubicBezTo>
                      <a:pt x="69" y="13"/>
                      <a:pt x="64" y="10"/>
                      <a:pt x="64" y="14"/>
                    </a:cubicBezTo>
                    <a:cubicBezTo>
                      <a:pt x="64" y="19"/>
                      <a:pt x="63" y="16"/>
                      <a:pt x="63" y="20"/>
                    </a:cubicBezTo>
                    <a:cubicBezTo>
                      <a:pt x="64" y="24"/>
                      <a:pt x="60" y="22"/>
                      <a:pt x="58" y="22"/>
                    </a:cubicBezTo>
                    <a:cubicBezTo>
                      <a:pt x="56" y="20"/>
                      <a:pt x="49" y="25"/>
                      <a:pt x="47" y="20"/>
                    </a:cubicBezTo>
                    <a:cubicBezTo>
                      <a:pt x="46" y="16"/>
                      <a:pt x="44" y="17"/>
                      <a:pt x="44" y="13"/>
                    </a:cubicBezTo>
                    <a:cubicBezTo>
                      <a:pt x="44" y="10"/>
                      <a:pt x="43" y="10"/>
                      <a:pt x="41" y="5"/>
                    </a:cubicBezTo>
                    <a:cubicBezTo>
                      <a:pt x="41" y="0"/>
                      <a:pt x="41" y="0"/>
                      <a:pt x="31" y="2"/>
                    </a:cubicBezTo>
                    <a:cubicBezTo>
                      <a:pt x="18" y="2"/>
                      <a:pt x="20" y="0"/>
                      <a:pt x="14" y="0"/>
                    </a:cubicBezTo>
                    <a:cubicBezTo>
                      <a:pt x="9" y="3"/>
                      <a:pt x="6" y="2"/>
                      <a:pt x="8" y="3"/>
                    </a:cubicBezTo>
                    <a:cubicBezTo>
                      <a:pt x="8" y="6"/>
                      <a:pt x="17" y="25"/>
                      <a:pt x="14" y="28"/>
                    </a:cubicBezTo>
                    <a:cubicBezTo>
                      <a:pt x="11" y="33"/>
                      <a:pt x="15" y="41"/>
                      <a:pt x="18" y="47"/>
                    </a:cubicBezTo>
                    <a:cubicBezTo>
                      <a:pt x="20" y="53"/>
                      <a:pt x="20" y="62"/>
                      <a:pt x="14" y="67"/>
                    </a:cubicBezTo>
                    <a:cubicBezTo>
                      <a:pt x="5" y="73"/>
                      <a:pt x="8" y="90"/>
                      <a:pt x="5" y="96"/>
                    </a:cubicBezTo>
                    <a:cubicBezTo>
                      <a:pt x="0" y="103"/>
                      <a:pt x="3" y="104"/>
                      <a:pt x="2" y="114"/>
                    </a:cubicBezTo>
                    <a:cubicBezTo>
                      <a:pt x="8" y="114"/>
                      <a:pt x="8" y="114"/>
                      <a:pt x="12" y="110"/>
                    </a:cubicBezTo>
                    <a:cubicBezTo>
                      <a:pt x="18" y="107"/>
                      <a:pt x="17" y="115"/>
                      <a:pt x="22" y="115"/>
                    </a:cubicBezTo>
                    <a:cubicBezTo>
                      <a:pt x="26" y="115"/>
                      <a:pt x="46" y="115"/>
                      <a:pt x="50" y="115"/>
                    </a:cubicBezTo>
                    <a:cubicBezTo>
                      <a:pt x="55" y="115"/>
                      <a:pt x="56" y="114"/>
                      <a:pt x="58" y="117"/>
                    </a:cubicBezTo>
                    <a:cubicBezTo>
                      <a:pt x="60" y="123"/>
                      <a:pt x="69" y="118"/>
                      <a:pt x="72" y="120"/>
                    </a:cubicBezTo>
                    <a:cubicBezTo>
                      <a:pt x="75" y="121"/>
                      <a:pt x="75" y="121"/>
                      <a:pt x="76" y="120"/>
                    </a:cubicBezTo>
                    <a:cubicBezTo>
                      <a:pt x="76" y="118"/>
                      <a:pt x="78" y="121"/>
                      <a:pt x="79" y="121"/>
                    </a:cubicBezTo>
                    <a:cubicBezTo>
                      <a:pt x="82" y="120"/>
                      <a:pt x="95" y="117"/>
                      <a:pt x="95" y="11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0" name="Freeform 100"/>
              <p:cNvSpPr>
                <a:spLocks/>
              </p:cNvSpPr>
              <p:nvPr/>
            </p:nvSpPr>
            <p:spPr bwMode="auto">
              <a:xfrm>
                <a:off x="3040" y="3227"/>
                <a:ext cx="180" cy="195"/>
              </a:xfrm>
              <a:custGeom>
                <a:avLst/>
                <a:gdLst/>
                <a:ahLst/>
                <a:cxnLst>
                  <a:cxn ang="0">
                    <a:pos x="26" y="95"/>
                  </a:cxn>
                  <a:cxn ang="0">
                    <a:pos x="11" y="94"/>
                  </a:cxn>
                  <a:cxn ang="0">
                    <a:pos x="0" y="76"/>
                  </a:cxn>
                  <a:cxn ang="0">
                    <a:pos x="0" y="50"/>
                  </a:cxn>
                  <a:cxn ang="0">
                    <a:pos x="14" y="48"/>
                  </a:cxn>
                  <a:cxn ang="0">
                    <a:pos x="15" y="42"/>
                  </a:cxn>
                  <a:cxn ang="0">
                    <a:pos x="15" y="36"/>
                  </a:cxn>
                  <a:cxn ang="0">
                    <a:pos x="15" y="27"/>
                  </a:cxn>
                  <a:cxn ang="0">
                    <a:pos x="23" y="31"/>
                  </a:cxn>
                  <a:cxn ang="0">
                    <a:pos x="29" y="36"/>
                  </a:cxn>
                  <a:cxn ang="0">
                    <a:pos x="40" y="36"/>
                  </a:cxn>
                  <a:cxn ang="0">
                    <a:pos x="41" y="36"/>
                  </a:cxn>
                  <a:cxn ang="0">
                    <a:pos x="46" y="41"/>
                  </a:cxn>
                  <a:cxn ang="0">
                    <a:pos x="53" y="47"/>
                  </a:cxn>
                  <a:cxn ang="0">
                    <a:pos x="59" y="50"/>
                  </a:cxn>
                  <a:cxn ang="0">
                    <a:pos x="63" y="45"/>
                  </a:cxn>
                  <a:cxn ang="0">
                    <a:pos x="56" y="42"/>
                  </a:cxn>
                  <a:cxn ang="0">
                    <a:pos x="50" y="35"/>
                  </a:cxn>
                  <a:cxn ang="0">
                    <a:pos x="52" y="22"/>
                  </a:cxn>
                  <a:cxn ang="0">
                    <a:pos x="52" y="13"/>
                  </a:cxn>
                  <a:cxn ang="0">
                    <a:pos x="55" y="5"/>
                  </a:cxn>
                  <a:cxn ang="0">
                    <a:pos x="70" y="0"/>
                  </a:cxn>
                  <a:cxn ang="0">
                    <a:pos x="76" y="6"/>
                  </a:cxn>
                  <a:cxn ang="0">
                    <a:pos x="79" y="8"/>
                  </a:cxn>
                  <a:cxn ang="0">
                    <a:pos x="87" y="13"/>
                  </a:cxn>
                  <a:cxn ang="0">
                    <a:pos x="90" y="16"/>
                  </a:cxn>
                  <a:cxn ang="0">
                    <a:pos x="90" y="20"/>
                  </a:cxn>
                  <a:cxn ang="0">
                    <a:pos x="91" y="27"/>
                  </a:cxn>
                  <a:cxn ang="0">
                    <a:pos x="90" y="31"/>
                  </a:cxn>
                  <a:cxn ang="0">
                    <a:pos x="90" y="38"/>
                  </a:cxn>
                  <a:cxn ang="0">
                    <a:pos x="90" y="44"/>
                  </a:cxn>
                  <a:cxn ang="0">
                    <a:pos x="85" y="53"/>
                  </a:cxn>
                  <a:cxn ang="0">
                    <a:pos x="88" y="58"/>
                  </a:cxn>
                  <a:cxn ang="0">
                    <a:pos x="66" y="67"/>
                  </a:cxn>
                  <a:cxn ang="0">
                    <a:pos x="67" y="73"/>
                  </a:cxn>
                  <a:cxn ang="0">
                    <a:pos x="56" y="76"/>
                  </a:cxn>
                  <a:cxn ang="0">
                    <a:pos x="52" y="84"/>
                  </a:cxn>
                  <a:cxn ang="0">
                    <a:pos x="40" y="97"/>
                  </a:cxn>
                  <a:cxn ang="0">
                    <a:pos x="32" y="97"/>
                  </a:cxn>
                  <a:cxn ang="0">
                    <a:pos x="26" y="95"/>
                  </a:cxn>
                </a:cxnLst>
                <a:rect l="0" t="0" r="r" b="b"/>
                <a:pathLst>
                  <a:path w="93" h="101">
                    <a:moveTo>
                      <a:pt x="26" y="95"/>
                    </a:moveTo>
                    <a:cubicBezTo>
                      <a:pt x="23" y="90"/>
                      <a:pt x="18" y="92"/>
                      <a:pt x="11" y="94"/>
                    </a:cubicBezTo>
                    <a:cubicBezTo>
                      <a:pt x="6" y="89"/>
                      <a:pt x="0" y="83"/>
                      <a:pt x="0" y="76"/>
                    </a:cubicBezTo>
                    <a:cubicBezTo>
                      <a:pt x="0" y="73"/>
                      <a:pt x="0" y="55"/>
                      <a:pt x="0" y="50"/>
                    </a:cubicBezTo>
                    <a:cubicBezTo>
                      <a:pt x="0" y="47"/>
                      <a:pt x="5" y="48"/>
                      <a:pt x="14" y="48"/>
                    </a:cubicBezTo>
                    <a:cubicBezTo>
                      <a:pt x="17" y="48"/>
                      <a:pt x="14" y="45"/>
                      <a:pt x="15" y="42"/>
                    </a:cubicBezTo>
                    <a:cubicBezTo>
                      <a:pt x="18" y="41"/>
                      <a:pt x="14" y="41"/>
                      <a:pt x="15" y="36"/>
                    </a:cubicBezTo>
                    <a:cubicBezTo>
                      <a:pt x="17" y="30"/>
                      <a:pt x="15" y="28"/>
                      <a:pt x="15" y="27"/>
                    </a:cubicBezTo>
                    <a:cubicBezTo>
                      <a:pt x="23" y="27"/>
                      <a:pt x="17" y="35"/>
                      <a:pt x="23" y="31"/>
                    </a:cubicBezTo>
                    <a:cubicBezTo>
                      <a:pt x="31" y="27"/>
                      <a:pt x="23" y="35"/>
                      <a:pt x="29" y="36"/>
                    </a:cubicBezTo>
                    <a:cubicBezTo>
                      <a:pt x="37" y="38"/>
                      <a:pt x="38" y="39"/>
                      <a:pt x="40" y="36"/>
                    </a:cubicBezTo>
                    <a:cubicBezTo>
                      <a:pt x="40" y="31"/>
                      <a:pt x="41" y="33"/>
                      <a:pt x="41" y="36"/>
                    </a:cubicBezTo>
                    <a:cubicBezTo>
                      <a:pt x="43" y="38"/>
                      <a:pt x="44" y="41"/>
                      <a:pt x="46" y="41"/>
                    </a:cubicBezTo>
                    <a:cubicBezTo>
                      <a:pt x="49" y="41"/>
                      <a:pt x="50" y="42"/>
                      <a:pt x="53" y="47"/>
                    </a:cubicBezTo>
                    <a:cubicBezTo>
                      <a:pt x="56" y="53"/>
                      <a:pt x="56" y="53"/>
                      <a:pt x="59" y="50"/>
                    </a:cubicBezTo>
                    <a:cubicBezTo>
                      <a:pt x="61" y="48"/>
                      <a:pt x="61" y="58"/>
                      <a:pt x="63" y="45"/>
                    </a:cubicBezTo>
                    <a:cubicBezTo>
                      <a:pt x="63" y="33"/>
                      <a:pt x="61" y="44"/>
                      <a:pt x="56" y="42"/>
                    </a:cubicBezTo>
                    <a:cubicBezTo>
                      <a:pt x="53" y="41"/>
                      <a:pt x="52" y="38"/>
                      <a:pt x="50" y="35"/>
                    </a:cubicBezTo>
                    <a:cubicBezTo>
                      <a:pt x="49" y="31"/>
                      <a:pt x="55" y="25"/>
                      <a:pt x="52" y="22"/>
                    </a:cubicBezTo>
                    <a:cubicBezTo>
                      <a:pt x="50" y="17"/>
                      <a:pt x="56" y="19"/>
                      <a:pt x="52" y="13"/>
                    </a:cubicBezTo>
                    <a:cubicBezTo>
                      <a:pt x="49" y="10"/>
                      <a:pt x="55" y="11"/>
                      <a:pt x="55" y="5"/>
                    </a:cubicBezTo>
                    <a:cubicBezTo>
                      <a:pt x="55" y="0"/>
                      <a:pt x="64" y="2"/>
                      <a:pt x="70" y="0"/>
                    </a:cubicBezTo>
                    <a:cubicBezTo>
                      <a:pt x="72" y="5"/>
                      <a:pt x="75" y="3"/>
                      <a:pt x="76" y="6"/>
                    </a:cubicBezTo>
                    <a:cubicBezTo>
                      <a:pt x="78" y="10"/>
                      <a:pt x="78" y="5"/>
                      <a:pt x="79" y="8"/>
                    </a:cubicBezTo>
                    <a:cubicBezTo>
                      <a:pt x="81" y="11"/>
                      <a:pt x="79" y="8"/>
                      <a:pt x="87" y="13"/>
                    </a:cubicBezTo>
                    <a:cubicBezTo>
                      <a:pt x="87" y="16"/>
                      <a:pt x="87" y="13"/>
                      <a:pt x="90" y="16"/>
                    </a:cubicBezTo>
                    <a:cubicBezTo>
                      <a:pt x="91" y="17"/>
                      <a:pt x="88" y="17"/>
                      <a:pt x="90" y="20"/>
                    </a:cubicBezTo>
                    <a:cubicBezTo>
                      <a:pt x="93" y="22"/>
                      <a:pt x="93" y="24"/>
                      <a:pt x="91" y="27"/>
                    </a:cubicBezTo>
                    <a:cubicBezTo>
                      <a:pt x="88" y="28"/>
                      <a:pt x="91" y="30"/>
                      <a:pt x="90" y="31"/>
                    </a:cubicBezTo>
                    <a:cubicBezTo>
                      <a:pt x="88" y="33"/>
                      <a:pt x="90" y="35"/>
                      <a:pt x="90" y="38"/>
                    </a:cubicBezTo>
                    <a:cubicBezTo>
                      <a:pt x="88" y="42"/>
                      <a:pt x="93" y="44"/>
                      <a:pt x="90" y="44"/>
                    </a:cubicBezTo>
                    <a:cubicBezTo>
                      <a:pt x="85" y="44"/>
                      <a:pt x="88" y="50"/>
                      <a:pt x="85" y="53"/>
                    </a:cubicBezTo>
                    <a:cubicBezTo>
                      <a:pt x="84" y="55"/>
                      <a:pt x="87" y="56"/>
                      <a:pt x="88" y="58"/>
                    </a:cubicBezTo>
                    <a:cubicBezTo>
                      <a:pt x="87" y="59"/>
                      <a:pt x="67" y="67"/>
                      <a:pt x="66" y="67"/>
                    </a:cubicBezTo>
                    <a:cubicBezTo>
                      <a:pt x="64" y="67"/>
                      <a:pt x="66" y="72"/>
                      <a:pt x="67" y="73"/>
                    </a:cubicBezTo>
                    <a:cubicBezTo>
                      <a:pt x="64" y="75"/>
                      <a:pt x="61" y="73"/>
                      <a:pt x="56" y="76"/>
                    </a:cubicBezTo>
                    <a:cubicBezTo>
                      <a:pt x="52" y="80"/>
                      <a:pt x="56" y="83"/>
                      <a:pt x="52" y="84"/>
                    </a:cubicBezTo>
                    <a:cubicBezTo>
                      <a:pt x="46" y="87"/>
                      <a:pt x="43" y="92"/>
                      <a:pt x="40" y="97"/>
                    </a:cubicBezTo>
                    <a:cubicBezTo>
                      <a:pt x="37" y="101"/>
                      <a:pt x="35" y="95"/>
                      <a:pt x="32" y="97"/>
                    </a:cubicBezTo>
                    <a:cubicBezTo>
                      <a:pt x="31" y="98"/>
                      <a:pt x="31" y="95"/>
                      <a:pt x="26" y="9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1" name="Freeform 101"/>
              <p:cNvSpPr>
                <a:spLocks/>
              </p:cNvSpPr>
              <p:nvPr/>
            </p:nvSpPr>
            <p:spPr bwMode="auto">
              <a:xfrm>
                <a:off x="3164" y="3273"/>
                <a:ext cx="169" cy="316"/>
              </a:xfrm>
              <a:custGeom>
                <a:avLst/>
                <a:gdLst/>
                <a:ahLst/>
                <a:cxnLst>
                  <a:cxn ang="0">
                    <a:pos x="17" y="163"/>
                  </a:cxn>
                  <a:cxn ang="0">
                    <a:pos x="23" y="163"/>
                  </a:cxn>
                  <a:cxn ang="0">
                    <a:pos x="21" y="156"/>
                  </a:cxn>
                  <a:cxn ang="0">
                    <a:pos x="34" y="145"/>
                  </a:cxn>
                  <a:cxn ang="0">
                    <a:pos x="43" y="132"/>
                  </a:cxn>
                  <a:cxn ang="0">
                    <a:pos x="44" y="120"/>
                  </a:cxn>
                  <a:cxn ang="0">
                    <a:pos x="41" y="114"/>
                  </a:cxn>
                  <a:cxn ang="0">
                    <a:pos x="38" y="101"/>
                  </a:cxn>
                  <a:cxn ang="0">
                    <a:pos x="37" y="93"/>
                  </a:cxn>
                  <a:cxn ang="0">
                    <a:pos x="43" y="87"/>
                  </a:cxn>
                  <a:cxn ang="0">
                    <a:pos x="53" y="78"/>
                  </a:cxn>
                  <a:cxn ang="0">
                    <a:pos x="69" y="65"/>
                  </a:cxn>
                  <a:cxn ang="0">
                    <a:pos x="82" y="48"/>
                  </a:cxn>
                  <a:cxn ang="0">
                    <a:pos x="85" y="42"/>
                  </a:cxn>
                  <a:cxn ang="0">
                    <a:pos x="82" y="31"/>
                  </a:cxn>
                  <a:cxn ang="0">
                    <a:pos x="82" y="12"/>
                  </a:cxn>
                  <a:cxn ang="0">
                    <a:pos x="82" y="0"/>
                  </a:cxn>
                  <a:cxn ang="0">
                    <a:pos x="70" y="8"/>
                  </a:cxn>
                  <a:cxn ang="0">
                    <a:pos x="63" y="8"/>
                  </a:cxn>
                  <a:cxn ang="0">
                    <a:pos x="55" y="11"/>
                  </a:cxn>
                  <a:cxn ang="0">
                    <a:pos x="47" y="11"/>
                  </a:cxn>
                  <a:cxn ang="0">
                    <a:pos x="37" y="9"/>
                  </a:cxn>
                  <a:cxn ang="0">
                    <a:pos x="35" y="14"/>
                  </a:cxn>
                  <a:cxn ang="0">
                    <a:pos x="35" y="26"/>
                  </a:cxn>
                  <a:cxn ang="0">
                    <a:pos x="43" y="36"/>
                  </a:cxn>
                  <a:cxn ang="0">
                    <a:pos x="46" y="48"/>
                  </a:cxn>
                  <a:cxn ang="0">
                    <a:pos x="44" y="56"/>
                  </a:cxn>
                  <a:cxn ang="0">
                    <a:pos x="41" y="61"/>
                  </a:cxn>
                  <a:cxn ang="0">
                    <a:pos x="40" y="65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29" y="39"/>
                  </a:cxn>
                  <a:cxn ang="0">
                    <a:pos x="24" y="34"/>
                  </a:cxn>
                  <a:cxn ang="0">
                    <a:pos x="2" y="43"/>
                  </a:cxn>
                  <a:cxn ang="0">
                    <a:pos x="3" y="50"/>
                  </a:cxn>
                  <a:cxn ang="0">
                    <a:pos x="12" y="56"/>
                  </a:cxn>
                  <a:cxn ang="0">
                    <a:pos x="21" y="61"/>
                  </a:cxn>
                  <a:cxn ang="0">
                    <a:pos x="23" y="67"/>
                  </a:cxn>
                  <a:cxn ang="0">
                    <a:pos x="21" y="82"/>
                  </a:cxn>
                  <a:cxn ang="0">
                    <a:pos x="21" y="87"/>
                  </a:cxn>
                  <a:cxn ang="0">
                    <a:pos x="23" y="96"/>
                  </a:cxn>
                  <a:cxn ang="0">
                    <a:pos x="17" y="109"/>
                  </a:cxn>
                  <a:cxn ang="0">
                    <a:pos x="9" y="118"/>
                  </a:cxn>
                  <a:cxn ang="0">
                    <a:pos x="15" y="156"/>
                  </a:cxn>
                  <a:cxn ang="0">
                    <a:pos x="17" y="163"/>
                  </a:cxn>
                </a:cxnLst>
                <a:rect l="0" t="0" r="r" b="b"/>
                <a:pathLst>
                  <a:path w="87" h="163">
                    <a:moveTo>
                      <a:pt x="17" y="163"/>
                    </a:moveTo>
                    <a:cubicBezTo>
                      <a:pt x="23" y="163"/>
                      <a:pt x="23" y="163"/>
                      <a:pt x="23" y="163"/>
                    </a:cubicBezTo>
                    <a:cubicBezTo>
                      <a:pt x="24" y="152"/>
                      <a:pt x="21" y="160"/>
                      <a:pt x="21" y="156"/>
                    </a:cubicBezTo>
                    <a:cubicBezTo>
                      <a:pt x="20" y="152"/>
                      <a:pt x="26" y="148"/>
                      <a:pt x="34" y="145"/>
                    </a:cubicBezTo>
                    <a:cubicBezTo>
                      <a:pt x="41" y="142"/>
                      <a:pt x="44" y="137"/>
                      <a:pt x="43" y="132"/>
                    </a:cubicBezTo>
                    <a:cubicBezTo>
                      <a:pt x="41" y="129"/>
                      <a:pt x="44" y="129"/>
                      <a:pt x="44" y="120"/>
                    </a:cubicBezTo>
                    <a:cubicBezTo>
                      <a:pt x="43" y="110"/>
                      <a:pt x="43" y="121"/>
                      <a:pt x="41" y="114"/>
                    </a:cubicBezTo>
                    <a:cubicBezTo>
                      <a:pt x="40" y="104"/>
                      <a:pt x="41" y="106"/>
                      <a:pt x="38" y="101"/>
                    </a:cubicBezTo>
                    <a:cubicBezTo>
                      <a:pt x="35" y="98"/>
                      <a:pt x="37" y="96"/>
                      <a:pt x="37" y="93"/>
                    </a:cubicBezTo>
                    <a:cubicBezTo>
                      <a:pt x="37" y="90"/>
                      <a:pt x="38" y="95"/>
                      <a:pt x="43" y="87"/>
                    </a:cubicBezTo>
                    <a:cubicBezTo>
                      <a:pt x="49" y="81"/>
                      <a:pt x="47" y="87"/>
                      <a:pt x="53" y="78"/>
                    </a:cubicBezTo>
                    <a:cubicBezTo>
                      <a:pt x="58" y="67"/>
                      <a:pt x="64" y="67"/>
                      <a:pt x="69" y="65"/>
                    </a:cubicBezTo>
                    <a:cubicBezTo>
                      <a:pt x="75" y="64"/>
                      <a:pt x="78" y="57"/>
                      <a:pt x="82" y="48"/>
                    </a:cubicBezTo>
                    <a:cubicBezTo>
                      <a:pt x="85" y="42"/>
                      <a:pt x="82" y="47"/>
                      <a:pt x="85" y="42"/>
                    </a:cubicBezTo>
                    <a:cubicBezTo>
                      <a:pt x="87" y="37"/>
                      <a:pt x="82" y="40"/>
                      <a:pt x="82" y="31"/>
                    </a:cubicBezTo>
                    <a:cubicBezTo>
                      <a:pt x="84" y="23"/>
                      <a:pt x="84" y="18"/>
                      <a:pt x="82" y="12"/>
                    </a:cubicBezTo>
                    <a:cubicBezTo>
                      <a:pt x="81" y="3"/>
                      <a:pt x="87" y="8"/>
                      <a:pt x="82" y="0"/>
                    </a:cubicBezTo>
                    <a:cubicBezTo>
                      <a:pt x="79" y="3"/>
                      <a:pt x="76" y="4"/>
                      <a:pt x="70" y="8"/>
                    </a:cubicBezTo>
                    <a:cubicBezTo>
                      <a:pt x="64" y="11"/>
                      <a:pt x="63" y="3"/>
                      <a:pt x="63" y="8"/>
                    </a:cubicBezTo>
                    <a:cubicBezTo>
                      <a:pt x="61" y="12"/>
                      <a:pt x="56" y="12"/>
                      <a:pt x="55" y="11"/>
                    </a:cubicBezTo>
                    <a:cubicBezTo>
                      <a:pt x="53" y="9"/>
                      <a:pt x="50" y="14"/>
                      <a:pt x="47" y="11"/>
                    </a:cubicBezTo>
                    <a:cubicBezTo>
                      <a:pt x="44" y="6"/>
                      <a:pt x="44" y="12"/>
                      <a:pt x="37" y="9"/>
                    </a:cubicBezTo>
                    <a:cubicBezTo>
                      <a:pt x="35" y="11"/>
                      <a:pt x="37" y="12"/>
                      <a:pt x="35" y="14"/>
                    </a:cubicBezTo>
                    <a:cubicBezTo>
                      <a:pt x="34" y="17"/>
                      <a:pt x="35" y="22"/>
                      <a:pt x="35" y="26"/>
                    </a:cubicBezTo>
                    <a:cubicBezTo>
                      <a:pt x="37" y="29"/>
                      <a:pt x="38" y="29"/>
                      <a:pt x="43" y="36"/>
                    </a:cubicBezTo>
                    <a:cubicBezTo>
                      <a:pt x="49" y="42"/>
                      <a:pt x="46" y="43"/>
                      <a:pt x="46" y="48"/>
                    </a:cubicBezTo>
                    <a:cubicBezTo>
                      <a:pt x="46" y="53"/>
                      <a:pt x="46" y="54"/>
                      <a:pt x="44" y="56"/>
                    </a:cubicBezTo>
                    <a:cubicBezTo>
                      <a:pt x="41" y="56"/>
                      <a:pt x="40" y="57"/>
                      <a:pt x="41" y="61"/>
                    </a:cubicBezTo>
                    <a:cubicBezTo>
                      <a:pt x="41" y="64"/>
                      <a:pt x="41" y="67"/>
                      <a:pt x="40" y="65"/>
                    </a:cubicBezTo>
                    <a:cubicBezTo>
                      <a:pt x="38" y="65"/>
                      <a:pt x="40" y="62"/>
                      <a:pt x="35" y="56"/>
                    </a:cubicBezTo>
                    <a:cubicBezTo>
                      <a:pt x="31" y="51"/>
                      <a:pt x="35" y="53"/>
                      <a:pt x="35" y="47"/>
                    </a:cubicBezTo>
                    <a:cubicBezTo>
                      <a:pt x="37" y="40"/>
                      <a:pt x="35" y="37"/>
                      <a:pt x="29" y="39"/>
                    </a:cubicBezTo>
                    <a:cubicBezTo>
                      <a:pt x="27" y="40"/>
                      <a:pt x="26" y="37"/>
                      <a:pt x="24" y="34"/>
                    </a:cubicBezTo>
                    <a:cubicBezTo>
                      <a:pt x="23" y="36"/>
                      <a:pt x="3" y="43"/>
                      <a:pt x="2" y="43"/>
                    </a:cubicBezTo>
                    <a:cubicBezTo>
                      <a:pt x="0" y="43"/>
                      <a:pt x="2" y="48"/>
                      <a:pt x="3" y="50"/>
                    </a:cubicBezTo>
                    <a:cubicBezTo>
                      <a:pt x="2" y="57"/>
                      <a:pt x="8" y="51"/>
                      <a:pt x="12" y="56"/>
                    </a:cubicBezTo>
                    <a:cubicBezTo>
                      <a:pt x="17" y="59"/>
                      <a:pt x="18" y="57"/>
                      <a:pt x="21" y="61"/>
                    </a:cubicBezTo>
                    <a:cubicBezTo>
                      <a:pt x="24" y="62"/>
                      <a:pt x="21" y="62"/>
                      <a:pt x="23" y="67"/>
                    </a:cubicBezTo>
                    <a:cubicBezTo>
                      <a:pt x="24" y="70"/>
                      <a:pt x="23" y="82"/>
                      <a:pt x="21" y="82"/>
                    </a:cubicBezTo>
                    <a:cubicBezTo>
                      <a:pt x="20" y="82"/>
                      <a:pt x="23" y="84"/>
                      <a:pt x="21" y="87"/>
                    </a:cubicBezTo>
                    <a:cubicBezTo>
                      <a:pt x="20" y="92"/>
                      <a:pt x="26" y="90"/>
                      <a:pt x="23" y="96"/>
                    </a:cubicBezTo>
                    <a:cubicBezTo>
                      <a:pt x="17" y="104"/>
                      <a:pt x="20" y="106"/>
                      <a:pt x="17" y="109"/>
                    </a:cubicBezTo>
                    <a:cubicBezTo>
                      <a:pt x="15" y="112"/>
                      <a:pt x="9" y="118"/>
                      <a:pt x="9" y="118"/>
                    </a:cubicBezTo>
                    <a:cubicBezTo>
                      <a:pt x="12" y="126"/>
                      <a:pt x="17" y="146"/>
                      <a:pt x="15" y="156"/>
                    </a:cubicBezTo>
                    <a:cubicBezTo>
                      <a:pt x="17" y="163"/>
                      <a:pt x="17" y="163"/>
                      <a:pt x="17" y="163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2" name="Freeform 102"/>
              <p:cNvSpPr>
                <a:spLocks/>
              </p:cNvSpPr>
              <p:nvPr/>
            </p:nvSpPr>
            <p:spPr bwMode="auto">
              <a:xfrm>
                <a:off x="2877" y="3391"/>
                <a:ext cx="213" cy="24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5" y="42"/>
                  </a:cxn>
                  <a:cxn ang="0">
                    <a:pos x="23" y="68"/>
                  </a:cxn>
                  <a:cxn ang="0">
                    <a:pos x="29" y="101"/>
                  </a:cxn>
                  <a:cxn ang="0">
                    <a:pos x="40" y="121"/>
                  </a:cxn>
                  <a:cxn ang="0">
                    <a:pos x="46" y="116"/>
                  </a:cxn>
                  <a:cxn ang="0">
                    <a:pos x="51" y="124"/>
                  </a:cxn>
                  <a:cxn ang="0">
                    <a:pos x="60" y="124"/>
                  </a:cxn>
                  <a:cxn ang="0">
                    <a:pos x="69" y="119"/>
                  </a:cxn>
                  <a:cxn ang="0">
                    <a:pos x="69" y="82"/>
                  </a:cxn>
                  <a:cxn ang="0">
                    <a:pos x="69" y="54"/>
                  </a:cxn>
                  <a:cxn ang="0">
                    <a:pos x="77" y="54"/>
                  </a:cxn>
                  <a:cxn ang="0">
                    <a:pos x="77" y="17"/>
                  </a:cxn>
                  <a:cxn ang="0">
                    <a:pos x="87" y="14"/>
                  </a:cxn>
                  <a:cxn ang="0">
                    <a:pos x="96" y="15"/>
                  </a:cxn>
                  <a:cxn ang="0">
                    <a:pos x="102" y="14"/>
                  </a:cxn>
                  <a:cxn ang="0">
                    <a:pos x="110" y="11"/>
                  </a:cxn>
                  <a:cxn ang="0">
                    <a:pos x="95" y="9"/>
                  </a:cxn>
                  <a:cxn ang="0">
                    <a:pos x="80" y="14"/>
                  </a:cxn>
                  <a:cxn ang="0">
                    <a:pos x="77" y="12"/>
                  </a:cxn>
                  <a:cxn ang="0">
                    <a:pos x="72" y="12"/>
                  </a:cxn>
                  <a:cxn ang="0">
                    <a:pos x="58" y="9"/>
                  </a:cxn>
                  <a:cxn ang="0">
                    <a:pos x="51" y="8"/>
                  </a:cxn>
                  <a:cxn ang="0">
                    <a:pos x="22" y="8"/>
                  </a:cxn>
                  <a:cxn ang="0">
                    <a:pos x="12" y="3"/>
                  </a:cxn>
                  <a:cxn ang="0">
                    <a:pos x="2" y="6"/>
                  </a:cxn>
                </a:cxnLst>
                <a:rect l="0" t="0" r="r" b="b"/>
                <a:pathLst>
                  <a:path w="110" h="125">
                    <a:moveTo>
                      <a:pt x="2" y="6"/>
                    </a:moveTo>
                    <a:cubicBezTo>
                      <a:pt x="0" y="15"/>
                      <a:pt x="11" y="25"/>
                      <a:pt x="15" y="42"/>
                    </a:cubicBezTo>
                    <a:cubicBezTo>
                      <a:pt x="19" y="57"/>
                      <a:pt x="26" y="49"/>
                      <a:pt x="23" y="68"/>
                    </a:cubicBezTo>
                    <a:cubicBezTo>
                      <a:pt x="23" y="76"/>
                      <a:pt x="28" y="90"/>
                      <a:pt x="29" y="101"/>
                    </a:cubicBezTo>
                    <a:cubicBezTo>
                      <a:pt x="29" y="113"/>
                      <a:pt x="37" y="118"/>
                      <a:pt x="40" y="121"/>
                    </a:cubicBezTo>
                    <a:cubicBezTo>
                      <a:pt x="44" y="119"/>
                      <a:pt x="43" y="113"/>
                      <a:pt x="46" y="116"/>
                    </a:cubicBezTo>
                    <a:cubicBezTo>
                      <a:pt x="49" y="119"/>
                      <a:pt x="44" y="121"/>
                      <a:pt x="51" y="124"/>
                    </a:cubicBezTo>
                    <a:cubicBezTo>
                      <a:pt x="55" y="125"/>
                      <a:pt x="58" y="122"/>
                      <a:pt x="60" y="124"/>
                    </a:cubicBezTo>
                    <a:cubicBezTo>
                      <a:pt x="61" y="125"/>
                      <a:pt x="64" y="121"/>
                      <a:pt x="69" y="119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17"/>
                      <a:pt x="81" y="15"/>
                      <a:pt x="87" y="14"/>
                    </a:cubicBezTo>
                    <a:cubicBezTo>
                      <a:pt x="93" y="14"/>
                      <a:pt x="95" y="12"/>
                      <a:pt x="96" y="15"/>
                    </a:cubicBezTo>
                    <a:cubicBezTo>
                      <a:pt x="98" y="20"/>
                      <a:pt x="99" y="14"/>
                      <a:pt x="102" y="14"/>
                    </a:cubicBezTo>
                    <a:cubicBezTo>
                      <a:pt x="105" y="14"/>
                      <a:pt x="105" y="12"/>
                      <a:pt x="110" y="11"/>
                    </a:cubicBezTo>
                    <a:cubicBezTo>
                      <a:pt x="107" y="6"/>
                      <a:pt x="102" y="8"/>
                      <a:pt x="95" y="9"/>
                    </a:cubicBezTo>
                    <a:cubicBezTo>
                      <a:pt x="95" y="9"/>
                      <a:pt x="83" y="12"/>
                      <a:pt x="80" y="14"/>
                    </a:cubicBezTo>
                    <a:cubicBezTo>
                      <a:pt x="78" y="14"/>
                      <a:pt x="77" y="11"/>
                      <a:pt x="77" y="12"/>
                    </a:cubicBezTo>
                    <a:cubicBezTo>
                      <a:pt x="75" y="14"/>
                      <a:pt x="75" y="14"/>
                      <a:pt x="72" y="12"/>
                    </a:cubicBezTo>
                    <a:cubicBezTo>
                      <a:pt x="69" y="11"/>
                      <a:pt x="60" y="15"/>
                      <a:pt x="58" y="9"/>
                    </a:cubicBezTo>
                    <a:cubicBezTo>
                      <a:pt x="57" y="6"/>
                      <a:pt x="55" y="8"/>
                      <a:pt x="51" y="8"/>
                    </a:cubicBezTo>
                    <a:cubicBezTo>
                      <a:pt x="46" y="8"/>
                      <a:pt x="26" y="8"/>
                      <a:pt x="22" y="8"/>
                    </a:cubicBezTo>
                    <a:cubicBezTo>
                      <a:pt x="17" y="8"/>
                      <a:pt x="19" y="0"/>
                      <a:pt x="12" y="3"/>
                    </a:cubicBezTo>
                    <a:cubicBezTo>
                      <a:pt x="8" y="6"/>
                      <a:pt x="8" y="6"/>
                      <a:pt x="2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3" name="Freeform 103"/>
              <p:cNvSpPr>
                <a:spLocks/>
              </p:cNvSpPr>
              <p:nvPr/>
            </p:nvSpPr>
            <p:spPr bwMode="auto">
              <a:xfrm>
                <a:off x="3011" y="3411"/>
                <a:ext cx="141" cy="18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4" y="3"/>
                  </a:cxn>
                  <a:cxn ang="0">
                    <a:pos x="27" y="5"/>
                  </a:cxn>
                  <a:cxn ang="0">
                    <a:pos x="18" y="3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72"/>
                  </a:cxn>
                  <a:cxn ang="0">
                    <a:pos x="5" y="88"/>
                  </a:cxn>
                  <a:cxn ang="0">
                    <a:pos x="6" y="94"/>
                  </a:cxn>
                  <a:cxn ang="0">
                    <a:pos x="17" y="89"/>
                  </a:cxn>
                  <a:cxn ang="0">
                    <a:pos x="30" y="80"/>
                  </a:cxn>
                  <a:cxn ang="0">
                    <a:pos x="46" y="75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73" y="46"/>
                  </a:cxn>
                  <a:cxn ang="0">
                    <a:pos x="65" y="39"/>
                  </a:cxn>
                  <a:cxn ang="0">
                    <a:pos x="61" y="30"/>
                  </a:cxn>
                  <a:cxn ang="0">
                    <a:pos x="58" y="25"/>
                  </a:cxn>
                  <a:cxn ang="0">
                    <a:pos x="47" y="16"/>
                  </a:cxn>
                  <a:cxn ang="0">
                    <a:pos x="41" y="0"/>
                  </a:cxn>
                </a:cxnLst>
                <a:rect l="0" t="0" r="r" b="b"/>
                <a:pathLst>
                  <a:path w="73" h="95">
                    <a:moveTo>
                      <a:pt x="41" y="0"/>
                    </a:moveTo>
                    <a:cubicBezTo>
                      <a:pt x="37" y="2"/>
                      <a:pt x="37" y="3"/>
                      <a:pt x="34" y="3"/>
                    </a:cubicBezTo>
                    <a:cubicBezTo>
                      <a:pt x="30" y="3"/>
                      <a:pt x="29" y="10"/>
                      <a:pt x="27" y="5"/>
                    </a:cubicBezTo>
                    <a:cubicBezTo>
                      <a:pt x="26" y="2"/>
                      <a:pt x="24" y="3"/>
                      <a:pt x="18" y="3"/>
                    </a:cubicBezTo>
                    <a:cubicBezTo>
                      <a:pt x="12" y="5"/>
                      <a:pt x="8" y="7"/>
                      <a:pt x="8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75"/>
                      <a:pt x="6" y="84"/>
                      <a:pt x="5" y="88"/>
                    </a:cubicBezTo>
                    <a:cubicBezTo>
                      <a:pt x="3" y="89"/>
                      <a:pt x="3" y="94"/>
                      <a:pt x="6" y="94"/>
                    </a:cubicBezTo>
                    <a:cubicBezTo>
                      <a:pt x="9" y="92"/>
                      <a:pt x="11" y="95"/>
                      <a:pt x="17" y="89"/>
                    </a:cubicBezTo>
                    <a:cubicBezTo>
                      <a:pt x="21" y="83"/>
                      <a:pt x="20" y="72"/>
                      <a:pt x="30" y="80"/>
                    </a:cubicBezTo>
                    <a:cubicBezTo>
                      <a:pt x="41" y="86"/>
                      <a:pt x="43" y="80"/>
                      <a:pt x="46" y="75"/>
                    </a:cubicBezTo>
                    <a:cubicBezTo>
                      <a:pt x="47" y="69"/>
                      <a:pt x="53" y="70"/>
                      <a:pt x="55" y="63"/>
                    </a:cubicBezTo>
                    <a:cubicBezTo>
                      <a:pt x="56" y="56"/>
                      <a:pt x="61" y="58"/>
                      <a:pt x="62" y="53"/>
                    </a:cubicBezTo>
                    <a:cubicBezTo>
                      <a:pt x="64" y="49"/>
                      <a:pt x="68" y="50"/>
                      <a:pt x="73" y="46"/>
                    </a:cubicBezTo>
                    <a:cubicBezTo>
                      <a:pt x="72" y="41"/>
                      <a:pt x="70" y="41"/>
                      <a:pt x="65" y="39"/>
                    </a:cubicBezTo>
                    <a:cubicBezTo>
                      <a:pt x="62" y="38"/>
                      <a:pt x="59" y="35"/>
                      <a:pt x="61" y="30"/>
                    </a:cubicBezTo>
                    <a:cubicBezTo>
                      <a:pt x="61" y="25"/>
                      <a:pt x="58" y="30"/>
                      <a:pt x="58" y="25"/>
                    </a:cubicBezTo>
                    <a:cubicBezTo>
                      <a:pt x="58" y="22"/>
                      <a:pt x="49" y="22"/>
                      <a:pt x="47" y="16"/>
                    </a:cubicBezTo>
                    <a:cubicBezTo>
                      <a:pt x="46" y="11"/>
                      <a:pt x="43" y="8"/>
                      <a:pt x="41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4" name="Freeform 104"/>
              <p:cNvSpPr>
                <a:spLocks/>
              </p:cNvSpPr>
              <p:nvPr/>
            </p:nvSpPr>
            <p:spPr bwMode="auto">
              <a:xfrm>
                <a:off x="3090" y="3368"/>
                <a:ext cx="124" cy="13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38"/>
                  </a:cxn>
                  <a:cxn ang="0">
                    <a:pos x="17" y="47"/>
                  </a:cxn>
                  <a:cxn ang="0">
                    <a:pos x="20" y="52"/>
                  </a:cxn>
                  <a:cxn ang="0">
                    <a:pos x="24" y="61"/>
                  </a:cxn>
                  <a:cxn ang="0">
                    <a:pos x="32" y="67"/>
                  </a:cxn>
                  <a:cxn ang="0">
                    <a:pos x="43" y="69"/>
                  </a:cxn>
                  <a:cxn ang="0">
                    <a:pos x="47" y="69"/>
                  </a:cxn>
                  <a:cxn ang="0">
                    <a:pos x="55" y="59"/>
                  </a:cxn>
                  <a:cxn ang="0">
                    <a:pos x="61" y="47"/>
                  </a:cxn>
                  <a:cxn ang="0">
                    <a:pos x="59" y="38"/>
                  </a:cxn>
                  <a:cxn ang="0">
                    <a:pos x="59" y="33"/>
                  </a:cxn>
                  <a:cxn ang="0">
                    <a:pos x="61" y="17"/>
                  </a:cxn>
                  <a:cxn ang="0">
                    <a:pos x="59" y="11"/>
                  </a:cxn>
                  <a:cxn ang="0">
                    <a:pos x="50" y="7"/>
                  </a:cxn>
                  <a:cxn ang="0">
                    <a:pos x="41" y="0"/>
                  </a:cxn>
                  <a:cxn ang="0">
                    <a:pos x="31" y="3"/>
                  </a:cxn>
                  <a:cxn ang="0">
                    <a:pos x="26" y="11"/>
                  </a:cxn>
                  <a:cxn ang="0">
                    <a:pos x="14" y="24"/>
                  </a:cxn>
                  <a:cxn ang="0">
                    <a:pos x="6" y="24"/>
                  </a:cxn>
                  <a:cxn ang="0">
                    <a:pos x="0" y="22"/>
                  </a:cxn>
                </a:cxnLst>
                <a:rect l="0" t="0" r="r" b="b"/>
                <a:pathLst>
                  <a:path w="64" h="69">
                    <a:moveTo>
                      <a:pt x="0" y="22"/>
                    </a:moveTo>
                    <a:cubicBezTo>
                      <a:pt x="2" y="30"/>
                      <a:pt x="5" y="33"/>
                      <a:pt x="6" y="38"/>
                    </a:cubicBezTo>
                    <a:cubicBezTo>
                      <a:pt x="8" y="44"/>
                      <a:pt x="17" y="44"/>
                      <a:pt x="17" y="47"/>
                    </a:cubicBezTo>
                    <a:cubicBezTo>
                      <a:pt x="17" y="52"/>
                      <a:pt x="20" y="47"/>
                      <a:pt x="20" y="52"/>
                    </a:cubicBezTo>
                    <a:cubicBezTo>
                      <a:pt x="18" y="56"/>
                      <a:pt x="21" y="59"/>
                      <a:pt x="24" y="61"/>
                    </a:cubicBezTo>
                    <a:cubicBezTo>
                      <a:pt x="29" y="63"/>
                      <a:pt x="31" y="63"/>
                      <a:pt x="32" y="67"/>
                    </a:cubicBezTo>
                    <a:cubicBezTo>
                      <a:pt x="37" y="66"/>
                      <a:pt x="40" y="69"/>
                      <a:pt x="43" y="69"/>
                    </a:cubicBezTo>
                    <a:cubicBezTo>
                      <a:pt x="44" y="67"/>
                      <a:pt x="46" y="69"/>
                      <a:pt x="47" y="69"/>
                    </a:cubicBezTo>
                    <a:cubicBezTo>
                      <a:pt x="47" y="69"/>
                      <a:pt x="53" y="63"/>
                      <a:pt x="55" y="59"/>
                    </a:cubicBezTo>
                    <a:cubicBezTo>
                      <a:pt x="58" y="56"/>
                      <a:pt x="55" y="55"/>
                      <a:pt x="61" y="47"/>
                    </a:cubicBezTo>
                    <a:cubicBezTo>
                      <a:pt x="64" y="41"/>
                      <a:pt x="58" y="42"/>
                      <a:pt x="59" y="38"/>
                    </a:cubicBezTo>
                    <a:cubicBezTo>
                      <a:pt x="61" y="35"/>
                      <a:pt x="58" y="33"/>
                      <a:pt x="59" y="33"/>
                    </a:cubicBezTo>
                    <a:cubicBezTo>
                      <a:pt x="61" y="33"/>
                      <a:pt x="62" y="21"/>
                      <a:pt x="61" y="17"/>
                    </a:cubicBezTo>
                    <a:cubicBezTo>
                      <a:pt x="59" y="13"/>
                      <a:pt x="62" y="13"/>
                      <a:pt x="59" y="11"/>
                    </a:cubicBezTo>
                    <a:cubicBezTo>
                      <a:pt x="56" y="8"/>
                      <a:pt x="55" y="10"/>
                      <a:pt x="50" y="7"/>
                    </a:cubicBezTo>
                    <a:cubicBezTo>
                      <a:pt x="46" y="2"/>
                      <a:pt x="40" y="8"/>
                      <a:pt x="41" y="0"/>
                    </a:cubicBezTo>
                    <a:cubicBezTo>
                      <a:pt x="38" y="2"/>
                      <a:pt x="35" y="0"/>
                      <a:pt x="31" y="3"/>
                    </a:cubicBezTo>
                    <a:cubicBezTo>
                      <a:pt x="26" y="7"/>
                      <a:pt x="31" y="10"/>
                      <a:pt x="26" y="11"/>
                    </a:cubicBezTo>
                    <a:cubicBezTo>
                      <a:pt x="20" y="14"/>
                      <a:pt x="17" y="19"/>
                      <a:pt x="14" y="24"/>
                    </a:cubicBezTo>
                    <a:cubicBezTo>
                      <a:pt x="11" y="28"/>
                      <a:pt x="9" y="22"/>
                      <a:pt x="6" y="24"/>
                    </a:cubicBezTo>
                    <a:cubicBezTo>
                      <a:pt x="5" y="25"/>
                      <a:pt x="5" y="22"/>
                      <a:pt x="0" y="2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5" name="Freeform 105"/>
              <p:cNvSpPr>
                <a:spLocks/>
              </p:cNvSpPr>
              <p:nvPr/>
            </p:nvSpPr>
            <p:spPr bwMode="auto">
              <a:xfrm>
                <a:off x="2955" y="3496"/>
                <a:ext cx="254" cy="258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13" y="3"/>
                  </a:cxn>
                  <a:cxn ang="0">
                    <a:pos x="117" y="3"/>
                  </a:cxn>
                  <a:cxn ang="0">
                    <a:pos x="123" y="40"/>
                  </a:cxn>
                  <a:cxn ang="0">
                    <a:pos x="114" y="43"/>
                  </a:cxn>
                  <a:cxn ang="0">
                    <a:pos x="122" y="54"/>
                  </a:cxn>
                  <a:cxn ang="0">
                    <a:pos x="125" y="48"/>
                  </a:cxn>
                  <a:cxn ang="0">
                    <a:pos x="131" y="48"/>
                  </a:cxn>
                  <a:cxn ang="0">
                    <a:pos x="116" y="81"/>
                  </a:cxn>
                  <a:cxn ang="0">
                    <a:pos x="102" y="101"/>
                  </a:cxn>
                  <a:cxn ang="0">
                    <a:pos x="84" y="119"/>
                  </a:cxn>
                  <a:cxn ang="0">
                    <a:pos x="73" y="123"/>
                  </a:cxn>
                  <a:cxn ang="0">
                    <a:pos x="67" y="124"/>
                  </a:cxn>
                  <a:cxn ang="0">
                    <a:pos x="56" y="124"/>
                  </a:cxn>
                  <a:cxn ang="0">
                    <a:pos x="47" y="124"/>
                  </a:cxn>
                  <a:cxn ang="0">
                    <a:pos x="41" y="127"/>
                  </a:cxn>
                  <a:cxn ang="0">
                    <a:pos x="34" y="129"/>
                  </a:cxn>
                  <a:cxn ang="0">
                    <a:pos x="29" y="132"/>
                  </a:cxn>
                  <a:cxn ang="0">
                    <a:pos x="24" y="132"/>
                  </a:cxn>
                  <a:cxn ang="0">
                    <a:pos x="23" y="129"/>
                  </a:cxn>
                  <a:cxn ang="0">
                    <a:pos x="20" y="126"/>
                  </a:cxn>
                  <a:cxn ang="0">
                    <a:pos x="17" y="126"/>
                  </a:cxn>
                  <a:cxn ang="0">
                    <a:pos x="15" y="123"/>
                  </a:cxn>
                  <a:cxn ang="0">
                    <a:pos x="12" y="116"/>
                  </a:cxn>
                  <a:cxn ang="0">
                    <a:pos x="12" y="110"/>
                  </a:cxn>
                  <a:cxn ang="0">
                    <a:pos x="11" y="95"/>
                  </a:cxn>
                  <a:cxn ang="0">
                    <a:pos x="0" y="67"/>
                  </a:cxn>
                  <a:cxn ang="0">
                    <a:pos x="6" y="62"/>
                  </a:cxn>
                  <a:cxn ang="0">
                    <a:pos x="11" y="70"/>
                  </a:cxn>
                  <a:cxn ang="0">
                    <a:pos x="20" y="70"/>
                  </a:cxn>
                  <a:cxn ang="0">
                    <a:pos x="29" y="65"/>
                  </a:cxn>
                  <a:cxn ang="0">
                    <a:pos x="29" y="28"/>
                  </a:cxn>
                  <a:cxn ang="0">
                    <a:pos x="34" y="43"/>
                  </a:cxn>
                  <a:cxn ang="0">
                    <a:pos x="35" y="50"/>
                  </a:cxn>
                  <a:cxn ang="0">
                    <a:pos x="46" y="45"/>
                  </a:cxn>
                  <a:cxn ang="0">
                    <a:pos x="59" y="36"/>
                  </a:cxn>
                  <a:cxn ang="0">
                    <a:pos x="75" y="31"/>
                  </a:cxn>
                  <a:cxn ang="0">
                    <a:pos x="84" y="19"/>
                  </a:cxn>
                  <a:cxn ang="0">
                    <a:pos x="91" y="9"/>
                  </a:cxn>
                  <a:cxn ang="0">
                    <a:pos x="102" y="1"/>
                  </a:cxn>
                </a:cxnLst>
                <a:rect l="0" t="0" r="r" b="b"/>
                <a:pathLst>
                  <a:path w="131" h="133">
                    <a:moveTo>
                      <a:pt x="102" y="1"/>
                    </a:moveTo>
                    <a:cubicBezTo>
                      <a:pt x="107" y="0"/>
                      <a:pt x="110" y="3"/>
                      <a:pt x="113" y="3"/>
                    </a:cubicBezTo>
                    <a:cubicBezTo>
                      <a:pt x="114" y="1"/>
                      <a:pt x="116" y="3"/>
                      <a:pt x="117" y="3"/>
                    </a:cubicBezTo>
                    <a:cubicBezTo>
                      <a:pt x="120" y="11"/>
                      <a:pt x="125" y="31"/>
                      <a:pt x="123" y="40"/>
                    </a:cubicBezTo>
                    <a:cubicBezTo>
                      <a:pt x="117" y="36"/>
                      <a:pt x="116" y="39"/>
                      <a:pt x="114" y="43"/>
                    </a:cubicBezTo>
                    <a:cubicBezTo>
                      <a:pt x="113" y="50"/>
                      <a:pt x="119" y="54"/>
                      <a:pt x="122" y="54"/>
                    </a:cubicBezTo>
                    <a:cubicBezTo>
                      <a:pt x="125" y="54"/>
                      <a:pt x="122" y="48"/>
                      <a:pt x="125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28" y="74"/>
                      <a:pt x="123" y="62"/>
                      <a:pt x="116" y="81"/>
                    </a:cubicBezTo>
                    <a:cubicBezTo>
                      <a:pt x="108" y="98"/>
                      <a:pt x="105" y="95"/>
                      <a:pt x="102" y="101"/>
                    </a:cubicBezTo>
                    <a:cubicBezTo>
                      <a:pt x="94" y="112"/>
                      <a:pt x="87" y="116"/>
                      <a:pt x="84" y="119"/>
                    </a:cubicBezTo>
                    <a:cubicBezTo>
                      <a:pt x="79" y="123"/>
                      <a:pt x="73" y="119"/>
                      <a:pt x="73" y="123"/>
                    </a:cubicBezTo>
                    <a:cubicBezTo>
                      <a:pt x="75" y="126"/>
                      <a:pt x="69" y="121"/>
                      <a:pt x="67" y="124"/>
                    </a:cubicBezTo>
                    <a:cubicBezTo>
                      <a:pt x="64" y="129"/>
                      <a:pt x="58" y="123"/>
                      <a:pt x="56" y="124"/>
                    </a:cubicBezTo>
                    <a:cubicBezTo>
                      <a:pt x="53" y="126"/>
                      <a:pt x="50" y="123"/>
                      <a:pt x="47" y="124"/>
                    </a:cubicBezTo>
                    <a:cubicBezTo>
                      <a:pt x="44" y="124"/>
                      <a:pt x="46" y="126"/>
                      <a:pt x="41" y="127"/>
                    </a:cubicBezTo>
                    <a:cubicBezTo>
                      <a:pt x="37" y="129"/>
                      <a:pt x="38" y="127"/>
                      <a:pt x="34" y="129"/>
                    </a:cubicBezTo>
                    <a:cubicBezTo>
                      <a:pt x="29" y="129"/>
                      <a:pt x="31" y="133"/>
                      <a:pt x="29" y="132"/>
                    </a:cubicBezTo>
                    <a:cubicBezTo>
                      <a:pt x="28" y="132"/>
                      <a:pt x="26" y="133"/>
                      <a:pt x="24" y="132"/>
                    </a:cubicBezTo>
                    <a:cubicBezTo>
                      <a:pt x="24" y="130"/>
                      <a:pt x="23" y="132"/>
                      <a:pt x="23" y="129"/>
                    </a:cubicBezTo>
                    <a:cubicBezTo>
                      <a:pt x="23" y="126"/>
                      <a:pt x="20" y="130"/>
                      <a:pt x="20" y="126"/>
                    </a:cubicBezTo>
                    <a:cubicBezTo>
                      <a:pt x="20" y="124"/>
                      <a:pt x="17" y="124"/>
                      <a:pt x="17" y="126"/>
                    </a:cubicBezTo>
                    <a:cubicBezTo>
                      <a:pt x="15" y="129"/>
                      <a:pt x="14" y="124"/>
                      <a:pt x="15" y="123"/>
                    </a:cubicBezTo>
                    <a:cubicBezTo>
                      <a:pt x="17" y="121"/>
                      <a:pt x="15" y="119"/>
                      <a:pt x="12" y="116"/>
                    </a:cubicBezTo>
                    <a:cubicBezTo>
                      <a:pt x="9" y="112"/>
                      <a:pt x="11" y="109"/>
                      <a:pt x="12" y="110"/>
                    </a:cubicBezTo>
                    <a:cubicBezTo>
                      <a:pt x="14" y="112"/>
                      <a:pt x="18" y="105"/>
                      <a:pt x="11" y="95"/>
                    </a:cubicBezTo>
                    <a:cubicBezTo>
                      <a:pt x="3" y="81"/>
                      <a:pt x="6" y="74"/>
                      <a:pt x="0" y="67"/>
                    </a:cubicBezTo>
                    <a:cubicBezTo>
                      <a:pt x="5" y="65"/>
                      <a:pt x="3" y="59"/>
                      <a:pt x="6" y="62"/>
                    </a:cubicBezTo>
                    <a:cubicBezTo>
                      <a:pt x="9" y="65"/>
                      <a:pt x="5" y="67"/>
                      <a:pt x="11" y="70"/>
                    </a:cubicBezTo>
                    <a:cubicBezTo>
                      <a:pt x="15" y="71"/>
                      <a:pt x="18" y="68"/>
                      <a:pt x="20" y="70"/>
                    </a:cubicBezTo>
                    <a:cubicBezTo>
                      <a:pt x="21" y="71"/>
                      <a:pt x="24" y="67"/>
                      <a:pt x="29" y="65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2" y="31"/>
                      <a:pt x="35" y="40"/>
                      <a:pt x="34" y="43"/>
                    </a:cubicBezTo>
                    <a:cubicBezTo>
                      <a:pt x="32" y="45"/>
                      <a:pt x="32" y="50"/>
                      <a:pt x="35" y="50"/>
                    </a:cubicBezTo>
                    <a:cubicBezTo>
                      <a:pt x="38" y="48"/>
                      <a:pt x="40" y="51"/>
                      <a:pt x="46" y="45"/>
                    </a:cubicBezTo>
                    <a:cubicBezTo>
                      <a:pt x="50" y="39"/>
                      <a:pt x="49" y="28"/>
                      <a:pt x="59" y="36"/>
                    </a:cubicBezTo>
                    <a:cubicBezTo>
                      <a:pt x="70" y="42"/>
                      <a:pt x="72" y="36"/>
                      <a:pt x="75" y="31"/>
                    </a:cubicBezTo>
                    <a:cubicBezTo>
                      <a:pt x="76" y="25"/>
                      <a:pt x="82" y="26"/>
                      <a:pt x="84" y="19"/>
                    </a:cubicBezTo>
                    <a:cubicBezTo>
                      <a:pt x="85" y="12"/>
                      <a:pt x="90" y="14"/>
                      <a:pt x="91" y="9"/>
                    </a:cubicBezTo>
                    <a:cubicBezTo>
                      <a:pt x="93" y="5"/>
                      <a:pt x="98" y="6"/>
                      <a:pt x="102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6" name="Freeform 106"/>
              <p:cNvSpPr>
                <a:spLocks/>
              </p:cNvSpPr>
              <p:nvPr/>
            </p:nvSpPr>
            <p:spPr bwMode="auto">
              <a:xfrm>
                <a:off x="3114" y="3618"/>
                <a:ext cx="44" cy="53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3" y="13"/>
                  </a:cxn>
                  <a:cxn ang="0">
                    <a:pos x="15" y="3"/>
                  </a:cxn>
                  <a:cxn ang="0">
                    <a:pos x="20" y="14"/>
                  </a:cxn>
                  <a:cxn ang="0">
                    <a:pos x="11" y="22"/>
                  </a:cxn>
                  <a:cxn ang="0">
                    <a:pos x="8" y="25"/>
                  </a:cxn>
                </a:cxnLst>
                <a:rect l="0" t="0" r="r" b="b"/>
                <a:pathLst>
                  <a:path w="23" h="27">
                    <a:moveTo>
                      <a:pt x="8" y="25"/>
                    </a:moveTo>
                    <a:cubicBezTo>
                      <a:pt x="5" y="21"/>
                      <a:pt x="0" y="18"/>
                      <a:pt x="3" y="13"/>
                    </a:cubicBezTo>
                    <a:cubicBezTo>
                      <a:pt x="6" y="8"/>
                      <a:pt x="14" y="0"/>
                      <a:pt x="15" y="3"/>
                    </a:cubicBezTo>
                    <a:cubicBezTo>
                      <a:pt x="18" y="7"/>
                      <a:pt x="23" y="8"/>
                      <a:pt x="20" y="14"/>
                    </a:cubicBezTo>
                    <a:cubicBezTo>
                      <a:pt x="18" y="19"/>
                      <a:pt x="12" y="19"/>
                      <a:pt x="11" y="22"/>
                    </a:cubicBezTo>
                    <a:cubicBezTo>
                      <a:pt x="9" y="25"/>
                      <a:pt x="9" y="27"/>
                      <a:pt x="8" y="2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7" name="Freeform 107"/>
              <p:cNvSpPr>
                <a:spLocks/>
              </p:cNvSpPr>
              <p:nvPr/>
            </p:nvSpPr>
            <p:spPr bwMode="auto">
              <a:xfrm>
                <a:off x="3174" y="3564"/>
                <a:ext cx="23" cy="3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2" y="13"/>
                  </a:cxn>
                  <a:cxn ang="0">
                    <a:pos x="9" y="19"/>
                  </a:cxn>
                  <a:cxn ang="0">
                    <a:pos x="1" y="8"/>
                  </a:cxn>
                  <a:cxn ang="0">
                    <a:pos x="10" y="5"/>
                  </a:cxn>
                </a:cxnLst>
                <a:rect l="0" t="0" r="r" b="b"/>
                <a:pathLst>
                  <a:path w="12" h="19">
                    <a:moveTo>
                      <a:pt x="10" y="5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3"/>
                      <a:pt x="12" y="19"/>
                      <a:pt x="9" y="19"/>
                    </a:cubicBezTo>
                    <a:cubicBezTo>
                      <a:pt x="6" y="19"/>
                      <a:pt x="0" y="15"/>
                      <a:pt x="1" y="8"/>
                    </a:cubicBezTo>
                    <a:cubicBezTo>
                      <a:pt x="3" y="4"/>
                      <a:pt x="4" y="0"/>
                      <a:pt x="10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8" name="Freeform 108"/>
              <p:cNvSpPr>
                <a:spLocks/>
              </p:cNvSpPr>
              <p:nvPr/>
            </p:nvSpPr>
            <p:spPr bwMode="auto">
              <a:xfrm>
                <a:off x="3203" y="3252"/>
                <a:ext cx="54" cy="151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9" y="50"/>
                  </a:cxn>
                  <a:cxn ang="0">
                    <a:pos x="15" y="58"/>
                  </a:cxn>
                  <a:cxn ang="0">
                    <a:pos x="15" y="67"/>
                  </a:cxn>
                  <a:cxn ang="0">
                    <a:pos x="19" y="76"/>
                  </a:cxn>
                  <a:cxn ang="0">
                    <a:pos x="21" y="72"/>
                  </a:cxn>
                  <a:cxn ang="0">
                    <a:pos x="24" y="67"/>
                  </a:cxn>
                  <a:cxn ang="0">
                    <a:pos x="25" y="59"/>
                  </a:cxn>
                  <a:cxn ang="0">
                    <a:pos x="22" y="47"/>
                  </a:cxn>
                  <a:cxn ang="0">
                    <a:pos x="15" y="37"/>
                  </a:cxn>
                  <a:cxn ang="0">
                    <a:pos x="15" y="25"/>
                  </a:cxn>
                  <a:cxn ang="0">
                    <a:pos x="16" y="20"/>
                  </a:cxn>
                  <a:cxn ang="0">
                    <a:pos x="15" y="11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  <a:cxn ang="0">
                    <a:pos x="7" y="14"/>
                  </a:cxn>
                  <a:cxn ang="0">
                    <a:pos x="6" y="19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1" y="41"/>
                  </a:cxn>
                  <a:cxn ang="0">
                    <a:pos x="4" y="45"/>
                  </a:cxn>
                </a:cxnLst>
                <a:rect l="0" t="0" r="r" b="b"/>
                <a:pathLst>
                  <a:path w="28" h="78">
                    <a:moveTo>
                      <a:pt x="4" y="45"/>
                    </a:moveTo>
                    <a:cubicBezTo>
                      <a:pt x="6" y="48"/>
                      <a:pt x="7" y="51"/>
                      <a:pt x="9" y="50"/>
                    </a:cubicBezTo>
                    <a:cubicBezTo>
                      <a:pt x="15" y="48"/>
                      <a:pt x="16" y="51"/>
                      <a:pt x="15" y="58"/>
                    </a:cubicBezTo>
                    <a:cubicBezTo>
                      <a:pt x="15" y="64"/>
                      <a:pt x="10" y="62"/>
                      <a:pt x="15" y="67"/>
                    </a:cubicBezTo>
                    <a:cubicBezTo>
                      <a:pt x="19" y="73"/>
                      <a:pt x="18" y="76"/>
                      <a:pt x="19" y="76"/>
                    </a:cubicBezTo>
                    <a:cubicBezTo>
                      <a:pt x="21" y="78"/>
                      <a:pt x="21" y="75"/>
                      <a:pt x="21" y="72"/>
                    </a:cubicBezTo>
                    <a:cubicBezTo>
                      <a:pt x="19" y="69"/>
                      <a:pt x="21" y="67"/>
                      <a:pt x="24" y="67"/>
                    </a:cubicBezTo>
                    <a:cubicBezTo>
                      <a:pt x="25" y="65"/>
                      <a:pt x="25" y="64"/>
                      <a:pt x="25" y="59"/>
                    </a:cubicBezTo>
                    <a:cubicBezTo>
                      <a:pt x="25" y="55"/>
                      <a:pt x="28" y="53"/>
                      <a:pt x="22" y="47"/>
                    </a:cubicBezTo>
                    <a:cubicBezTo>
                      <a:pt x="18" y="41"/>
                      <a:pt x="16" y="41"/>
                      <a:pt x="15" y="37"/>
                    </a:cubicBezTo>
                    <a:cubicBezTo>
                      <a:pt x="15" y="33"/>
                      <a:pt x="13" y="28"/>
                      <a:pt x="15" y="25"/>
                    </a:cubicBezTo>
                    <a:cubicBezTo>
                      <a:pt x="16" y="24"/>
                      <a:pt x="15" y="22"/>
                      <a:pt x="16" y="20"/>
                    </a:cubicBezTo>
                    <a:cubicBezTo>
                      <a:pt x="13" y="16"/>
                      <a:pt x="16" y="16"/>
                      <a:pt x="15" y="11"/>
                    </a:cubicBezTo>
                    <a:cubicBezTo>
                      <a:pt x="13" y="6"/>
                      <a:pt x="12" y="3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3" y="3"/>
                      <a:pt x="3" y="0"/>
                      <a:pt x="6" y="3"/>
                    </a:cubicBezTo>
                    <a:cubicBezTo>
                      <a:pt x="7" y="5"/>
                      <a:pt x="4" y="5"/>
                      <a:pt x="6" y="8"/>
                    </a:cubicBezTo>
                    <a:cubicBezTo>
                      <a:pt x="9" y="10"/>
                      <a:pt x="9" y="11"/>
                      <a:pt x="7" y="14"/>
                    </a:cubicBezTo>
                    <a:cubicBezTo>
                      <a:pt x="4" y="16"/>
                      <a:pt x="7" y="17"/>
                      <a:pt x="6" y="19"/>
                    </a:cubicBezTo>
                    <a:cubicBezTo>
                      <a:pt x="4" y="20"/>
                      <a:pt x="6" y="22"/>
                      <a:pt x="6" y="25"/>
                    </a:cubicBezTo>
                    <a:cubicBezTo>
                      <a:pt x="4" y="30"/>
                      <a:pt x="9" y="31"/>
                      <a:pt x="6" y="31"/>
                    </a:cubicBezTo>
                    <a:cubicBezTo>
                      <a:pt x="1" y="31"/>
                      <a:pt x="4" y="37"/>
                      <a:pt x="1" y="41"/>
                    </a:cubicBezTo>
                    <a:cubicBezTo>
                      <a:pt x="0" y="42"/>
                      <a:pt x="3" y="44"/>
                      <a:pt x="4" y="4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89" name="Freeform 109"/>
              <p:cNvSpPr>
                <a:spLocks/>
              </p:cNvSpPr>
              <p:nvPr/>
            </p:nvSpPr>
            <p:spPr bwMode="auto">
              <a:xfrm>
                <a:off x="2904" y="2621"/>
                <a:ext cx="171" cy="311"/>
              </a:xfrm>
              <a:custGeom>
                <a:avLst/>
                <a:gdLst/>
                <a:ahLst/>
                <a:cxnLst>
                  <a:cxn ang="0">
                    <a:pos x="18" y="159"/>
                  </a:cxn>
                  <a:cxn ang="0">
                    <a:pos x="26" y="157"/>
                  </a:cxn>
                  <a:cxn ang="0">
                    <a:pos x="31" y="157"/>
                  </a:cxn>
                  <a:cxn ang="0">
                    <a:pos x="46" y="151"/>
                  </a:cxn>
                  <a:cxn ang="0">
                    <a:pos x="46" y="145"/>
                  </a:cxn>
                  <a:cxn ang="0">
                    <a:pos x="62" y="138"/>
                  </a:cxn>
                  <a:cxn ang="0">
                    <a:pos x="67" y="129"/>
                  </a:cxn>
                  <a:cxn ang="0">
                    <a:pos x="77" y="126"/>
                  </a:cxn>
                  <a:cxn ang="0">
                    <a:pos x="74" y="118"/>
                  </a:cxn>
                  <a:cxn ang="0">
                    <a:pos x="73" y="110"/>
                  </a:cxn>
                  <a:cxn ang="0">
                    <a:pos x="68" y="109"/>
                  </a:cxn>
                  <a:cxn ang="0">
                    <a:pos x="71" y="100"/>
                  </a:cxn>
                  <a:cxn ang="0">
                    <a:pos x="73" y="92"/>
                  </a:cxn>
                  <a:cxn ang="0">
                    <a:pos x="76" y="87"/>
                  </a:cxn>
                  <a:cxn ang="0">
                    <a:pos x="77" y="82"/>
                  </a:cxn>
                  <a:cxn ang="0">
                    <a:pos x="84" y="78"/>
                  </a:cxn>
                  <a:cxn ang="0">
                    <a:pos x="85" y="76"/>
                  </a:cxn>
                  <a:cxn ang="0">
                    <a:pos x="85" y="40"/>
                  </a:cxn>
                  <a:cxn ang="0">
                    <a:pos x="23" y="0"/>
                  </a:cxn>
                  <a:cxn ang="0">
                    <a:pos x="14" y="5"/>
                  </a:cxn>
                  <a:cxn ang="0">
                    <a:pos x="18" y="27"/>
                  </a:cxn>
                  <a:cxn ang="0">
                    <a:pos x="20" y="44"/>
                  </a:cxn>
                  <a:cxn ang="0">
                    <a:pos x="17" y="68"/>
                  </a:cxn>
                  <a:cxn ang="0">
                    <a:pos x="3" y="98"/>
                  </a:cxn>
                  <a:cxn ang="0">
                    <a:pos x="8" y="104"/>
                  </a:cxn>
                  <a:cxn ang="0">
                    <a:pos x="12" y="107"/>
                  </a:cxn>
                  <a:cxn ang="0">
                    <a:pos x="14" y="114"/>
                  </a:cxn>
                  <a:cxn ang="0">
                    <a:pos x="20" y="134"/>
                  </a:cxn>
                  <a:cxn ang="0">
                    <a:pos x="11" y="135"/>
                  </a:cxn>
                  <a:cxn ang="0">
                    <a:pos x="8" y="140"/>
                  </a:cxn>
                  <a:cxn ang="0">
                    <a:pos x="17" y="152"/>
                  </a:cxn>
                  <a:cxn ang="0">
                    <a:pos x="18" y="159"/>
                  </a:cxn>
                </a:cxnLst>
                <a:rect l="0" t="0" r="r" b="b"/>
                <a:pathLst>
                  <a:path w="88" h="160">
                    <a:moveTo>
                      <a:pt x="18" y="159"/>
                    </a:moveTo>
                    <a:cubicBezTo>
                      <a:pt x="21" y="160"/>
                      <a:pt x="24" y="159"/>
                      <a:pt x="26" y="157"/>
                    </a:cubicBezTo>
                    <a:cubicBezTo>
                      <a:pt x="27" y="154"/>
                      <a:pt x="27" y="160"/>
                      <a:pt x="31" y="157"/>
                    </a:cubicBezTo>
                    <a:cubicBezTo>
                      <a:pt x="37" y="152"/>
                      <a:pt x="41" y="157"/>
                      <a:pt x="46" y="151"/>
                    </a:cubicBezTo>
                    <a:cubicBezTo>
                      <a:pt x="49" y="146"/>
                      <a:pt x="44" y="146"/>
                      <a:pt x="46" y="145"/>
                    </a:cubicBezTo>
                    <a:cubicBezTo>
                      <a:pt x="47" y="143"/>
                      <a:pt x="56" y="146"/>
                      <a:pt x="62" y="138"/>
                    </a:cubicBezTo>
                    <a:cubicBezTo>
                      <a:pt x="67" y="131"/>
                      <a:pt x="68" y="134"/>
                      <a:pt x="67" y="129"/>
                    </a:cubicBezTo>
                    <a:cubicBezTo>
                      <a:pt x="67" y="128"/>
                      <a:pt x="74" y="124"/>
                      <a:pt x="77" y="126"/>
                    </a:cubicBezTo>
                    <a:cubicBezTo>
                      <a:pt x="79" y="120"/>
                      <a:pt x="74" y="123"/>
                      <a:pt x="74" y="118"/>
                    </a:cubicBezTo>
                    <a:cubicBezTo>
                      <a:pt x="74" y="114"/>
                      <a:pt x="73" y="115"/>
                      <a:pt x="73" y="110"/>
                    </a:cubicBezTo>
                    <a:cubicBezTo>
                      <a:pt x="73" y="106"/>
                      <a:pt x="70" y="110"/>
                      <a:pt x="68" y="109"/>
                    </a:cubicBezTo>
                    <a:cubicBezTo>
                      <a:pt x="67" y="104"/>
                      <a:pt x="74" y="104"/>
                      <a:pt x="71" y="100"/>
                    </a:cubicBezTo>
                    <a:cubicBezTo>
                      <a:pt x="68" y="95"/>
                      <a:pt x="76" y="96"/>
                      <a:pt x="73" y="92"/>
                    </a:cubicBezTo>
                    <a:cubicBezTo>
                      <a:pt x="71" y="87"/>
                      <a:pt x="76" y="92"/>
                      <a:pt x="76" y="87"/>
                    </a:cubicBezTo>
                    <a:cubicBezTo>
                      <a:pt x="74" y="84"/>
                      <a:pt x="77" y="87"/>
                      <a:pt x="77" y="82"/>
                    </a:cubicBezTo>
                    <a:cubicBezTo>
                      <a:pt x="77" y="78"/>
                      <a:pt x="81" y="78"/>
                      <a:pt x="84" y="78"/>
                    </a:cubicBezTo>
                    <a:cubicBezTo>
                      <a:pt x="88" y="79"/>
                      <a:pt x="85" y="76"/>
                      <a:pt x="85" y="76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0"/>
                      <a:pt x="44" y="13"/>
                      <a:pt x="23" y="0"/>
                    </a:cubicBezTo>
                    <a:cubicBezTo>
                      <a:pt x="21" y="0"/>
                      <a:pt x="17" y="3"/>
                      <a:pt x="14" y="5"/>
                    </a:cubicBezTo>
                    <a:cubicBezTo>
                      <a:pt x="18" y="14"/>
                      <a:pt x="14" y="17"/>
                      <a:pt x="18" y="27"/>
                    </a:cubicBezTo>
                    <a:cubicBezTo>
                      <a:pt x="24" y="37"/>
                      <a:pt x="20" y="33"/>
                      <a:pt x="20" y="44"/>
                    </a:cubicBezTo>
                    <a:cubicBezTo>
                      <a:pt x="20" y="53"/>
                      <a:pt x="18" y="67"/>
                      <a:pt x="17" y="68"/>
                    </a:cubicBezTo>
                    <a:cubicBezTo>
                      <a:pt x="15" y="70"/>
                      <a:pt x="0" y="89"/>
                      <a:pt x="3" y="98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7" y="104"/>
                      <a:pt x="8" y="106"/>
                      <a:pt x="12" y="107"/>
                    </a:cubicBezTo>
                    <a:cubicBezTo>
                      <a:pt x="15" y="109"/>
                      <a:pt x="12" y="114"/>
                      <a:pt x="14" y="114"/>
                    </a:cubicBezTo>
                    <a:cubicBezTo>
                      <a:pt x="17" y="115"/>
                      <a:pt x="12" y="129"/>
                      <a:pt x="20" y="134"/>
                    </a:cubicBezTo>
                    <a:cubicBezTo>
                      <a:pt x="15" y="137"/>
                      <a:pt x="12" y="135"/>
                      <a:pt x="11" y="135"/>
                    </a:cubicBezTo>
                    <a:cubicBezTo>
                      <a:pt x="8" y="134"/>
                      <a:pt x="6" y="138"/>
                      <a:pt x="8" y="140"/>
                    </a:cubicBezTo>
                    <a:cubicBezTo>
                      <a:pt x="14" y="149"/>
                      <a:pt x="17" y="148"/>
                      <a:pt x="17" y="152"/>
                    </a:cubicBezTo>
                    <a:cubicBezTo>
                      <a:pt x="18" y="159"/>
                      <a:pt x="20" y="156"/>
                      <a:pt x="18" y="15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0" name="Freeform 110"/>
              <p:cNvSpPr>
                <a:spLocks/>
              </p:cNvSpPr>
              <p:nvPr/>
            </p:nvSpPr>
            <p:spPr bwMode="auto">
              <a:xfrm>
                <a:off x="2702" y="2621"/>
                <a:ext cx="251" cy="229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32" y="72"/>
                  </a:cxn>
                  <a:cxn ang="0">
                    <a:pos x="29" y="79"/>
                  </a:cxn>
                  <a:cxn ang="0">
                    <a:pos x="26" y="81"/>
                  </a:cxn>
                  <a:cxn ang="0">
                    <a:pos x="14" y="82"/>
                  </a:cxn>
                  <a:cxn ang="0">
                    <a:pos x="2" y="86"/>
                  </a:cxn>
                  <a:cxn ang="0">
                    <a:pos x="3" y="95"/>
                  </a:cxn>
                  <a:cxn ang="0">
                    <a:pos x="6" y="100"/>
                  </a:cxn>
                  <a:cxn ang="0">
                    <a:pos x="8" y="101"/>
                  </a:cxn>
                  <a:cxn ang="0">
                    <a:pos x="8" y="104"/>
                  </a:cxn>
                  <a:cxn ang="0">
                    <a:pos x="14" y="109"/>
                  </a:cxn>
                  <a:cxn ang="0">
                    <a:pos x="17" y="112"/>
                  </a:cxn>
                  <a:cxn ang="0">
                    <a:pos x="19" y="117"/>
                  </a:cxn>
                  <a:cxn ang="0">
                    <a:pos x="20" y="112"/>
                  </a:cxn>
                  <a:cxn ang="0">
                    <a:pos x="23" y="112"/>
                  </a:cxn>
                  <a:cxn ang="0">
                    <a:pos x="28" y="118"/>
                  </a:cxn>
                  <a:cxn ang="0">
                    <a:pos x="31" y="109"/>
                  </a:cxn>
                  <a:cxn ang="0">
                    <a:pos x="32" y="100"/>
                  </a:cxn>
                  <a:cxn ang="0">
                    <a:pos x="40" y="98"/>
                  </a:cxn>
                  <a:cxn ang="0">
                    <a:pos x="45" y="96"/>
                  </a:cxn>
                  <a:cxn ang="0">
                    <a:pos x="52" y="103"/>
                  </a:cxn>
                  <a:cxn ang="0">
                    <a:pos x="63" y="101"/>
                  </a:cxn>
                  <a:cxn ang="0">
                    <a:pos x="72" y="107"/>
                  </a:cxn>
                  <a:cxn ang="0">
                    <a:pos x="84" y="101"/>
                  </a:cxn>
                  <a:cxn ang="0">
                    <a:pos x="100" y="103"/>
                  </a:cxn>
                  <a:cxn ang="0">
                    <a:pos x="107" y="98"/>
                  </a:cxn>
                  <a:cxn ang="0">
                    <a:pos x="121" y="68"/>
                  </a:cxn>
                  <a:cxn ang="0">
                    <a:pos x="124" y="44"/>
                  </a:cxn>
                  <a:cxn ang="0">
                    <a:pos x="123" y="27"/>
                  </a:cxn>
                  <a:cxn ang="0">
                    <a:pos x="118" y="5"/>
                  </a:cxn>
                  <a:cxn ang="0">
                    <a:pos x="110" y="6"/>
                  </a:cxn>
                  <a:cxn ang="0">
                    <a:pos x="95" y="0"/>
                  </a:cxn>
                  <a:cxn ang="0">
                    <a:pos x="60" y="27"/>
                  </a:cxn>
                  <a:cxn ang="0">
                    <a:pos x="32" y="44"/>
                  </a:cxn>
                </a:cxnLst>
                <a:rect l="0" t="0" r="r" b="b"/>
                <a:pathLst>
                  <a:path w="129" h="118">
                    <a:moveTo>
                      <a:pt x="32" y="44"/>
                    </a:moveTo>
                    <a:cubicBezTo>
                      <a:pt x="32" y="44"/>
                      <a:pt x="34" y="70"/>
                      <a:pt x="32" y="72"/>
                    </a:cubicBezTo>
                    <a:cubicBezTo>
                      <a:pt x="31" y="75"/>
                      <a:pt x="32" y="79"/>
                      <a:pt x="29" y="79"/>
                    </a:cubicBezTo>
                    <a:cubicBezTo>
                      <a:pt x="26" y="79"/>
                      <a:pt x="28" y="82"/>
                      <a:pt x="26" y="81"/>
                    </a:cubicBezTo>
                    <a:cubicBezTo>
                      <a:pt x="25" y="81"/>
                      <a:pt x="23" y="82"/>
                      <a:pt x="14" y="82"/>
                    </a:cubicBezTo>
                    <a:cubicBezTo>
                      <a:pt x="6" y="82"/>
                      <a:pt x="11" y="87"/>
                      <a:pt x="2" y="86"/>
                    </a:cubicBezTo>
                    <a:cubicBezTo>
                      <a:pt x="0" y="92"/>
                      <a:pt x="2" y="89"/>
                      <a:pt x="3" y="95"/>
                    </a:cubicBezTo>
                    <a:cubicBezTo>
                      <a:pt x="3" y="100"/>
                      <a:pt x="5" y="96"/>
                      <a:pt x="6" y="100"/>
                    </a:cubicBezTo>
                    <a:cubicBezTo>
                      <a:pt x="9" y="101"/>
                      <a:pt x="9" y="103"/>
                      <a:pt x="8" y="101"/>
                    </a:cubicBezTo>
                    <a:cubicBezTo>
                      <a:pt x="6" y="101"/>
                      <a:pt x="6" y="104"/>
                      <a:pt x="8" y="104"/>
                    </a:cubicBezTo>
                    <a:cubicBezTo>
                      <a:pt x="9" y="106"/>
                      <a:pt x="12" y="110"/>
                      <a:pt x="14" y="109"/>
                    </a:cubicBezTo>
                    <a:cubicBezTo>
                      <a:pt x="16" y="106"/>
                      <a:pt x="19" y="110"/>
                      <a:pt x="17" y="112"/>
                    </a:cubicBezTo>
                    <a:cubicBezTo>
                      <a:pt x="16" y="112"/>
                      <a:pt x="17" y="114"/>
                      <a:pt x="19" y="117"/>
                    </a:cubicBezTo>
                    <a:cubicBezTo>
                      <a:pt x="20" y="114"/>
                      <a:pt x="17" y="112"/>
                      <a:pt x="20" y="112"/>
                    </a:cubicBezTo>
                    <a:cubicBezTo>
                      <a:pt x="22" y="112"/>
                      <a:pt x="20" y="109"/>
                      <a:pt x="23" y="112"/>
                    </a:cubicBezTo>
                    <a:cubicBezTo>
                      <a:pt x="26" y="115"/>
                      <a:pt x="26" y="115"/>
                      <a:pt x="28" y="118"/>
                    </a:cubicBezTo>
                    <a:cubicBezTo>
                      <a:pt x="29" y="115"/>
                      <a:pt x="26" y="110"/>
                      <a:pt x="31" y="109"/>
                    </a:cubicBezTo>
                    <a:cubicBezTo>
                      <a:pt x="34" y="106"/>
                      <a:pt x="31" y="103"/>
                      <a:pt x="32" y="100"/>
                    </a:cubicBezTo>
                    <a:cubicBezTo>
                      <a:pt x="35" y="98"/>
                      <a:pt x="35" y="98"/>
                      <a:pt x="40" y="98"/>
                    </a:cubicBezTo>
                    <a:cubicBezTo>
                      <a:pt x="43" y="98"/>
                      <a:pt x="42" y="95"/>
                      <a:pt x="45" y="96"/>
                    </a:cubicBezTo>
                    <a:cubicBezTo>
                      <a:pt x="48" y="98"/>
                      <a:pt x="51" y="96"/>
                      <a:pt x="52" y="103"/>
                    </a:cubicBezTo>
                    <a:cubicBezTo>
                      <a:pt x="55" y="109"/>
                      <a:pt x="60" y="101"/>
                      <a:pt x="63" y="101"/>
                    </a:cubicBezTo>
                    <a:cubicBezTo>
                      <a:pt x="64" y="101"/>
                      <a:pt x="68" y="106"/>
                      <a:pt x="72" y="107"/>
                    </a:cubicBezTo>
                    <a:cubicBezTo>
                      <a:pt x="78" y="107"/>
                      <a:pt x="77" y="103"/>
                      <a:pt x="84" y="101"/>
                    </a:cubicBezTo>
                    <a:cubicBezTo>
                      <a:pt x="94" y="100"/>
                      <a:pt x="98" y="107"/>
                      <a:pt x="100" y="103"/>
                    </a:cubicBezTo>
                    <a:cubicBezTo>
                      <a:pt x="101" y="98"/>
                      <a:pt x="103" y="101"/>
                      <a:pt x="107" y="98"/>
                    </a:cubicBezTo>
                    <a:cubicBezTo>
                      <a:pt x="104" y="89"/>
                      <a:pt x="119" y="70"/>
                      <a:pt x="121" y="68"/>
                    </a:cubicBezTo>
                    <a:cubicBezTo>
                      <a:pt x="123" y="67"/>
                      <a:pt x="124" y="53"/>
                      <a:pt x="124" y="44"/>
                    </a:cubicBezTo>
                    <a:cubicBezTo>
                      <a:pt x="124" y="33"/>
                      <a:pt x="129" y="37"/>
                      <a:pt x="123" y="27"/>
                    </a:cubicBezTo>
                    <a:cubicBezTo>
                      <a:pt x="118" y="17"/>
                      <a:pt x="123" y="14"/>
                      <a:pt x="118" y="5"/>
                    </a:cubicBezTo>
                    <a:cubicBezTo>
                      <a:pt x="112" y="9"/>
                      <a:pt x="113" y="11"/>
                      <a:pt x="110" y="6"/>
                    </a:cubicBezTo>
                    <a:cubicBezTo>
                      <a:pt x="107" y="2"/>
                      <a:pt x="98" y="3"/>
                      <a:pt x="95" y="0"/>
                    </a:cubicBezTo>
                    <a:cubicBezTo>
                      <a:pt x="90" y="3"/>
                      <a:pt x="69" y="19"/>
                      <a:pt x="60" y="27"/>
                    </a:cubicBezTo>
                    <a:cubicBezTo>
                      <a:pt x="51" y="33"/>
                      <a:pt x="54" y="44"/>
                      <a:pt x="32" y="4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1" name="Freeform 111"/>
              <p:cNvSpPr>
                <a:spLocks/>
              </p:cNvSpPr>
              <p:nvPr/>
            </p:nvSpPr>
            <p:spPr bwMode="auto">
              <a:xfrm>
                <a:off x="2510" y="2590"/>
                <a:ext cx="258" cy="297"/>
              </a:xfrm>
              <a:custGeom>
                <a:avLst/>
                <a:gdLst/>
                <a:ahLst/>
                <a:cxnLst>
                  <a:cxn ang="0">
                    <a:pos x="101" y="101"/>
                  </a:cxn>
                  <a:cxn ang="0">
                    <a:pos x="113" y="98"/>
                  </a:cxn>
                  <a:cxn ang="0">
                    <a:pos x="126" y="97"/>
                  </a:cxn>
                  <a:cxn ang="0">
                    <a:pos x="129" y="95"/>
                  </a:cxn>
                  <a:cxn ang="0">
                    <a:pos x="132" y="87"/>
                  </a:cxn>
                  <a:cxn ang="0">
                    <a:pos x="132" y="59"/>
                  </a:cxn>
                  <a:cxn ang="0">
                    <a:pos x="124" y="59"/>
                  </a:cxn>
                  <a:cxn ang="0">
                    <a:pos x="121" y="51"/>
                  </a:cxn>
                  <a:cxn ang="0">
                    <a:pos x="115" y="48"/>
                  </a:cxn>
                  <a:cxn ang="0">
                    <a:pos x="110" y="44"/>
                  </a:cxn>
                  <a:cxn ang="0">
                    <a:pos x="107" y="39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54" y="86"/>
                  </a:cxn>
                  <a:cxn ang="0">
                    <a:pos x="55" y="97"/>
                  </a:cxn>
                  <a:cxn ang="0">
                    <a:pos x="26" y="97"/>
                  </a:cxn>
                  <a:cxn ang="0">
                    <a:pos x="23" y="97"/>
                  </a:cxn>
                  <a:cxn ang="0">
                    <a:pos x="16" y="97"/>
                  </a:cxn>
                  <a:cxn ang="0">
                    <a:pos x="11" y="100"/>
                  </a:cxn>
                  <a:cxn ang="0">
                    <a:pos x="5" y="97"/>
                  </a:cxn>
                  <a:cxn ang="0">
                    <a:pos x="2" y="104"/>
                  </a:cxn>
                  <a:cxn ang="0">
                    <a:pos x="3" y="111"/>
                  </a:cxn>
                  <a:cxn ang="0">
                    <a:pos x="3" y="115"/>
                  </a:cxn>
                  <a:cxn ang="0">
                    <a:pos x="8" y="120"/>
                  </a:cxn>
                  <a:cxn ang="0">
                    <a:pos x="8" y="126"/>
                  </a:cxn>
                  <a:cxn ang="0">
                    <a:pos x="11" y="129"/>
                  </a:cxn>
                  <a:cxn ang="0">
                    <a:pos x="13" y="131"/>
                  </a:cxn>
                  <a:cxn ang="0">
                    <a:pos x="20" y="129"/>
                  </a:cxn>
                  <a:cxn ang="0">
                    <a:pos x="23" y="128"/>
                  </a:cxn>
                  <a:cxn ang="0">
                    <a:pos x="26" y="126"/>
                  </a:cxn>
                  <a:cxn ang="0">
                    <a:pos x="28" y="131"/>
                  </a:cxn>
                  <a:cxn ang="0">
                    <a:pos x="29" y="134"/>
                  </a:cxn>
                  <a:cxn ang="0">
                    <a:pos x="31" y="137"/>
                  </a:cxn>
                  <a:cxn ang="0">
                    <a:pos x="31" y="140"/>
                  </a:cxn>
                  <a:cxn ang="0">
                    <a:pos x="32" y="145"/>
                  </a:cxn>
                  <a:cxn ang="0">
                    <a:pos x="35" y="150"/>
                  </a:cxn>
                  <a:cxn ang="0">
                    <a:pos x="45" y="148"/>
                  </a:cxn>
                  <a:cxn ang="0">
                    <a:pos x="49" y="146"/>
                  </a:cxn>
                  <a:cxn ang="0">
                    <a:pos x="55" y="146"/>
                  </a:cxn>
                  <a:cxn ang="0">
                    <a:pos x="55" y="140"/>
                  </a:cxn>
                  <a:cxn ang="0">
                    <a:pos x="57" y="132"/>
                  </a:cxn>
                  <a:cxn ang="0">
                    <a:pos x="63" y="129"/>
                  </a:cxn>
                  <a:cxn ang="0">
                    <a:pos x="63" y="125"/>
                  </a:cxn>
                  <a:cxn ang="0">
                    <a:pos x="66" y="122"/>
                  </a:cxn>
                  <a:cxn ang="0">
                    <a:pos x="66" y="117"/>
                  </a:cxn>
                  <a:cxn ang="0">
                    <a:pos x="69" y="118"/>
                  </a:cxn>
                  <a:cxn ang="0">
                    <a:pos x="72" y="115"/>
                  </a:cxn>
                  <a:cxn ang="0">
                    <a:pos x="77" y="114"/>
                  </a:cxn>
                  <a:cxn ang="0">
                    <a:pos x="81" y="109"/>
                  </a:cxn>
                  <a:cxn ang="0">
                    <a:pos x="86" y="104"/>
                  </a:cxn>
                  <a:cxn ang="0">
                    <a:pos x="95" y="100"/>
                  </a:cxn>
                  <a:cxn ang="0">
                    <a:pos x="98" y="101"/>
                  </a:cxn>
                  <a:cxn ang="0">
                    <a:pos x="101" y="101"/>
                  </a:cxn>
                </a:cxnLst>
                <a:rect l="0" t="0" r="r" b="b"/>
                <a:pathLst>
                  <a:path w="133" h="153">
                    <a:moveTo>
                      <a:pt x="101" y="101"/>
                    </a:moveTo>
                    <a:cubicBezTo>
                      <a:pt x="110" y="103"/>
                      <a:pt x="106" y="98"/>
                      <a:pt x="113" y="98"/>
                    </a:cubicBezTo>
                    <a:cubicBezTo>
                      <a:pt x="123" y="98"/>
                      <a:pt x="124" y="97"/>
                      <a:pt x="126" y="97"/>
                    </a:cubicBezTo>
                    <a:cubicBezTo>
                      <a:pt x="127" y="98"/>
                      <a:pt x="126" y="95"/>
                      <a:pt x="129" y="95"/>
                    </a:cubicBezTo>
                    <a:cubicBezTo>
                      <a:pt x="132" y="95"/>
                      <a:pt x="130" y="90"/>
                      <a:pt x="132" y="87"/>
                    </a:cubicBezTo>
                    <a:cubicBezTo>
                      <a:pt x="133" y="86"/>
                      <a:pt x="132" y="59"/>
                      <a:pt x="132" y="59"/>
                    </a:cubicBezTo>
                    <a:cubicBezTo>
                      <a:pt x="124" y="62"/>
                      <a:pt x="123" y="61"/>
                      <a:pt x="124" y="59"/>
                    </a:cubicBezTo>
                    <a:cubicBezTo>
                      <a:pt x="126" y="56"/>
                      <a:pt x="126" y="51"/>
                      <a:pt x="121" y="51"/>
                    </a:cubicBezTo>
                    <a:cubicBezTo>
                      <a:pt x="116" y="51"/>
                      <a:pt x="120" y="48"/>
                      <a:pt x="115" y="48"/>
                    </a:cubicBezTo>
                    <a:cubicBezTo>
                      <a:pt x="112" y="50"/>
                      <a:pt x="113" y="45"/>
                      <a:pt x="110" y="44"/>
                    </a:cubicBezTo>
                    <a:cubicBezTo>
                      <a:pt x="107" y="42"/>
                      <a:pt x="110" y="42"/>
                      <a:pt x="107" y="39"/>
                    </a:cubicBezTo>
                    <a:cubicBezTo>
                      <a:pt x="106" y="37"/>
                      <a:pt x="61" y="0"/>
                      <a:pt x="61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54" y="81"/>
                      <a:pt x="54" y="86"/>
                    </a:cubicBezTo>
                    <a:cubicBezTo>
                      <a:pt x="55" y="90"/>
                      <a:pt x="58" y="83"/>
                      <a:pt x="55" y="97"/>
                    </a:cubicBezTo>
                    <a:cubicBezTo>
                      <a:pt x="55" y="97"/>
                      <a:pt x="31" y="97"/>
                      <a:pt x="26" y="97"/>
                    </a:cubicBezTo>
                    <a:cubicBezTo>
                      <a:pt x="23" y="97"/>
                      <a:pt x="25" y="93"/>
                      <a:pt x="23" y="97"/>
                    </a:cubicBezTo>
                    <a:cubicBezTo>
                      <a:pt x="23" y="98"/>
                      <a:pt x="19" y="98"/>
                      <a:pt x="16" y="97"/>
                    </a:cubicBezTo>
                    <a:cubicBezTo>
                      <a:pt x="11" y="95"/>
                      <a:pt x="13" y="103"/>
                      <a:pt x="11" y="100"/>
                    </a:cubicBezTo>
                    <a:cubicBezTo>
                      <a:pt x="10" y="97"/>
                      <a:pt x="8" y="92"/>
                      <a:pt x="5" y="97"/>
                    </a:cubicBezTo>
                    <a:cubicBezTo>
                      <a:pt x="2" y="101"/>
                      <a:pt x="8" y="101"/>
                      <a:pt x="2" y="104"/>
                    </a:cubicBezTo>
                    <a:cubicBezTo>
                      <a:pt x="0" y="109"/>
                      <a:pt x="3" y="106"/>
                      <a:pt x="3" y="111"/>
                    </a:cubicBezTo>
                    <a:cubicBezTo>
                      <a:pt x="3" y="115"/>
                      <a:pt x="2" y="112"/>
                      <a:pt x="3" y="115"/>
                    </a:cubicBezTo>
                    <a:cubicBezTo>
                      <a:pt x="5" y="120"/>
                      <a:pt x="5" y="115"/>
                      <a:pt x="8" y="120"/>
                    </a:cubicBezTo>
                    <a:cubicBezTo>
                      <a:pt x="10" y="123"/>
                      <a:pt x="8" y="123"/>
                      <a:pt x="8" y="126"/>
                    </a:cubicBezTo>
                    <a:cubicBezTo>
                      <a:pt x="6" y="131"/>
                      <a:pt x="10" y="132"/>
                      <a:pt x="11" y="129"/>
                    </a:cubicBezTo>
                    <a:cubicBezTo>
                      <a:pt x="11" y="128"/>
                      <a:pt x="13" y="129"/>
                      <a:pt x="13" y="131"/>
                    </a:cubicBezTo>
                    <a:cubicBezTo>
                      <a:pt x="16" y="134"/>
                      <a:pt x="14" y="126"/>
                      <a:pt x="20" y="129"/>
                    </a:cubicBezTo>
                    <a:cubicBezTo>
                      <a:pt x="23" y="132"/>
                      <a:pt x="22" y="129"/>
                      <a:pt x="23" y="128"/>
                    </a:cubicBezTo>
                    <a:cubicBezTo>
                      <a:pt x="26" y="128"/>
                      <a:pt x="22" y="125"/>
                      <a:pt x="26" y="126"/>
                    </a:cubicBezTo>
                    <a:cubicBezTo>
                      <a:pt x="29" y="128"/>
                      <a:pt x="28" y="129"/>
                      <a:pt x="28" y="131"/>
                    </a:cubicBezTo>
                    <a:cubicBezTo>
                      <a:pt x="29" y="131"/>
                      <a:pt x="28" y="134"/>
                      <a:pt x="29" y="134"/>
                    </a:cubicBezTo>
                    <a:cubicBezTo>
                      <a:pt x="31" y="134"/>
                      <a:pt x="34" y="137"/>
                      <a:pt x="31" y="137"/>
                    </a:cubicBezTo>
                    <a:cubicBezTo>
                      <a:pt x="29" y="139"/>
                      <a:pt x="29" y="143"/>
                      <a:pt x="31" y="140"/>
                    </a:cubicBezTo>
                    <a:cubicBezTo>
                      <a:pt x="32" y="139"/>
                      <a:pt x="34" y="140"/>
                      <a:pt x="32" y="145"/>
                    </a:cubicBezTo>
                    <a:cubicBezTo>
                      <a:pt x="32" y="148"/>
                      <a:pt x="34" y="145"/>
                      <a:pt x="35" y="150"/>
                    </a:cubicBezTo>
                    <a:cubicBezTo>
                      <a:pt x="42" y="142"/>
                      <a:pt x="40" y="153"/>
                      <a:pt x="45" y="148"/>
                    </a:cubicBezTo>
                    <a:cubicBezTo>
                      <a:pt x="48" y="143"/>
                      <a:pt x="49" y="140"/>
                      <a:pt x="49" y="146"/>
                    </a:cubicBezTo>
                    <a:cubicBezTo>
                      <a:pt x="49" y="151"/>
                      <a:pt x="52" y="146"/>
                      <a:pt x="55" y="146"/>
                    </a:cubicBezTo>
                    <a:cubicBezTo>
                      <a:pt x="57" y="142"/>
                      <a:pt x="54" y="140"/>
                      <a:pt x="55" y="140"/>
                    </a:cubicBezTo>
                    <a:cubicBezTo>
                      <a:pt x="57" y="139"/>
                      <a:pt x="57" y="134"/>
                      <a:pt x="57" y="132"/>
                    </a:cubicBezTo>
                    <a:cubicBezTo>
                      <a:pt x="55" y="131"/>
                      <a:pt x="61" y="132"/>
                      <a:pt x="63" y="129"/>
                    </a:cubicBezTo>
                    <a:cubicBezTo>
                      <a:pt x="65" y="126"/>
                      <a:pt x="65" y="126"/>
                      <a:pt x="63" y="125"/>
                    </a:cubicBezTo>
                    <a:cubicBezTo>
                      <a:pt x="63" y="123"/>
                      <a:pt x="68" y="125"/>
                      <a:pt x="66" y="122"/>
                    </a:cubicBezTo>
                    <a:cubicBezTo>
                      <a:pt x="65" y="120"/>
                      <a:pt x="65" y="118"/>
                      <a:pt x="66" y="117"/>
                    </a:cubicBezTo>
                    <a:cubicBezTo>
                      <a:pt x="68" y="115"/>
                      <a:pt x="66" y="118"/>
                      <a:pt x="69" y="118"/>
                    </a:cubicBezTo>
                    <a:cubicBezTo>
                      <a:pt x="72" y="120"/>
                      <a:pt x="72" y="117"/>
                      <a:pt x="72" y="115"/>
                    </a:cubicBezTo>
                    <a:cubicBezTo>
                      <a:pt x="72" y="112"/>
                      <a:pt x="77" y="117"/>
                      <a:pt x="77" y="114"/>
                    </a:cubicBezTo>
                    <a:cubicBezTo>
                      <a:pt x="77" y="109"/>
                      <a:pt x="78" y="108"/>
                      <a:pt x="81" y="109"/>
                    </a:cubicBezTo>
                    <a:cubicBezTo>
                      <a:pt x="84" y="111"/>
                      <a:pt x="81" y="106"/>
                      <a:pt x="86" y="104"/>
                    </a:cubicBezTo>
                    <a:cubicBezTo>
                      <a:pt x="95" y="101"/>
                      <a:pt x="92" y="98"/>
                      <a:pt x="95" y="100"/>
                    </a:cubicBezTo>
                    <a:cubicBezTo>
                      <a:pt x="97" y="101"/>
                      <a:pt x="97" y="100"/>
                      <a:pt x="98" y="101"/>
                    </a:cubicBezTo>
                    <a:cubicBezTo>
                      <a:pt x="100" y="101"/>
                      <a:pt x="100" y="101"/>
                      <a:pt x="101" y="10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2" name="Freeform 112"/>
              <p:cNvSpPr>
                <a:spLocks/>
              </p:cNvSpPr>
              <p:nvPr/>
            </p:nvSpPr>
            <p:spPr bwMode="auto">
              <a:xfrm>
                <a:off x="2437" y="2546"/>
                <a:ext cx="192" cy="248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22" y="109"/>
                  </a:cxn>
                  <a:cxn ang="0">
                    <a:pos x="29" y="114"/>
                  </a:cxn>
                  <a:cxn ang="0">
                    <a:pos x="40" y="128"/>
                  </a:cxn>
                  <a:cxn ang="0">
                    <a:pos x="43" y="120"/>
                  </a:cxn>
                  <a:cxn ang="0">
                    <a:pos x="49" y="123"/>
                  </a:cxn>
                  <a:cxn ang="0">
                    <a:pos x="54" y="120"/>
                  </a:cxn>
                  <a:cxn ang="0">
                    <a:pos x="61" y="120"/>
                  </a:cxn>
                  <a:cxn ang="0">
                    <a:pos x="64" y="120"/>
                  </a:cxn>
                  <a:cxn ang="0">
                    <a:pos x="93" y="120"/>
                  </a:cxn>
                  <a:cxn ang="0">
                    <a:pos x="92" y="109"/>
                  </a:cxn>
                  <a:cxn ang="0">
                    <a:pos x="84" y="23"/>
                  </a:cxn>
                  <a:cxn ang="0">
                    <a:pos x="99" y="23"/>
                  </a:cxn>
                  <a:cxn ang="0">
                    <a:pos x="67" y="0"/>
                  </a:cxn>
                  <a:cxn ang="0">
                    <a:pos x="67" y="14"/>
                  </a:cxn>
                  <a:cxn ang="0">
                    <a:pos x="42" y="14"/>
                  </a:cxn>
                  <a:cxn ang="0">
                    <a:pos x="42" y="39"/>
                  </a:cxn>
                  <a:cxn ang="0">
                    <a:pos x="34" y="61"/>
                  </a:cxn>
                  <a:cxn ang="0">
                    <a:pos x="3" y="61"/>
                  </a:cxn>
                  <a:cxn ang="0">
                    <a:pos x="2" y="67"/>
                  </a:cxn>
                  <a:cxn ang="0">
                    <a:pos x="3" y="64"/>
                  </a:cxn>
                  <a:cxn ang="0">
                    <a:pos x="5" y="69"/>
                  </a:cxn>
                  <a:cxn ang="0">
                    <a:pos x="8" y="75"/>
                  </a:cxn>
                  <a:cxn ang="0">
                    <a:pos x="7" y="81"/>
                  </a:cxn>
                  <a:cxn ang="0">
                    <a:pos x="8" y="101"/>
                  </a:cxn>
                  <a:cxn ang="0">
                    <a:pos x="7" y="112"/>
                  </a:cxn>
                </a:cxnLst>
                <a:rect l="0" t="0" r="r" b="b"/>
                <a:pathLst>
                  <a:path w="99" h="128">
                    <a:moveTo>
                      <a:pt x="7" y="112"/>
                    </a:moveTo>
                    <a:cubicBezTo>
                      <a:pt x="7" y="107"/>
                      <a:pt x="17" y="109"/>
                      <a:pt x="22" y="109"/>
                    </a:cubicBezTo>
                    <a:cubicBezTo>
                      <a:pt x="25" y="107"/>
                      <a:pt x="28" y="112"/>
                      <a:pt x="29" y="114"/>
                    </a:cubicBezTo>
                    <a:cubicBezTo>
                      <a:pt x="32" y="115"/>
                      <a:pt x="37" y="125"/>
                      <a:pt x="40" y="128"/>
                    </a:cubicBezTo>
                    <a:cubicBezTo>
                      <a:pt x="46" y="125"/>
                      <a:pt x="40" y="125"/>
                      <a:pt x="43" y="120"/>
                    </a:cubicBezTo>
                    <a:cubicBezTo>
                      <a:pt x="46" y="115"/>
                      <a:pt x="48" y="120"/>
                      <a:pt x="49" y="123"/>
                    </a:cubicBezTo>
                    <a:cubicBezTo>
                      <a:pt x="51" y="126"/>
                      <a:pt x="49" y="118"/>
                      <a:pt x="54" y="120"/>
                    </a:cubicBezTo>
                    <a:cubicBezTo>
                      <a:pt x="57" y="121"/>
                      <a:pt x="61" y="121"/>
                      <a:pt x="61" y="120"/>
                    </a:cubicBezTo>
                    <a:cubicBezTo>
                      <a:pt x="63" y="117"/>
                      <a:pt x="61" y="120"/>
                      <a:pt x="64" y="120"/>
                    </a:cubicBezTo>
                    <a:cubicBezTo>
                      <a:pt x="69" y="120"/>
                      <a:pt x="93" y="120"/>
                      <a:pt x="93" y="120"/>
                    </a:cubicBezTo>
                    <a:cubicBezTo>
                      <a:pt x="96" y="106"/>
                      <a:pt x="93" y="114"/>
                      <a:pt x="92" y="109"/>
                    </a:cubicBezTo>
                    <a:cubicBezTo>
                      <a:pt x="92" y="104"/>
                      <a:pt x="84" y="23"/>
                      <a:pt x="84" y="23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2" y="44"/>
                      <a:pt x="31" y="42"/>
                      <a:pt x="34" y="61"/>
                    </a:cubicBezTo>
                    <a:cubicBezTo>
                      <a:pt x="34" y="61"/>
                      <a:pt x="5" y="61"/>
                      <a:pt x="3" y="61"/>
                    </a:cubicBezTo>
                    <a:cubicBezTo>
                      <a:pt x="2" y="61"/>
                      <a:pt x="0" y="64"/>
                      <a:pt x="2" y="67"/>
                    </a:cubicBezTo>
                    <a:cubicBezTo>
                      <a:pt x="3" y="67"/>
                      <a:pt x="2" y="62"/>
                      <a:pt x="3" y="64"/>
                    </a:cubicBezTo>
                    <a:cubicBezTo>
                      <a:pt x="5" y="64"/>
                      <a:pt x="3" y="69"/>
                      <a:pt x="5" y="69"/>
                    </a:cubicBezTo>
                    <a:cubicBezTo>
                      <a:pt x="7" y="67"/>
                      <a:pt x="8" y="72"/>
                      <a:pt x="8" y="75"/>
                    </a:cubicBezTo>
                    <a:cubicBezTo>
                      <a:pt x="8" y="79"/>
                      <a:pt x="3" y="79"/>
                      <a:pt x="7" y="81"/>
                    </a:cubicBezTo>
                    <a:cubicBezTo>
                      <a:pt x="8" y="82"/>
                      <a:pt x="11" y="93"/>
                      <a:pt x="8" y="101"/>
                    </a:cubicBezTo>
                    <a:cubicBezTo>
                      <a:pt x="7" y="107"/>
                      <a:pt x="5" y="109"/>
                      <a:pt x="7" y="11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3" name="Freeform 113"/>
              <p:cNvSpPr>
                <a:spLocks/>
              </p:cNvSpPr>
              <p:nvPr/>
            </p:nvSpPr>
            <p:spPr bwMode="auto">
              <a:xfrm>
                <a:off x="2745" y="2806"/>
                <a:ext cx="186" cy="186"/>
              </a:xfrm>
              <a:custGeom>
                <a:avLst/>
                <a:gdLst/>
                <a:ahLst/>
                <a:cxnLst>
                  <a:cxn ang="0">
                    <a:pos x="90" y="9"/>
                  </a:cxn>
                  <a:cxn ang="0">
                    <a:pos x="93" y="22"/>
                  </a:cxn>
                  <a:cxn ang="0">
                    <a:pos x="84" y="39"/>
                  </a:cxn>
                  <a:cxn ang="0">
                    <a:pos x="77" y="54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6" y="73"/>
                  </a:cxn>
                  <a:cxn ang="0">
                    <a:pos x="50" y="79"/>
                  </a:cxn>
                  <a:cxn ang="0">
                    <a:pos x="45" y="92"/>
                  </a:cxn>
                  <a:cxn ang="0">
                    <a:pos x="42" y="88"/>
                  </a:cxn>
                  <a:cxn ang="0">
                    <a:pos x="35" y="93"/>
                  </a:cxn>
                  <a:cxn ang="0">
                    <a:pos x="32" y="95"/>
                  </a:cxn>
                  <a:cxn ang="0">
                    <a:pos x="26" y="96"/>
                  </a:cxn>
                  <a:cxn ang="0">
                    <a:pos x="18" y="81"/>
                  </a:cxn>
                  <a:cxn ang="0">
                    <a:pos x="9" y="75"/>
                  </a:cxn>
                  <a:cxn ang="0">
                    <a:pos x="4" y="75"/>
                  </a:cxn>
                  <a:cxn ang="0">
                    <a:pos x="0" y="76"/>
                  </a:cxn>
                  <a:cxn ang="0">
                    <a:pos x="0" y="54"/>
                  </a:cxn>
                  <a:cxn ang="0">
                    <a:pos x="3" y="47"/>
                  </a:cxn>
                  <a:cxn ang="0">
                    <a:pos x="7" y="36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0" y="5"/>
                  </a:cxn>
                  <a:cxn ang="0">
                    <a:pos x="18" y="3"/>
                  </a:cxn>
                  <a:cxn ang="0">
                    <a:pos x="23" y="2"/>
                  </a:cxn>
                  <a:cxn ang="0">
                    <a:pos x="30" y="8"/>
                  </a:cxn>
                  <a:cxn ang="0">
                    <a:pos x="41" y="6"/>
                  </a:cxn>
                  <a:cxn ang="0">
                    <a:pos x="50" y="13"/>
                  </a:cxn>
                  <a:cxn ang="0">
                    <a:pos x="62" y="6"/>
                  </a:cxn>
                  <a:cxn ang="0">
                    <a:pos x="77" y="8"/>
                  </a:cxn>
                  <a:cxn ang="0">
                    <a:pos x="85" y="3"/>
                  </a:cxn>
                  <a:cxn ang="0">
                    <a:pos x="90" y="9"/>
                  </a:cxn>
                </a:cxnLst>
                <a:rect l="0" t="0" r="r" b="b"/>
                <a:pathLst>
                  <a:path w="96" h="96">
                    <a:moveTo>
                      <a:pt x="90" y="9"/>
                    </a:moveTo>
                    <a:cubicBezTo>
                      <a:pt x="88" y="22"/>
                      <a:pt x="96" y="14"/>
                      <a:pt x="93" y="22"/>
                    </a:cubicBezTo>
                    <a:cubicBezTo>
                      <a:pt x="91" y="31"/>
                      <a:pt x="88" y="23"/>
                      <a:pt x="84" y="39"/>
                    </a:cubicBezTo>
                    <a:cubicBezTo>
                      <a:pt x="80" y="53"/>
                      <a:pt x="80" y="53"/>
                      <a:pt x="77" y="54"/>
                    </a:cubicBezTo>
                    <a:cubicBezTo>
                      <a:pt x="74" y="56"/>
                      <a:pt x="73" y="65"/>
                      <a:pt x="70" y="70"/>
                    </a:cubicBezTo>
                    <a:cubicBezTo>
                      <a:pt x="67" y="76"/>
                      <a:pt x="68" y="76"/>
                      <a:pt x="64" y="71"/>
                    </a:cubicBezTo>
                    <a:cubicBezTo>
                      <a:pt x="61" y="67"/>
                      <a:pt x="56" y="68"/>
                      <a:pt x="56" y="73"/>
                    </a:cubicBezTo>
                    <a:cubicBezTo>
                      <a:pt x="55" y="76"/>
                      <a:pt x="52" y="73"/>
                      <a:pt x="50" y="79"/>
                    </a:cubicBezTo>
                    <a:cubicBezTo>
                      <a:pt x="47" y="84"/>
                      <a:pt x="49" y="85"/>
                      <a:pt x="45" y="92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7" y="95"/>
                      <a:pt x="36" y="95"/>
                      <a:pt x="35" y="93"/>
                    </a:cubicBezTo>
                    <a:cubicBezTo>
                      <a:pt x="33" y="92"/>
                      <a:pt x="36" y="95"/>
                      <a:pt x="32" y="95"/>
                    </a:cubicBezTo>
                    <a:cubicBezTo>
                      <a:pt x="30" y="96"/>
                      <a:pt x="30" y="96"/>
                      <a:pt x="26" y="96"/>
                    </a:cubicBezTo>
                    <a:cubicBezTo>
                      <a:pt x="21" y="96"/>
                      <a:pt x="20" y="84"/>
                      <a:pt x="18" y="81"/>
                    </a:cubicBezTo>
                    <a:cubicBezTo>
                      <a:pt x="13" y="76"/>
                      <a:pt x="12" y="75"/>
                      <a:pt x="9" y="75"/>
                    </a:cubicBezTo>
                    <a:cubicBezTo>
                      <a:pt x="4" y="76"/>
                      <a:pt x="6" y="73"/>
                      <a:pt x="4" y="75"/>
                    </a:cubicBezTo>
                    <a:cubicBezTo>
                      <a:pt x="4" y="76"/>
                      <a:pt x="3" y="76"/>
                      <a:pt x="0" y="76"/>
                    </a:cubicBezTo>
                    <a:cubicBezTo>
                      <a:pt x="1" y="67"/>
                      <a:pt x="0" y="62"/>
                      <a:pt x="0" y="54"/>
                    </a:cubicBezTo>
                    <a:cubicBezTo>
                      <a:pt x="0" y="47"/>
                      <a:pt x="1" y="51"/>
                      <a:pt x="3" y="47"/>
                    </a:cubicBezTo>
                    <a:cubicBezTo>
                      <a:pt x="3" y="42"/>
                      <a:pt x="4" y="44"/>
                      <a:pt x="7" y="36"/>
                    </a:cubicBezTo>
                    <a:cubicBezTo>
                      <a:pt x="10" y="28"/>
                      <a:pt x="4" y="28"/>
                      <a:pt x="6" y="23"/>
                    </a:cubicBezTo>
                    <a:cubicBezTo>
                      <a:pt x="7" y="20"/>
                      <a:pt x="4" y="16"/>
                      <a:pt x="9" y="14"/>
                    </a:cubicBezTo>
                    <a:cubicBezTo>
                      <a:pt x="12" y="11"/>
                      <a:pt x="9" y="8"/>
                      <a:pt x="10" y="5"/>
                    </a:cubicBezTo>
                    <a:cubicBezTo>
                      <a:pt x="13" y="3"/>
                      <a:pt x="13" y="3"/>
                      <a:pt x="18" y="3"/>
                    </a:cubicBezTo>
                    <a:cubicBezTo>
                      <a:pt x="21" y="3"/>
                      <a:pt x="20" y="0"/>
                      <a:pt x="23" y="2"/>
                    </a:cubicBezTo>
                    <a:cubicBezTo>
                      <a:pt x="26" y="3"/>
                      <a:pt x="29" y="2"/>
                      <a:pt x="30" y="8"/>
                    </a:cubicBezTo>
                    <a:cubicBezTo>
                      <a:pt x="33" y="14"/>
                      <a:pt x="38" y="6"/>
                      <a:pt x="41" y="6"/>
                    </a:cubicBezTo>
                    <a:cubicBezTo>
                      <a:pt x="42" y="6"/>
                      <a:pt x="45" y="11"/>
                      <a:pt x="50" y="13"/>
                    </a:cubicBezTo>
                    <a:cubicBezTo>
                      <a:pt x="56" y="13"/>
                      <a:pt x="55" y="8"/>
                      <a:pt x="62" y="6"/>
                    </a:cubicBezTo>
                    <a:cubicBezTo>
                      <a:pt x="71" y="5"/>
                      <a:pt x="76" y="13"/>
                      <a:pt x="77" y="8"/>
                    </a:cubicBezTo>
                    <a:cubicBezTo>
                      <a:pt x="79" y="3"/>
                      <a:pt x="80" y="6"/>
                      <a:pt x="85" y="3"/>
                    </a:cubicBezTo>
                    <a:cubicBezTo>
                      <a:pt x="90" y="9"/>
                      <a:pt x="90" y="9"/>
                      <a:pt x="90" y="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4" name="Freeform 114"/>
              <p:cNvSpPr>
                <a:spLocks/>
              </p:cNvSpPr>
              <p:nvPr/>
            </p:nvSpPr>
            <p:spPr bwMode="auto">
              <a:xfrm>
                <a:off x="2922" y="2864"/>
                <a:ext cx="203" cy="167"/>
              </a:xfrm>
              <a:custGeom>
                <a:avLst/>
                <a:gdLst/>
                <a:ahLst/>
                <a:cxnLst>
                  <a:cxn ang="0">
                    <a:pos x="105" y="58"/>
                  </a:cxn>
                  <a:cxn ang="0">
                    <a:pos x="99" y="58"/>
                  </a:cxn>
                  <a:cxn ang="0">
                    <a:pos x="87" y="57"/>
                  </a:cxn>
                  <a:cxn ang="0">
                    <a:pos x="76" y="60"/>
                  </a:cxn>
                  <a:cxn ang="0">
                    <a:pos x="67" y="63"/>
                  </a:cxn>
                  <a:cxn ang="0">
                    <a:pos x="50" y="65"/>
                  </a:cxn>
                  <a:cxn ang="0">
                    <a:pos x="44" y="58"/>
                  </a:cxn>
                  <a:cxn ang="0">
                    <a:pos x="35" y="65"/>
                  </a:cxn>
                  <a:cxn ang="0">
                    <a:pos x="35" y="74"/>
                  </a:cxn>
                  <a:cxn ang="0">
                    <a:pos x="28" y="72"/>
                  </a:cxn>
                  <a:cxn ang="0">
                    <a:pos x="20" y="72"/>
                  </a:cxn>
                  <a:cxn ang="0">
                    <a:pos x="15" y="86"/>
                  </a:cxn>
                  <a:cxn ang="0">
                    <a:pos x="8" y="71"/>
                  </a:cxn>
                  <a:cxn ang="0">
                    <a:pos x="5" y="65"/>
                  </a:cxn>
                  <a:cxn ang="0">
                    <a:pos x="2" y="52"/>
                  </a:cxn>
                  <a:cxn ang="0">
                    <a:pos x="2" y="48"/>
                  </a:cxn>
                  <a:cxn ang="0">
                    <a:pos x="9" y="34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37" y="26"/>
                  </a:cxn>
                  <a:cxn ang="0">
                    <a:pos x="37" y="20"/>
                  </a:cxn>
                  <a:cxn ang="0">
                    <a:pos x="53" y="14"/>
                  </a:cxn>
                  <a:cxn ang="0">
                    <a:pos x="58" y="4"/>
                  </a:cxn>
                  <a:cxn ang="0">
                    <a:pos x="69" y="1"/>
                  </a:cxn>
                  <a:cxn ang="0">
                    <a:pos x="73" y="17"/>
                  </a:cxn>
                  <a:cxn ang="0">
                    <a:pos x="78" y="24"/>
                  </a:cxn>
                  <a:cxn ang="0">
                    <a:pos x="85" y="29"/>
                  </a:cxn>
                  <a:cxn ang="0">
                    <a:pos x="90" y="37"/>
                  </a:cxn>
                  <a:cxn ang="0">
                    <a:pos x="96" y="44"/>
                  </a:cxn>
                  <a:cxn ang="0">
                    <a:pos x="101" y="51"/>
                  </a:cxn>
                  <a:cxn ang="0">
                    <a:pos x="105" y="58"/>
                  </a:cxn>
                </a:cxnLst>
                <a:rect l="0" t="0" r="r" b="b"/>
                <a:pathLst>
                  <a:path w="105" h="86">
                    <a:moveTo>
                      <a:pt x="105" y="58"/>
                    </a:moveTo>
                    <a:cubicBezTo>
                      <a:pt x="102" y="58"/>
                      <a:pt x="102" y="55"/>
                      <a:pt x="99" y="58"/>
                    </a:cubicBezTo>
                    <a:cubicBezTo>
                      <a:pt x="97" y="62"/>
                      <a:pt x="90" y="52"/>
                      <a:pt x="87" y="57"/>
                    </a:cubicBezTo>
                    <a:cubicBezTo>
                      <a:pt x="84" y="62"/>
                      <a:pt x="84" y="55"/>
                      <a:pt x="76" y="60"/>
                    </a:cubicBezTo>
                    <a:cubicBezTo>
                      <a:pt x="67" y="66"/>
                      <a:pt x="70" y="55"/>
                      <a:pt x="67" y="63"/>
                    </a:cubicBezTo>
                    <a:cubicBezTo>
                      <a:pt x="64" y="71"/>
                      <a:pt x="59" y="65"/>
                      <a:pt x="50" y="65"/>
                    </a:cubicBezTo>
                    <a:cubicBezTo>
                      <a:pt x="47" y="65"/>
                      <a:pt x="50" y="62"/>
                      <a:pt x="44" y="58"/>
                    </a:cubicBezTo>
                    <a:cubicBezTo>
                      <a:pt x="37" y="55"/>
                      <a:pt x="37" y="63"/>
                      <a:pt x="35" y="65"/>
                    </a:cubicBezTo>
                    <a:cubicBezTo>
                      <a:pt x="32" y="66"/>
                      <a:pt x="34" y="69"/>
                      <a:pt x="35" y="74"/>
                    </a:cubicBezTo>
                    <a:cubicBezTo>
                      <a:pt x="32" y="71"/>
                      <a:pt x="31" y="75"/>
                      <a:pt x="28" y="72"/>
                    </a:cubicBezTo>
                    <a:cubicBezTo>
                      <a:pt x="25" y="71"/>
                      <a:pt x="25" y="74"/>
                      <a:pt x="20" y="72"/>
                    </a:cubicBezTo>
                    <a:cubicBezTo>
                      <a:pt x="15" y="72"/>
                      <a:pt x="18" y="80"/>
                      <a:pt x="15" y="86"/>
                    </a:cubicBezTo>
                    <a:cubicBezTo>
                      <a:pt x="14" y="75"/>
                      <a:pt x="11" y="74"/>
                      <a:pt x="8" y="71"/>
                    </a:cubicBezTo>
                    <a:cubicBezTo>
                      <a:pt x="5" y="68"/>
                      <a:pt x="8" y="65"/>
                      <a:pt x="5" y="65"/>
                    </a:cubicBezTo>
                    <a:cubicBezTo>
                      <a:pt x="3" y="63"/>
                      <a:pt x="2" y="58"/>
                      <a:pt x="2" y="52"/>
                    </a:cubicBezTo>
                    <a:cubicBezTo>
                      <a:pt x="3" y="48"/>
                      <a:pt x="0" y="49"/>
                      <a:pt x="2" y="48"/>
                    </a:cubicBezTo>
                    <a:cubicBezTo>
                      <a:pt x="5" y="46"/>
                      <a:pt x="6" y="40"/>
                      <a:pt x="9" y="34"/>
                    </a:cubicBezTo>
                    <a:cubicBezTo>
                      <a:pt x="12" y="35"/>
                      <a:pt x="15" y="34"/>
                      <a:pt x="17" y="32"/>
                    </a:cubicBezTo>
                    <a:cubicBezTo>
                      <a:pt x="18" y="29"/>
                      <a:pt x="18" y="35"/>
                      <a:pt x="21" y="32"/>
                    </a:cubicBezTo>
                    <a:cubicBezTo>
                      <a:pt x="28" y="27"/>
                      <a:pt x="32" y="32"/>
                      <a:pt x="37" y="26"/>
                    </a:cubicBezTo>
                    <a:cubicBezTo>
                      <a:pt x="40" y="21"/>
                      <a:pt x="35" y="21"/>
                      <a:pt x="37" y="20"/>
                    </a:cubicBezTo>
                    <a:cubicBezTo>
                      <a:pt x="38" y="18"/>
                      <a:pt x="47" y="21"/>
                      <a:pt x="53" y="14"/>
                    </a:cubicBezTo>
                    <a:cubicBezTo>
                      <a:pt x="58" y="6"/>
                      <a:pt x="59" y="9"/>
                      <a:pt x="58" y="4"/>
                    </a:cubicBezTo>
                    <a:cubicBezTo>
                      <a:pt x="58" y="3"/>
                      <a:pt x="66" y="0"/>
                      <a:pt x="69" y="1"/>
                    </a:cubicBezTo>
                    <a:cubicBezTo>
                      <a:pt x="72" y="6"/>
                      <a:pt x="76" y="10"/>
                      <a:pt x="73" y="17"/>
                    </a:cubicBezTo>
                    <a:cubicBezTo>
                      <a:pt x="72" y="27"/>
                      <a:pt x="81" y="21"/>
                      <a:pt x="78" y="24"/>
                    </a:cubicBezTo>
                    <a:cubicBezTo>
                      <a:pt x="76" y="29"/>
                      <a:pt x="82" y="26"/>
                      <a:pt x="85" y="29"/>
                    </a:cubicBezTo>
                    <a:cubicBezTo>
                      <a:pt x="88" y="34"/>
                      <a:pt x="84" y="32"/>
                      <a:pt x="90" y="37"/>
                    </a:cubicBezTo>
                    <a:cubicBezTo>
                      <a:pt x="94" y="41"/>
                      <a:pt x="96" y="41"/>
                      <a:pt x="96" y="44"/>
                    </a:cubicBezTo>
                    <a:cubicBezTo>
                      <a:pt x="94" y="48"/>
                      <a:pt x="96" y="48"/>
                      <a:pt x="101" y="51"/>
                    </a:cubicBezTo>
                    <a:cubicBezTo>
                      <a:pt x="104" y="51"/>
                      <a:pt x="102" y="55"/>
                      <a:pt x="105" y="5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5" name="Freeform 115"/>
              <p:cNvSpPr>
                <a:spLocks/>
              </p:cNvSpPr>
              <p:nvPr/>
            </p:nvSpPr>
            <p:spPr bwMode="auto">
              <a:xfrm>
                <a:off x="2832" y="2823"/>
                <a:ext cx="121" cy="219"/>
              </a:xfrm>
              <a:custGeom>
                <a:avLst/>
                <a:gdLst/>
                <a:ahLst/>
                <a:cxnLst>
                  <a:cxn ang="0">
                    <a:pos x="39" y="107"/>
                  </a:cxn>
                  <a:cxn ang="0">
                    <a:pos x="49" y="107"/>
                  </a:cxn>
                  <a:cxn ang="0">
                    <a:pos x="56" y="109"/>
                  </a:cxn>
                  <a:cxn ang="0">
                    <a:pos x="60" y="112"/>
                  </a:cxn>
                  <a:cxn ang="0">
                    <a:pos x="62" y="107"/>
                  </a:cxn>
                  <a:cxn ang="0">
                    <a:pos x="54" y="92"/>
                  </a:cxn>
                  <a:cxn ang="0">
                    <a:pos x="51" y="85"/>
                  </a:cxn>
                  <a:cxn ang="0">
                    <a:pos x="48" y="73"/>
                  </a:cxn>
                  <a:cxn ang="0">
                    <a:pos x="48" y="68"/>
                  </a:cxn>
                  <a:cxn ang="0">
                    <a:pos x="56" y="54"/>
                  </a:cxn>
                  <a:cxn ang="0">
                    <a:pos x="54" y="48"/>
                  </a:cxn>
                  <a:cxn ang="0">
                    <a:pos x="45" y="36"/>
                  </a:cxn>
                  <a:cxn ang="0">
                    <a:pos x="48" y="31"/>
                  </a:cxn>
                  <a:cxn ang="0">
                    <a:pos x="57" y="30"/>
                  </a:cxn>
                  <a:cxn ang="0">
                    <a:pos x="51" y="9"/>
                  </a:cxn>
                  <a:cxn ang="0">
                    <a:pos x="49" y="3"/>
                  </a:cxn>
                  <a:cxn ang="0">
                    <a:pos x="45" y="0"/>
                  </a:cxn>
                  <a:cxn ang="0">
                    <a:pos x="48" y="13"/>
                  </a:cxn>
                  <a:cxn ang="0">
                    <a:pos x="39" y="30"/>
                  </a:cxn>
                  <a:cxn ang="0">
                    <a:pos x="32" y="45"/>
                  </a:cxn>
                  <a:cxn ang="0">
                    <a:pos x="25" y="61"/>
                  </a:cxn>
                  <a:cxn ang="0">
                    <a:pos x="19" y="62"/>
                  </a:cxn>
                  <a:cxn ang="0">
                    <a:pos x="11" y="64"/>
                  </a:cxn>
                  <a:cxn ang="0">
                    <a:pos x="5" y="70"/>
                  </a:cxn>
                  <a:cxn ang="0">
                    <a:pos x="0" y="82"/>
                  </a:cxn>
                  <a:cxn ang="0">
                    <a:pos x="3" y="85"/>
                  </a:cxn>
                  <a:cxn ang="0">
                    <a:pos x="5" y="90"/>
                  </a:cxn>
                  <a:cxn ang="0">
                    <a:pos x="9" y="88"/>
                  </a:cxn>
                  <a:cxn ang="0">
                    <a:pos x="9" y="93"/>
                  </a:cxn>
                  <a:cxn ang="0">
                    <a:pos x="9" y="96"/>
                  </a:cxn>
                  <a:cxn ang="0">
                    <a:pos x="9" y="105"/>
                  </a:cxn>
                  <a:cxn ang="0">
                    <a:pos x="22" y="107"/>
                  </a:cxn>
                  <a:cxn ang="0">
                    <a:pos x="31" y="105"/>
                  </a:cxn>
                  <a:cxn ang="0">
                    <a:pos x="39" y="107"/>
                  </a:cxn>
                </a:cxnLst>
                <a:rect l="0" t="0" r="r" b="b"/>
                <a:pathLst>
                  <a:path w="62" h="113">
                    <a:moveTo>
                      <a:pt x="39" y="107"/>
                    </a:move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2" y="109"/>
                      <a:pt x="56" y="109"/>
                    </a:cubicBezTo>
                    <a:cubicBezTo>
                      <a:pt x="59" y="110"/>
                      <a:pt x="60" y="113"/>
                      <a:pt x="60" y="112"/>
                    </a:cubicBezTo>
                    <a:cubicBezTo>
                      <a:pt x="62" y="112"/>
                      <a:pt x="60" y="109"/>
                      <a:pt x="62" y="107"/>
                    </a:cubicBezTo>
                    <a:cubicBezTo>
                      <a:pt x="60" y="96"/>
                      <a:pt x="57" y="95"/>
                      <a:pt x="54" y="92"/>
                    </a:cubicBezTo>
                    <a:cubicBezTo>
                      <a:pt x="51" y="88"/>
                      <a:pt x="54" y="85"/>
                      <a:pt x="51" y="85"/>
                    </a:cubicBezTo>
                    <a:cubicBezTo>
                      <a:pt x="49" y="84"/>
                      <a:pt x="48" y="79"/>
                      <a:pt x="48" y="73"/>
                    </a:cubicBezTo>
                    <a:cubicBezTo>
                      <a:pt x="49" y="68"/>
                      <a:pt x="46" y="70"/>
                      <a:pt x="48" y="68"/>
                    </a:cubicBezTo>
                    <a:cubicBezTo>
                      <a:pt x="51" y="67"/>
                      <a:pt x="52" y="61"/>
                      <a:pt x="56" y="54"/>
                    </a:cubicBezTo>
                    <a:cubicBezTo>
                      <a:pt x="57" y="51"/>
                      <a:pt x="56" y="54"/>
                      <a:pt x="54" y="48"/>
                    </a:cubicBezTo>
                    <a:cubicBezTo>
                      <a:pt x="54" y="44"/>
                      <a:pt x="51" y="45"/>
                      <a:pt x="45" y="36"/>
                    </a:cubicBezTo>
                    <a:cubicBezTo>
                      <a:pt x="43" y="34"/>
                      <a:pt x="45" y="30"/>
                      <a:pt x="48" y="31"/>
                    </a:cubicBezTo>
                    <a:cubicBezTo>
                      <a:pt x="49" y="31"/>
                      <a:pt x="52" y="33"/>
                      <a:pt x="57" y="30"/>
                    </a:cubicBezTo>
                    <a:cubicBezTo>
                      <a:pt x="49" y="25"/>
                      <a:pt x="54" y="11"/>
                      <a:pt x="51" y="9"/>
                    </a:cubicBezTo>
                    <a:cubicBezTo>
                      <a:pt x="49" y="9"/>
                      <a:pt x="52" y="5"/>
                      <a:pt x="49" y="3"/>
                    </a:cubicBezTo>
                    <a:cubicBezTo>
                      <a:pt x="45" y="2"/>
                      <a:pt x="54" y="0"/>
                      <a:pt x="45" y="0"/>
                    </a:cubicBezTo>
                    <a:cubicBezTo>
                      <a:pt x="43" y="13"/>
                      <a:pt x="51" y="5"/>
                      <a:pt x="48" y="13"/>
                    </a:cubicBezTo>
                    <a:cubicBezTo>
                      <a:pt x="46" y="22"/>
                      <a:pt x="43" y="14"/>
                      <a:pt x="39" y="30"/>
                    </a:cubicBezTo>
                    <a:cubicBezTo>
                      <a:pt x="36" y="44"/>
                      <a:pt x="36" y="44"/>
                      <a:pt x="32" y="45"/>
                    </a:cubicBezTo>
                    <a:cubicBezTo>
                      <a:pt x="29" y="47"/>
                      <a:pt x="28" y="56"/>
                      <a:pt x="25" y="61"/>
                    </a:cubicBezTo>
                    <a:cubicBezTo>
                      <a:pt x="22" y="67"/>
                      <a:pt x="23" y="67"/>
                      <a:pt x="19" y="62"/>
                    </a:cubicBezTo>
                    <a:cubicBezTo>
                      <a:pt x="16" y="57"/>
                      <a:pt x="11" y="59"/>
                      <a:pt x="11" y="64"/>
                    </a:cubicBezTo>
                    <a:cubicBezTo>
                      <a:pt x="9" y="67"/>
                      <a:pt x="6" y="64"/>
                      <a:pt x="5" y="70"/>
                    </a:cubicBezTo>
                    <a:cubicBezTo>
                      <a:pt x="2" y="74"/>
                      <a:pt x="3" y="76"/>
                      <a:pt x="0" y="82"/>
                    </a:cubicBezTo>
                    <a:cubicBezTo>
                      <a:pt x="0" y="87"/>
                      <a:pt x="2" y="81"/>
                      <a:pt x="3" y="85"/>
                    </a:cubicBezTo>
                    <a:cubicBezTo>
                      <a:pt x="3" y="88"/>
                      <a:pt x="3" y="88"/>
                      <a:pt x="5" y="90"/>
                    </a:cubicBezTo>
                    <a:cubicBezTo>
                      <a:pt x="8" y="92"/>
                      <a:pt x="6" y="87"/>
                      <a:pt x="9" y="88"/>
                    </a:cubicBezTo>
                    <a:cubicBezTo>
                      <a:pt x="11" y="90"/>
                      <a:pt x="6" y="90"/>
                      <a:pt x="9" y="93"/>
                    </a:cubicBezTo>
                    <a:cubicBezTo>
                      <a:pt x="11" y="95"/>
                      <a:pt x="8" y="93"/>
                      <a:pt x="9" y="96"/>
                    </a:cubicBezTo>
                    <a:cubicBezTo>
                      <a:pt x="12" y="99"/>
                      <a:pt x="9" y="102"/>
                      <a:pt x="9" y="105"/>
                    </a:cubicBezTo>
                    <a:cubicBezTo>
                      <a:pt x="12" y="109"/>
                      <a:pt x="14" y="107"/>
                      <a:pt x="22" y="107"/>
                    </a:cubicBezTo>
                    <a:cubicBezTo>
                      <a:pt x="23" y="105"/>
                      <a:pt x="23" y="105"/>
                      <a:pt x="31" y="105"/>
                    </a:cubicBezTo>
                    <a:cubicBezTo>
                      <a:pt x="40" y="105"/>
                      <a:pt x="37" y="105"/>
                      <a:pt x="39" y="10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6" name="Freeform 116"/>
              <p:cNvSpPr>
                <a:spLocks/>
              </p:cNvSpPr>
              <p:nvPr/>
            </p:nvSpPr>
            <p:spPr bwMode="auto">
              <a:xfrm>
                <a:off x="2887" y="3155"/>
                <a:ext cx="17" cy="2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0" y="6"/>
                  </a:cxn>
                </a:cxnLst>
                <a:rect l="0" t="0" r="r" b="b"/>
                <a:pathLst>
                  <a:path w="9" h="14">
                    <a:moveTo>
                      <a:pt x="0" y="6"/>
                    </a:moveTo>
                    <a:cubicBezTo>
                      <a:pt x="1" y="3"/>
                      <a:pt x="4" y="2"/>
                      <a:pt x="6" y="2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8" y="3"/>
                      <a:pt x="8" y="3"/>
                      <a:pt x="4" y="5"/>
                    </a:cubicBezTo>
                    <a:cubicBezTo>
                      <a:pt x="3" y="8"/>
                      <a:pt x="6" y="14"/>
                      <a:pt x="1" y="14"/>
                    </a:cubicBezTo>
                    <a:cubicBezTo>
                      <a:pt x="1" y="13"/>
                      <a:pt x="0" y="14"/>
                      <a:pt x="1" y="11"/>
                    </a:cubicBezTo>
                    <a:cubicBezTo>
                      <a:pt x="1" y="10"/>
                      <a:pt x="1" y="8"/>
                      <a:pt x="0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7" name="Freeform 117"/>
              <p:cNvSpPr>
                <a:spLocks/>
              </p:cNvSpPr>
              <p:nvPr/>
            </p:nvSpPr>
            <p:spPr bwMode="auto">
              <a:xfrm>
                <a:off x="2871" y="3002"/>
                <a:ext cx="118" cy="168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6" y="30"/>
                  </a:cxn>
                  <a:cxn ang="0">
                    <a:pos x="23" y="37"/>
                  </a:cxn>
                  <a:cxn ang="0">
                    <a:pos x="28" y="43"/>
                  </a:cxn>
                  <a:cxn ang="0">
                    <a:pos x="26" y="56"/>
                  </a:cxn>
                  <a:cxn ang="0">
                    <a:pos x="25" y="60"/>
                  </a:cxn>
                  <a:cxn ang="0">
                    <a:pos x="22" y="59"/>
                  </a:cxn>
                  <a:cxn ang="0">
                    <a:pos x="14" y="56"/>
                  </a:cxn>
                  <a:cxn ang="0">
                    <a:pos x="12" y="57"/>
                  </a:cxn>
                  <a:cxn ang="0">
                    <a:pos x="6" y="60"/>
                  </a:cxn>
                  <a:cxn ang="0">
                    <a:pos x="6" y="68"/>
                  </a:cxn>
                  <a:cxn ang="0">
                    <a:pos x="5" y="73"/>
                  </a:cxn>
                  <a:cxn ang="0">
                    <a:pos x="0" y="74"/>
                  </a:cxn>
                  <a:cxn ang="0">
                    <a:pos x="6" y="82"/>
                  </a:cxn>
                  <a:cxn ang="0">
                    <a:pos x="8" y="85"/>
                  </a:cxn>
                  <a:cxn ang="0">
                    <a:pos x="14" y="81"/>
                  </a:cxn>
                  <a:cxn ang="0">
                    <a:pos x="17" y="82"/>
                  </a:cxn>
                  <a:cxn ang="0">
                    <a:pos x="26" y="79"/>
                  </a:cxn>
                  <a:cxn ang="0">
                    <a:pos x="28" y="84"/>
                  </a:cxn>
                  <a:cxn ang="0">
                    <a:pos x="37" y="76"/>
                  </a:cxn>
                  <a:cxn ang="0">
                    <a:pos x="41" y="67"/>
                  </a:cxn>
                  <a:cxn ang="0">
                    <a:pos x="50" y="47"/>
                  </a:cxn>
                  <a:cxn ang="0">
                    <a:pos x="55" y="34"/>
                  </a:cxn>
                  <a:cxn ang="0">
                    <a:pos x="55" y="23"/>
                  </a:cxn>
                  <a:cxn ang="0">
                    <a:pos x="57" y="11"/>
                  </a:cxn>
                  <a:cxn ang="0">
                    <a:pos x="61" y="3"/>
                  </a:cxn>
                  <a:cxn ang="0">
                    <a:pos x="54" y="2"/>
                  </a:cxn>
                  <a:cxn ang="0">
                    <a:pos x="46" y="2"/>
                  </a:cxn>
                  <a:cxn ang="0">
                    <a:pos x="41" y="16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9" y="16"/>
                  </a:cxn>
                  <a:cxn ang="0">
                    <a:pos x="18" y="16"/>
                  </a:cxn>
                </a:cxnLst>
                <a:rect l="0" t="0" r="r" b="b"/>
                <a:pathLst>
                  <a:path w="61" h="87">
                    <a:moveTo>
                      <a:pt x="18" y="16"/>
                    </a:moveTo>
                    <a:cubicBezTo>
                      <a:pt x="18" y="19"/>
                      <a:pt x="15" y="19"/>
                      <a:pt x="17" y="23"/>
                    </a:cubicBezTo>
                    <a:cubicBezTo>
                      <a:pt x="18" y="26"/>
                      <a:pt x="22" y="23"/>
                      <a:pt x="23" y="23"/>
                    </a:cubicBezTo>
                    <a:cubicBezTo>
                      <a:pt x="26" y="23"/>
                      <a:pt x="28" y="26"/>
                      <a:pt x="26" y="30"/>
                    </a:cubicBezTo>
                    <a:cubicBezTo>
                      <a:pt x="25" y="34"/>
                      <a:pt x="25" y="28"/>
                      <a:pt x="23" y="37"/>
                    </a:cubicBezTo>
                    <a:cubicBezTo>
                      <a:pt x="22" y="42"/>
                      <a:pt x="28" y="40"/>
                      <a:pt x="28" y="43"/>
                    </a:cubicBezTo>
                    <a:cubicBezTo>
                      <a:pt x="26" y="47"/>
                      <a:pt x="28" y="53"/>
                      <a:pt x="26" y="56"/>
                    </a:cubicBezTo>
                    <a:cubicBezTo>
                      <a:pt x="25" y="59"/>
                      <a:pt x="28" y="60"/>
                      <a:pt x="25" y="60"/>
                    </a:cubicBezTo>
                    <a:cubicBezTo>
                      <a:pt x="22" y="62"/>
                      <a:pt x="23" y="56"/>
                      <a:pt x="22" y="59"/>
                    </a:cubicBezTo>
                    <a:cubicBezTo>
                      <a:pt x="18" y="62"/>
                      <a:pt x="17" y="62"/>
                      <a:pt x="14" y="56"/>
                    </a:cubicBezTo>
                    <a:cubicBezTo>
                      <a:pt x="11" y="51"/>
                      <a:pt x="11" y="54"/>
                      <a:pt x="12" y="57"/>
                    </a:cubicBezTo>
                    <a:cubicBezTo>
                      <a:pt x="12" y="60"/>
                      <a:pt x="9" y="60"/>
                      <a:pt x="6" y="60"/>
                    </a:cubicBezTo>
                    <a:cubicBezTo>
                      <a:pt x="3" y="60"/>
                      <a:pt x="5" y="67"/>
                      <a:pt x="6" y="68"/>
                    </a:cubicBezTo>
                    <a:cubicBezTo>
                      <a:pt x="8" y="70"/>
                      <a:pt x="8" y="74"/>
                      <a:pt x="5" y="73"/>
                    </a:cubicBezTo>
                    <a:cubicBezTo>
                      <a:pt x="3" y="71"/>
                      <a:pt x="3" y="71"/>
                      <a:pt x="0" y="74"/>
                    </a:cubicBezTo>
                    <a:cubicBezTo>
                      <a:pt x="5" y="79"/>
                      <a:pt x="5" y="79"/>
                      <a:pt x="6" y="82"/>
                    </a:cubicBezTo>
                    <a:cubicBezTo>
                      <a:pt x="6" y="84"/>
                      <a:pt x="8" y="85"/>
                      <a:pt x="8" y="85"/>
                    </a:cubicBezTo>
                    <a:cubicBezTo>
                      <a:pt x="9" y="82"/>
                      <a:pt x="12" y="81"/>
                      <a:pt x="14" y="81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20" y="87"/>
                      <a:pt x="23" y="77"/>
                      <a:pt x="26" y="79"/>
                    </a:cubicBezTo>
                    <a:cubicBezTo>
                      <a:pt x="29" y="81"/>
                      <a:pt x="25" y="84"/>
                      <a:pt x="28" y="84"/>
                    </a:cubicBezTo>
                    <a:cubicBezTo>
                      <a:pt x="32" y="85"/>
                      <a:pt x="35" y="76"/>
                      <a:pt x="37" y="76"/>
                    </a:cubicBezTo>
                    <a:cubicBezTo>
                      <a:pt x="40" y="76"/>
                      <a:pt x="43" y="70"/>
                      <a:pt x="41" y="67"/>
                    </a:cubicBezTo>
                    <a:cubicBezTo>
                      <a:pt x="38" y="60"/>
                      <a:pt x="46" y="48"/>
                      <a:pt x="50" y="47"/>
                    </a:cubicBezTo>
                    <a:cubicBezTo>
                      <a:pt x="55" y="43"/>
                      <a:pt x="52" y="40"/>
                      <a:pt x="55" y="34"/>
                    </a:cubicBezTo>
                    <a:cubicBezTo>
                      <a:pt x="57" y="30"/>
                      <a:pt x="54" y="31"/>
                      <a:pt x="55" y="23"/>
                    </a:cubicBezTo>
                    <a:cubicBezTo>
                      <a:pt x="57" y="16"/>
                      <a:pt x="54" y="17"/>
                      <a:pt x="57" y="11"/>
                    </a:cubicBezTo>
                    <a:cubicBezTo>
                      <a:pt x="61" y="6"/>
                      <a:pt x="61" y="5"/>
                      <a:pt x="61" y="3"/>
                    </a:cubicBezTo>
                    <a:cubicBezTo>
                      <a:pt x="58" y="0"/>
                      <a:pt x="57" y="5"/>
                      <a:pt x="54" y="2"/>
                    </a:cubicBezTo>
                    <a:cubicBezTo>
                      <a:pt x="50" y="0"/>
                      <a:pt x="50" y="3"/>
                      <a:pt x="46" y="2"/>
                    </a:cubicBezTo>
                    <a:cubicBezTo>
                      <a:pt x="41" y="2"/>
                      <a:pt x="44" y="9"/>
                      <a:pt x="41" y="16"/>
                    </a:cubicBezTo>
                    <a:cubicBezTo>
                      <a:pt x="40" y="17"/>
                      <a:pt x="41" y="20"/>
                      <a:pt x="40" y="20"/>
                    </a:cubicBezTo>
                    <a:cubicBezTo>
                      <a:pt x="40" y="22"/>
                      <a:pt x="38" y="19"/>
                      <a:pt x="35" y="17"/>
                    </a:cubicBezTo>
                    <a:cubicBezTo>
                      <a:pt x="32" y="17"/>
                      <a:pt x="29" y="16"/>
                      <a:pt x="29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8" name="Freeform 118"/>
              <p:cNvSpPr>
                <a:spLocks/>
              </p:cNvSpPr>
              <p:nvPr/>
            </p:nvSpPr>
            <p:spPr bwMode="auto">
              <a:xfrm>
                <a:off x="2832" y="3029"/>
                <a:ext cx="93" cy="118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1" y="0"/>
                  </a:cxn>
                  <a:cxn ang="0">
                    <a:pos x="39" y="1"/>
                  </a:cxn>
                  <a:cxn ang="0">
                    <a:pos x="37" y="9"/>
                  </a:cxn>
                  <a:cxn ang="0">
                    <a:pos x="43" y="9"/>
                  </a:cxn>
                  <a:cxn ang="0">
                    <a:pos x="46" y="15"/>
                  </a:cxn>
                  <a:cxn ang="0">
                    <a:pos x="43" y="23"/>
                  </a:cxn>
                  <a:cxn ang="0">
                    <a:pos x="48" y="29"/>
                  </a:cxn>
                  <a:cxn ang="0">
                    <a:pos x="46" y="42"/>
                  </a:cxn>
                  <a:cxn ang="0">
                    <a:pos x="45" y="47"/>
                  </a:cxn>
                  <a:cxn ang="0">
                    <a:pos x="42" y="45"/>
                  </a:cxn>
                  <a:cxn ang="0">
                    <a:pos x="34" y="42"/>
                  </a:cxn>
                  <a:cxn ang="0">
                    <a:pos x="32" y="44"/>
                  </a:cxn>
                  <a:cxn ang="0">
                    <a:pos x="26" y="47"/>
                  </a:cxn>
                  <a:cxn ang="0">
                    <a:pos x="26" y="54"/>
                  </a:cxn>
                  <a:cxn ang="0">
                    <a:pos x="25" y="59"/>
                  </a:cxn>
                  <a:cxn ang="0">
                    <a:pos x="20" y="61"/>
                  </a:cxn>
                  <a:cxn ang="0">
                    <a:pos x="12" y="50"/>
                  </a:cxn>
                  <a:cxn ang="0">
                    <a:pos x="6" y="44"/>
                  </a:cxn>
                  <a:cxn ang="0">
                    <a:pos x="3" y="34"/>
                  </a:cxn>
                  <a:cxn ang="0">
                    <a:pos x="3" y="29"/>
                  </a:cxn>
                  <a:cxn ang="0">
                    <a:pos x="6" y="23"/>
                  </a:cxn>
                  <a:cxn ang="0">
                    <a:pos x="8" y="22"/>
                  </a:cxn>
                  <a:cxn ang="0">
                    <a:pos x="11" y="20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12"/>
                  </a:cxn>
                  <a:cxn ang="0">
                    <a:pos x="22" y="12"/>
                  </a:cxn>
                  <a:cxn ang="0">
                    <a:pos x="22" y="1"/>
                  </a:cxn>
                </a:cxnLst>
                <a:rect l="0" t="0" r="r" b="b"/>
                <a:pathLst>
                  <a:path w="48" h="61">
                    <a:moveTo>
                      <a:pt x="22" y="1"/>
                    </a:moveTo>
                    <a:cubicBezTo>
                      <a:pt x="23" y="0"/>
                      <a:pt x="23" y="0"/>
                      <a:pt x="31" y="0"/>
                    </a:cubicBezTo>
                    <a:cubicBezTo>
                      <a:pt x="40" y="0"/>
                      <a:pt x="37" y="0"/>
                      <a:pt x="39" y="1"/>
                    </a:cubicBezTo>
                    <a:cubicBezTo>
                      <a:pt x="39" y="4"/>
                      <a:pt x="35" y="4"/>
                      <a:pt x="37" y="9"/>
                    </a:cubicBezTo>
                    <a:cubicBezTo>
                      <a:pt x="39" y="12"/>
                      <a:pt x="42" y="9"/>
                      <a:pt x="43" y="9"/>
                    </a:cubicBezTo>
                    <a:cubicBezTo>
                      <a:pt x="46" y="9"/>
                      <a:pt x="48" y="12"/>
                      <a:pt x="46" y="15"/>
                    </a:cubicBezTo>
                    <a:cubicBezTo>
                      <a:pt x="45" y="20"/>
                      <a:pt x="45" y="14"/>
                      <a:pt x="43" y="23"/>
                    </a:cubicBezTo>
                    <a:cubicBezTo>
                      <a:pt x="42" y="28"/>
                      <a:pt x="48" y="26"/>
                      <a:pt x="48" y="29"/>
                    </a:cubicBezTo>
                    <a:cubicBezTo>
                      <a:pt x="46" y="33"/>
                      <a:pt x="48" y="39"/>
                      <a:pt x="46" y="42"/>
                    </a:cubicBezTo>
                    <a:cubicBezTo>
                      <a:pt x="45" y="45"/>
                      <a:pt x="48" y="47"/>
                      <a:pt x="45" y="47"/>
                    </a:cubicBezTo>
                    <a:cubicBezTo>
                      <a:pt x="42" y="48"/>
                      <a:pt x="43" y="42"/>
                      <a:pt x="42" y="45"/>
                    </a:cubicBezTo>
                    <a:cubicBezTo>
                      <a:pt x="39" y="48"/>
                      <a:pt x="37" y="48"/>
                      <a:pt x="34" y="42"/>
                    </a:cubicBezTo>
                    <a:cubicBezTo>
                      <a:pt x="31" y="37"/>
                      <a:pt x="31" y="40"/>
                      <a:pt x="32" y="44"/>
                    </a:cubicBezTo>
                    <a:cubicBezTo>
                      <a:pt x="32" y="47"/>
                      <a:pt x="29" y="47"/>
                      <a:pt x="26" y="47"/>
                    </a:cubicBezTo>
                    <a:cubicBezTo>
                      <a:pt x="23" y="47"/>
                      <a:pt x="25" y="53"/>
                      <a:pt x="26" y="54"/>
                    </a:cubicBezTo>
                    <a:cubicBezTo>
                      <a:pt x="28" y="56"/>
                      <a:pt x="28" y="61"/>
                      <a:pt x="25" y="59"/>
                    </a:cubicBezTo>
                    <a:cubicBezTo>
                      <a:pt x="23" y="58"/>
                      <a:pt x="23" y="58"/>
                      <a:pt x="20" y="61"/>
                    </a:cubicBezTo>
                    <a:cubicBezTo>
                      <a:pt x="16" y="56"/>
                      <a:pt x="22" y="59"/>
                      <a:pt x="12" y="50"/>
                    </a:cubicBezTo>
                    <a:cubicBezTo>
                      <a:pt x="9" y="47"/>
                      <a:pt x="8" y="45"/>
                      <a:pt x="6" y="44"/>
                    </a:cubicBezTo>
                    <a:cubicBezTo>
                      <a:pt x="5" y="40"/>
                      <a:pt x="5" y="39"/>
                      <a:pt x="3" y="34"/>
                    </a:cubicBezTo>
                    <a:cubicBezTo>
                      <a:pt x="0" y="29"/>
                      <a:pt x="0" y="26"/>
                      <a:pt x="3" y="29"/>
                    </a:cubicBezTo>
                    <a:cubicBezTo>
                      <a:pt x="5" y="31"/>
                      <a:pt x="6" y="26"/>
                      <a:pt x="6" y="23"/>
                    </a:cubicBezTo>
                    <a:cubicBezTo>
                      <a:pt x="6" y="18"/>
                      <a:pt x="6" y="18"/>
                      <a:pt x="8" y="22"/>
                    </a:cubicBezTo>
                    <a:cubicBezTo>
                      <a:pt x="9" y="23"/>
                      <a:pt x="14" y="22"/>
                      <a:pt x="11" y="20"/>
                    </a:cubicBezTo>
                    <a:cubicBezTo>
                      <a:pt x="8" y="20"/>
                      <a:pt x="6" y="18"/>
                      <a:pt x="6" y="17"/>
                    </a:cubicBezTo>
                    <a:cubicBezTo>
                      <a:pt x="8" y="15"/>
                      <a:pt x="8" y="17"/>
                      <a:pt x="8" y="17"/>
                    </a:cubicBezTo>
                    <a:cubicBezTo>
                      <a:pt x="9" y="15"/>
                      <a:pt x="8" y="14"/>
                      <a:pt x="8" y="12"/>
                    </a:cubicBezTo>
                    <a:cubicBezTo>
                      <a:pt x="16" y="12"/>
                      <a:pt x="17" y="14"/>
                      <a:pt x="22" y="12"/>
                    </a:cubicBez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199" name="Freeform 119"/>
              <p:cNvSpPr>
                <a:spLocks/>
              </p:cNvSpPr>
              <p:nvPr/>
            </p:nvSpPr>
            <p:spPr bwMode="auto">
              <a:xfrm>
                <a:off x="2844" y="3029"/>
                <a:ext cx="31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1"/>
                  </a:cxn>
                  <a:cxn ang="0">
                    <a:pos x="16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6" y="3"/>
                      <a:pt x="8" y="1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14"/>
                      <a:pt x="9" y="13"/>
                      <a:pt x="2" y="13"/>
                    </a:cubicBezTo>
                    <a:cubicBezTo>
                      <a:pt x="3" y="11"/>
                      <a:pt x="0" y="14"/>
                      <a:pt x="0" y="11"/>
                    </a:cubicBezTo>
                    <a:cubicBezTo>
                      <a:pt x="0" y="8"/>
                      <a:pt x="5" y="8"/>
                      <a:pt x="3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0" name="Freeform 120"/>
              <p:cNvSpPr>
                <a:spLocks/>
              </p:cNvSpPr>
              <p:nvPr/>
            </p:nvSpPr>
            <p:spPr bwMode="auto">
              <a:xfrm>
                <a:off x="2827" y="3002"/>
                <a:ext cx="11" cy="1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0" y="5"/>
                      <a:pt x="3" y="3"/>
                      <a:pt x="3" y="2"/>
                    </a:cubicBezTo>
                    <a:cubicBezTo>
                      <a:pt x="5" y="0"/>
                      <a:pt x="6" y="0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1" name="Freeform 121"/>
              <p:cNvSpPr>
                <a:spLocks/>
              </p:cNvSpPr>
              <p:nvPr/>
            </p:nvSpPr>
            <p:spPr bwMode="auto">
              <a:xfrm>
                <a:off x="2797" y="3066"/>
                <a:ext cx="10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4"/>
                      <a:pt x="2" y="4"/>
                    </a:cubicBezTo>
                    <a:cubicBezTo>
                      <a:pt x="0" y="3"/>
                      <a:pt x="2" y="0"/>
                      <a:pt x="3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2" name="Freeform 122"/>
              <p:cNvSpPr>
                <a:spLocks/>
              </p:cNvSpPr>
              <p:nvPr/>
            </p:nvSpPr>
            <p:spPr bwMode="auto">
              <a:xfrm>
                <a:off x="3141" y="3091"/>
                <a:ext cx="35" cy="37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6" y="18"/>
                  </a:cxn>
                  <a:cxn ang="0">
                    <a:pos x="11" y="16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18" y="8"/>
                  </a:cxn>
                  <a:cxn ang="0">
                    <a:pos x="15" y="0"/>
                  </a:cxn>
                  <a:cxn ang="0">
                    <a:pos x="12" y="5"/>
                  </a:cxn>
                  <a:cxn ang="0">
                    <a:pos x="9" y="3"/>
                  </a:cxn>
                  <a:cxn ang="0">
                    <a:pos x="5" y="13"/>
                  </a:cxn>
                  <a:cxn ang="0">
                    <a:pos x="3" y="18"/>
                  </a:cxn>
                </a:cxnLst>
                <a:rect l="0" t="0" r="r" b="b"/>
                <a:pathLst>
                  <a:path w="18" h="19">
                    <a:moveTo>
                      <a:pt x="3" y="18"/>
                    </a:moveTo>
                    <a:cubicBezTo>
                      <a:pt x="5" y="15"/>
                      <a:pt x="6" y="16"/>
                      <a:pt x="6" y="18"/>
                    </a:cubicBezTo>
                    <a:cubicBezTo>
                      <a:pt x="6" y="19"/>
                      <a:pt x="11" y="19"/>
                      <a:pt x="11" y="16"/>
                    </a:cubicBezTo>
                    <a:cubicBezTo>
                      <a:pt x="11" y="13"/>
                      <a:pt x="12" y="13"/>
                      <a:pt x="12" y="15"/>
                    </a:cubicBezTo>
                    <a:cubicBezTo>
                      <a:pt x="12" y="15"/>
                      <a:pt x="14" y="13"/>
                      <a:pt x="17" y="15"/>
                    </a:cubicBezTo>
                    <a:cubicBezTo>
                      <a:pt x="18" y="15"/>
                      <a:pt x="18" y="13"/>
                      <a:pt x="18" y="8"/>
                    </a:cubicBezTo>
                    <a:cubicBezTo>
                      <a:pt x="17" y="2"/>
                      <a:pt x="15" y="3"/>
                      <a:pt x="15" y="0"/>
                    </a:cubicBezTo>
                    <a:cubicBezTo>
                      <a:pt x="14" y="2"/>
                      <a:pt x="14" y="3"/>
                      <a:pt x="12" y="5"/>
                    </a:cubicBezTo>
                    <a:cubicBezTo>
                      <a:pt x="9" y="5"/>
                      <a:pt x="12" y="2"/>
                      <a:pt x="9" y="3"/>
                    </a:cubicBezTo>
                    <a:cubicBezTo>
                      <a:pt x="0" y="10"/>
                      <a:pt x="8" y="10"/>
                      <a:pt x="5" y="13"/>
                    </a:cubicBezTo>
                    <a:cubicBezTo>
                      <a:pt x="2" y="15"/>
                      <a:pt x="3" y="15"/>
                      <a:pt x="3" y="1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3" name="Freeform 123"/>
              <p:cNvSpPr>
                <a:spLocks/>
              </p:cNvSpPr>
              <p:nvPr/>
            </p:nvSpPr>
            <p:spPr bwMode="auto">
              <a:xfrm>
                <a:off x="3147" y="3116"/>
                <a:ext cx="36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5"/>
                  </a:cxn>
                  <a:cxn ang="0">
                    <a:pos x="14" y="11"/>
                  </a:cxn>
                  <a:cxn ang="0">
                    <a:pos x="5" y="22"/>
                  </a:cxn>
                  <a:cxn ang="0">
                    <a:pos x="2" y="13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4" y="2"/>
                  </a:cxn>
                </a:cxnLst>
                <a:rect l="0" t="0" r="r" b="b"/>
                <a:pathLst>
                  <a:path w="19" h="22">
                    <a:moveTo>
                      <a:pt x="14" y="2"/>
                    </a:moveTo>
                    <a:cubicBezTo>
                      <a:pt x="14" y="3"/>
                      <a:pt x="12" y="3"/>
                      <a:pt x="12" y="5"/>
                    </a:cubicBezTo>
                    <a:cubicBezTo>
                      <a:pt x="12" y="6"/>
                      <a:pt x="19" y="6"/>
                      <a:pt x="14" y="11"/>
                    </a:cubicBezTo>
                    <a:cubicBezTo>
                      <a:pt x="9" y="16"/>
                      <a:pt x="11" y="20"/>
                      <a:pt x="5" y="22"/>
                    </a:cubicBezTo>
                    <a:cubicBezTo>
                      <a:pt x="5" y="17"/>
                      <a:pt x="2" y="17"/>
                      <a:pt x="2" y="13"/>
                    </a:cubicBezTo>
                    <a:cubicBezTo>
                      <a:pt x="3" y="8"/>
                      <a:pt x="2" y="8"/>
                      <a:pt x="0" y="5"/>
                    </a:cubicBezTo>
                    <a:cubicBezTo>
                      <a:pt x="2" y="2"/>
                      <a:pt x="3" y="3"/>
                      <a:pt x="3" y="5"/>
                    </a:cubicBezTo>
                    <a:cubicBezTo>
                      <a:pt x="3" y="6"/>
                      <a:pt x="8" y="6"/>
                      <a:pt x="8" y="3"/>
                    </a:cubicBezTo>
                    <a:cubicBezTo>
                      <a:pt x="8" y="0"/>
                      <a:pt x="9" y="0"/>
                      <a:pt x="9" y="2"/>
                    </a:cubicBezTo>
                    <a:cubicBezTo>
                      <a:pt x="9" y="2"/>
                      <a:pt x="11" y="0"/>
                      <a:pt x="14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4" name="Freeform 124"/>
              <p:cNvSpPr>
                <a:spLocks/>
              </p:cNvSpPr>
              <p:nvPr/>
            </p:nvSpPr>
            <p:spPr bwMode="auto">
              <a:xfrm>
                <a:off x="2615" y="2780"/>
                <a:ext cx="124" cy="115"/>
              </a:xfrm>
              <a:custGeom>
                <a:avLst/>
                <a:gdLst/>
                <a:ahLst/>
                <a:cxnLst>
                  <a:cxn ang="0">
                    <a:pos x="24" y="58"/>
                  </a:cxn>
                  <a:cxn ang="0">
                    <a:pos x="23" y="48"/>
                  </a:cxn>
                  <a:cxn ang="0">
                    <a:pos x="23" y="42"/>
                  </a:cxn>
                  <a:cxn ang="0">
                    <a:pos x="38" y="42"/>
                  </a:cxn>
                  <a:cxn ang="0">
                    <a:pos x="41" y="42"/>
                  </a:cxn>
                  <a:cxn ang="0">
                    <a:pos x="44" y="41"/>
                  </a:cxn>
                  <a:cxn ang="0">
                    <a:pos x="49" y="44"/>
                  </a:cxn>
                  <a:cxn ang="0">
                    <a:pos x="52" y="42"/>
                  </a:cxn>
                  <a:cxn ang="0">
                    <a:pos x="64" y="34"/>
                  </a:cxn>
                  <a:cxn ang="0">
                    <a:pos x="62" y="30"/>
                  </a:cxn>
                  <a:cxn ang="0">
                    <a:pos x="59" y="27"/>
                  </a:cxn>
                  <a:cxn ang="0">
                    <a:pos x="53" y="22"/>
                  </a:cxn>
                  <a:cxn ang="0">
                    <a:pos x="53" y="19"/>
                  </a:cxn>
                  <a:cxn ang="0">
                    <a:pos x="52" y="17"/>
                  </a:cxn>
                  <a:cxn ang="0">
                    <a:pos x="49" y="13"/>
                  </a:cxn>
                  <a:cxn ang="0">
                    <a:pos x="47" y="3"/>
                  </a:cxn>
                  <a:cxn ang="0">
                    <a:pos x="44" y="3"/>
                  </a:cxn>
                  <a:cxn ang="0">
                    <a:pos x="41" y="2"/>
                  </a:cxn>
                  <a:cxn ang="0">
                    <a:pos x="32" y="6"/>
                  </a:cxn>
                  <a:cxn ang="0">
                    <a:pos x="27" y="11"/>
                  </a:cxn>
                  <a:cxn ang="0">
                    <a:pos x="23" y="16"/>
                  </a:cxn>
                  <a:cxn ang="0">
                    <a:pos x="18" y="17"/>
                  </a:cxn>
                  <a:cxn ang="0">
                    <a:pos x="15" y="20"/>
                  </a:cxn>
                  <a:cxn ang="0">
                    <a:pos x="12" y="19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3" y="34"/>
                  </a:cxn>
                  <a:cxn ang="0">
                    <a:pos x="1" y="42"/>
                  </a:cxn>
                  <a:cxn ang="0">
                    <a:pos x="1" y="48"/>
                  </a:cxn>
                  <a:cxn ang="0">
                    <a:pos x="7" y="54"/>
                  </a:cxn>
                  <a:cxn ang="0">
                    <a:pos x="15" y="53"/>
                  </a:cxn>
                  <a:cxn ang="0">
                    <a:pos x="24" y="58"/>
                  </a:cxn>
                </a:cxnLst>
                <a:rect l="0" t="0" r="r" b="b"/>
                <a:pathLst>
                  <a:path w="64" h="59">
                    <a:moveTo>
                      <a:pt x="24" y="58"/>
                    </a:moveTo>
                    <a:cubicBezTo>
                      <a:pt x="23" y="54"/>
                      <a:pt x="23" y="50"/>
                      <a:pt x="23" y="48"/>
                    </a:cubicBezTo>
                    <a:cubicBezTo>
                      <a:pt x="23" y="48"/>
                      <a:pt x="20" y="42"/>
                      <a:pt x="23" y="42"/>
                    </a:cubicBezTo>
                    <a:cubicBezTo>
                      <a:pt x="26" y="42"/>
                      <a:pt x="36" y="42"/>
                      <a:pt x="38" y="42"/>
                    </a:cubicBezTo>
                    <a:cubicBezTo>
                      <a:pt x="39" y="42"/>
                      <a:pt x="39" y="44"/>
                      <a:pt x="41" y="42"/>
                    </a:cubicBezTo>
                    <a:cubicBezTo>
                      <a:pt x="42" y="42"/>
                      <a:pt x="42" y="41"/>
                      <a:pt x="44" y="41"/>
                    </a:cubicBezTo>
                    <a:cubicBezTo>
                      <a:pt x="49" y="42"/>
                      <a:pt x="49" y="44"/>
                      <a:pt x="49" y="44"/>
                    </a:cubicBezTo>
                    <a:cubicBezTo>
                      <a:pt x="50" y="44"/>
                      <a:pt x="52" y="42"/>
                      <a:pt x="52" y="42"/>
                    </a:cubicBezTo>
                    <a:cubicBezTo>
                      <a:pt x="58" y="36"/>
                      <a:pt x="59" y="42"/>
                      <a:pt x="64" y="34"/>
                    </a:cubicBezTo>
                    <a:cubicBezTo>
                      <a:pt x="62" y="31"/>
                      <a:pt x="61" y="30"/>
                      <a:pt x="62" y="30"/>
                    </a:cubicBezTo>
                    <a:cubicBezTo>
                      <a:pt x="64" y="28"/>
                      <a:pt x="61" y="23"/>
                      <a:pt x="59" y="27"/>
                    </a:cubicBezTo>
                    <a:cubicBezTo>
                      <a:pt x="58" y="28"/>
                      <a:pt x="55" y="23"/>
                      <a:pt x="53" y="22"/>
                    </a:cubicBezTo>
                    <a:cubicBezTo>
                      <a:pt x="52" y="22"/>
                      <a:pt x="52" y="19"/>
                      <a:pt x="53" y="19"/>
                    </a:cubicBezTo>
                    <a:cubicBezTo>
                      <a:pt x="55" y="20"/>
                      <a:pt x="55" y="19"/>
                      <a:pt x="52" y="17"/>
                    </a:cubicBezTo>
                    <a:cubicBezTo>
                      <a:pt x="50" y="14"/>
                      <a:pt x="49" y="17"/>
                      <a:pt x="49" y="13"/>
                    </a:cubicBezTo>
                    <a:cubicBezTo>
                      <a:pt x="47" y="6"/>
                      <a:pt x="45" y="9"/>
                      <a:pt x="47" y="3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2" y="2"/>
                      <a:pt x="42" y="3"/>
                      <a:pt x="41" y="2"/>
                    </a:cubicBezTo>
                    <a:cubicBezTo>
                      <a:pt x="38" y="0"/>
                      <a:pt x="41" y="3"/>
                      <a:pt x="32" y="6"/>
                    </a:cubicBezTo>
                    <a:cubicBezTo>
                      <a:pt x="27" y="8"/>
                      <a:pt x="30" y="13"/>
                      <a:pt x="27" y="11"/>
                    </a:cubicBezTo>
                    <a:cubicBezTo>
                      <a:pt x="24" y="9"/>
                      <a:pt x="23" y="11"/>
                      <a:pt x="23" y="16"/>
                    </a:cubicBezTo>
                    <a:cubicBezTo>
                      <a:pt x="23" y="19"/>
                      <a:pt x="18" y="14"/>
                      <a:pt x="18" y="17"/>
                    </a:cubicBezTo>
                    <a:cubicBezTo>
                      <a:pt x="18" y="19"/>
                      <a:pt x="18" y="22"/>
                      <a:pt x="15" y="20"/>
                    </a:cubicBezTo>
                    <a:cubicBezTo>
                      <a:pt x="12" y="20"/>
                      <a:pt x="14" y="17"/>
                      <a:pt x="12" y="19"/>
                    </a:cubicBezTo>
                    <a:cubicBezTo>
                      <a:pt x="10" y="20"/>
                      <a:pt x="10" y="22"/>
                      <a:pt x="12" y="23"/>
                    </a:cubicBezTo>
                    <a:cubicBezTo>
                      <a:pt x="14" y="27"/>
                      <a:pt x="9" y="25"/>
                      <a:pt x="9" y="27"/>
                    </a:cubicBezTo>
                    <a:cubicBezTo>
                      <a:pt x="10" y="28"/>
                      <a:pt x="10" y="28"/>
                      <a:pt x="9" y="31"/>
                    </a:cubicBezTo>
                    <a:cubicBezTo>
                      <a:pt x="7" y="34"/>
                      <a:pt x="1" y="33"/>
                      <a:pt x="3" y="34"/>
                    </a:cubicBezTo>
                    <a:cubicBezTo>
                      <a:pt x="3" y="36"/>
                      <a:pt x="3" y="41"/>
                      <a:pt x="1" y="42"/>
                    </a:cubicBezTo>
                    <a:cubicBezTo>
                      <a:pt x="0" y="42"/>
                      <a:pt x="3" y="44"/>
                      <a:pt x="1" y="48"/>
                    </a:cubicBezTo>
                    <a:cubicBezTo>
                      <a:pt x="7" y="50"/>
                      <a:pt x="1" y="50"/>
                      <a:pt x="7" y="54"/>
                    </a:cubicBezTo>
                    <a:cubicBezTo>
                      <a:pt x="14" y="59"/>
                      <a:pt x="9" y="53"/>
                      <a:pt x="15" y="53"/>
                    </a:cubicBezTo>
                    <a:cubicBezTo>
                      <a:pt x="21" y="53"/>
                      <a:pt x="20" y="58"/>
                      <a:pt x="24" y="5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5" name="Freeform 125"/>
              <p:cNvSpPr>
                <a:spLocks/>
              </p:cNvSpPr>
              <p:nvPr/>
            </p:nvSpPr>
            <p:spPr bwMode="auto">
              <a:xfrm>
                <a:off x="2712" y="2833"/>
                <a:ext cx="54" cy="120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2" y="15"/>
                  </a:cxn>
                  <a:cxn ang="0">
                    <a:pos x="5" y="25"/>
                  </a:cxn>
                  <a:cxn ang="0">
                    <a:pos x="6" y="32"/>
                  </a:cxn>
                  <a:cxn ang="0">
                    <a:pos x="8" y="54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7" y="62"/>
                  </a:cxn>
                  <a:cxn ang="0">
                    <a:pos x="17" y="40"/>
                  </a:cxn>
                  <a:cxn ang="0">
                    <a:pos x="20" y="32"/>
                  </a:cxn>
                  <a:cxn ang="0">
                    <a:pos x="25" y="22"/>
                  </a:cxn>
                  <a:cxn ang="0">
                    <a:pos x="23" y="9"/>
                  </a:cxn>
                  <a:cxn ang="0">
                    <a:pos x="19" y="3"/>
                  </a:cxn>
                  <a:cxn ang="0">
                    <a:pos x="16" y="3"/>
                  </a:cxn>
                  <a:cxn ang="0">
                    <a:pos x="14" y="7"/>
                  </a:cxn>
                </a:cxnLst>
                <a:rect l="0" t="0" r="r" b="b"/>
                <a:pathLst>
                  <a:path w="28" h="62">
                    <a:moveTo>
                      <a:pt x="14" y="7"/>
                    </a:moveTo>
                    <a:cubicBezTo>
                      <a:pt x="9" y="15"/>
                      <a:pt x="8" y="9"/>
                      <a:pt x="2" y="15"/>
                    </a:cubicBezTo>
                    <a:cubicBezTo>
                      <a:pt x="0" y="22"/>
                      <a:pt x="2" y="23"/>
                      <a:pt x="5" y="25"/>
                    </a:cubicBezTo>
                    <a:cubicBezTo>
                      <a:pt x="8" y="25"/>
                      <a:pt x="5" y="32"/>
                      <a:pt x="6" y="32"/>
                    </a:cubicBezTo>
                    <a:cubicBezTo>
                      <a:pt x="9" y="34"/>
                      <a:pt x="8" y="51"/>
                      <a:pt x="8" y="54"/>
                    </a:cubicBezTo>
                    <a:cubicBezTo>
                      <a:pt x="8" y="56"/>
                      <a:pt x="6" y="54"/>
                      <a:pt x="6" y="56"/>
                    </a:cubicBezTo>
                    <a:cubicBezTo>
                      <a:pt x="8" y="58"/>
                      <a:pt x="9" y="61"/>
                      <a:pt x="8" y="62"/>
                    </a:cubicBezTo>
                    <a:cubicBezTo>
                      <a:pt x="13" y="62"/>
                      <a:pt x="14" y="62"/>
                      <a:pt x="17" y="62"/>
                    </a:cubicBezTo>
                    <a:cubicBezTo>
                      <a:pt x="19" y="53"/>
                      <a:pt x="17" y="48"/>
                      <a:pt x="17" y="40"/>
                    </a:cubicBezTo>
                    <a:cubicBezTo>
                      <a:pt x="17" y="32"/>
                      <a:pt x="19" y="37"/>
                      <a:pt x="20" y="32"/>
                    </a:cubicBezTo>
                    <a:cubicBezTo>
                      <a:pt x="20" y="28"/>
                      <a:pt x="22" y="29"/>
                      <a:pt x="25" y="22"/>
                    </a:cubicBezTo>
                    <a:cubicBezTo>
                      <a:pt x="28" y="14"/>
                      <a:pt x="22" y="14"/>
                      <a:pt x="23" y="9"/>
                    </a:cubicBezTo>
                    <a:cubicBezTo>
                      <a:pt x="22" y="6"/>
                      <a:pt x="22" y="6"/>
                      <a:pt x="19" y="3"/>
                    </a:cubicBezTo>
                    <a:cubicBezTo>
                      <a:pt x="16" y="0"/>
                      <a:pt x="17" y="3"/>
                      <a:pt x="16" y="3"/>
                    </a:cubicBezTo>
                    <a:cubicBezTo>
                      <a:pt x="13" y="3"/>
                      <a:pt x="16" y="4"/>
                      <a:pt x="14" y="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6" name="Freeform 126"/>
              <p:cNvSpPr>
                <a:spLocks/>
              </p:cNvSpPr>
              <p:nvPr/>
            </p:nvSpPr>
            <p:spPr bwMode="auto">
              <a:xfrm>
                <a:off x="2569" y="2864"/>
                <a:ext cx="98" cy="12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8" y="29"/>
                  </a:cxn>
                  <a:cxn ang="0">
                    <a:pos x="44" y="43"/>
                  </a:cxn>
                  <a:cxn ang="0">
                    <a:pos x="45" y="52"/>
                  </a:cxn>
                  <a:cxn ang="0">
                    <a:pos x="47" y="57"/>
                  </a:cxn>
                  <a:cxn ang="0">
                    <a:pos x="44" y="57"/>
                  </a:cxn>
                  <a:cxn ang="0">
                    <a:pos x="39" y="57"/>
                  </a:cxn>
                  <a:cxn ang="0">
                    <a:pos x="35" y="57"/>
                  </a:cxn>
                  <a:cxn ang="0">
                    <a:pos x="21" y="59"/>
                  </a:cxn>
                  <a:cxn ang="0">
                    <a:pos x="9" y="65"/>
                  </a:cxn>
                  <a:cxn ang="0">
                    <a:pos x="10" y="52"/>
                  </a:cxn>
                  <a:cxn ang="0">
                    <a:pos x="7" y="48"/>
                  </a:cxn>
                  <a:cxn ang="0">
                    <a:pos x="1" y="43"/>
                  </a:cxn>
                  <a:cxn ang="0">
                    <a:pos x="1" y="32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9" y="26"/>
                  </a:cxn>
                  <a:cxn ang="0">
                    <a:pos x="7" y="20"/>
                  </a:cxn>
                  <a:cxn ang="0">
                    <a:pos x="4" y="14"/>
                  </a:cxn>
                  <a:cxn ang="0">
                    <a:pos x="6" y="9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6" y="6"/>
                  </a:cxn>
                  <a:cxn ang="0">
                    <a:pos x="32" y="12"/>
                  </a:cxn>
                  <a:cxn ang="0">
                    <a:pos x="39" y="10"/>
                  </a:cxn>
                  <a:cxn ang="0">
                    <a:pos x="48" y="15"/>
                  </a:cxn>
                </a:cxnLst>
                <a:rect l="0" t="0" r="r" b="b"/>
                <a:pathLst>
                  <a:path w="51" h="65">
                    <a:moveTo>
                      <a:pt x="48" y="15"/>
                    </a:moveTo>
                    <a:cubicBezTo>
                      <a:pt x="47" y="18"/>
                      <a:pt x="51" y="29"/>
                      <a:pt x="48" y="29"/>
                    </a:cubicBezTo>
                    <a:cubicBezTo>
                      <a:pt x="47" y="31"/>
                      <a:pt x="45" y="37"/>
                      <a:pt x="44" y="43"/>
                    </a:cubicBezTo>
                    <a:cubicBezTo>
                      <a:pt x="42" y="45"/>
                      <a:pt x="45" y="51"/>
                      <a:pt x="45" y="52"/>
                    </a:cubicBezTo>
                    <a:cubicBezTo>
                      <a:pt x="47" y="54"/>
                      <a:pt x="48" y="59"/>
                      <a:pt x="47" y="57"/>
                    </a:cubicBezTo>
                    <a:cubicBezTo>
                      <a:pt x="47" y="57"/>
                      <a:pt x="47" y="57"/>
                      <a:pt x="44" y="57"/>
                    </a:cubicBezTo>
                    <a:cubicBezTo>
                      <a:pt x="42" y="57"/>
                      <a:pt x="44" y="59"/>
                      <a:pt x="39" y="57"/>
                    </a:cubicBezTo>
                    <a:cubicBezTo>
                      <a:pt x="35" y="57"/>
                      <a:pt x="38" y="57"/>
                      <a:pt x="35" y="57"/>
                    </a:cubicBezTo>
                    <a:cubicBezTo>
                      <a:pt x="30" y="59"/>
                      <a:pt x="30" y="57"/>
                      <a:pt x="21" y="59"/>
                    </a:cubicBezTo>
                    <a:cubicBezTo>
                      <a:pt x="12" y="62"/>
                      <a:pt x="12" y="65"/>
                      <a:pt x="9" y="65"/>
                    </a:cubicBezTo>
                    <a:cubicBezTo>
                      <a:pt x="9" y="60"/>
                      <a:pt x="10" y="57"/>
                      <a:pt x="10" y="52"/>
                    </a:cubicBezTo>
                    <a:cubicBezTo>
                      <a:pt x="10" y="49"/>
                      <a:pt x="7" y="51"/>
                      <a:pt x="7" y="48"/>
                    </a:cubicBezTo>
                    <a:cubicBezTo>
                      <a:pt x="7" y="45"/>
                      <a:pt x="0" y="46"/>
                      <a:pt x="1" y="43"/>
                    </a:cubicBezTo>
                    <a:cubicBezTo>
                      <a:pt x="3" y="40"/>
                      <a:pt x="4" y="38"/>
                      <a:pt x="1" y="32"/>
                    </a:cubicBezTo>
                    <a:cubicBezTo>
                      <a:pt x="4" y="35"/>
                      <a:pt x="6" y="32"/>
                      <a:pt x="6" y="29"/>
                    </a:cubicBezTo>
                    <a:cubicBezTo>
                      <a:pt x="6" y="26"/>
                      <a:pt x="4" y="29"/>
                      <a:pt x="3" y="26"/>
                    </a:cubicBezTo>
                    <a:cubicBezTo>
                      <a:pt x="3" y="24"/>
                      <a:pt x="4" y="24"/>
                      <a:pt x="9" y="26"/>
                    </a:cubicBezTo>
                    <a:cubicBezTo>
                      <a:pt x="9" y="21"/>
                      <a:pt x="4" y="23"/>
                      <a:pt x="7" y="20"/>
                    </a:cubicBezTo>
                    <a:cubicBezTo>
                      <a:pt x="9" y="17"/>
                      <a:pt x="4" y="17"/>
                      <a:pt x="4" y="14"/>
                    </a:cubicBezTo>
                    <a:cubicBezTo>
                      <a:pt x="6" y="10"/>
                      <a:pt x="3" y="10"/>
                      <a:pt x="6" y="9"/>
                    </a:cubicBezTo>
                    <a:cubicBezTo>
                      <a:pt x="12" y="1"/>
                      <a:pt x="10" y="12"/>
                      <a:pt x="15" y="7"/>
                    </a:cubicBezTo>
                    <a:cubicBezTo>
                      <a:pt x="18" y="3"/>
                      <a:pt x="20" y="0"/>
                      <a:pt x="20" y="6"/>
                    </a:cubicBezTo>
                    <a:cubicBezTo>
                      <a:pt x="20" y="10"/>
                      <a:pt x="23" y="6"/>
                      <a:pt x="26" y="6"/>
                    </a:cubicBezTo>
                    <a:cubicBezTo>
                      <a:pt x="32" y="7"/>
                      <a:pt x="26" y="7"/>
                      <a:pt x="32" y="12"/>
                    </a:cubicBezTo>
                    <a:cubicBezTo>
                      <a:pt x="38" y="17"/>
                      <a:pt x="33" y="10"/>
                      <a:pt x="39" y="10"/>
                    </a:cubicBezTo>
                    <a:cubicBezTo>
                      <a:pt x="45" y="10"/>
                      <a:pt x="44" y="15"/>
                      <a:pt x="48" y="1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7" name="Freeform 127"/>
              <p:cNvSpPr>
                <a:spLocks/>
              </p:cNvSpPr>
              <p:nvPr/>
            </p:nvSpPr>
            <p:spPr bwMode="auto">
              <a:xfrm>
                <a:off x="2650" y="2860"/>
                <a:ext cx="72" cy="1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9" y="14"/>
                  </a:cxn>
                  <a:cxn ang="0">
                    <a:pos x="31" y="22"/>
                  </a:cxn>
                  <a:cxn ang="0">
                    <a:pos x="31" y="33"/>
                  </a:cxn>
                  <a:cxn ang="0">
                    <a:pos x="32" y="40"/>
                  </a:cxn>
                  <a:cxn ang="0">
                    <a:pos x="37" y="50"/>
                  </a:cxn>
                  <a:cxn ang="0">
                    <a:pos x="32" y="53"/>
                  </a:cxn>
                  <a:cxn ang="0">
                    <a:pos x="18" y="59"/>
                  </a:cxn>
                  <a:cxn ang="0">
                    <a:pos x="9" y="64"/>
                  </a:cxn>
                  <a:cxn ang="0">
                    <a:pos x="1" y="61"/>
                  </a:cxn>
                  <a:cxn ang="0">
                    <a:pos x="4" y="59"/>
                  </a:cxn>
                  <a:cxn ang="0">
                    <a:pos x="3" y="54"/>
                  </a:cxn>
                  <a:cxn ang="0">
                    <a:pos x="1" y="45"/>
                  </a:cxn>
                  <a:cxn ang="0">
                    <a:pos x="6" y="31"/>
                  </a:cxn>
                  <a:cxn ang="0">
                    <a:pos x="6" y="17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6" y="0"/>
                  </a:cxn>
                </a:cxnLst>
                <a:rect l="0" t="0" r="r" b="b"/>
                <a:pathLst>
                  <a:path w="37" h="65">
                    <a:moveTo>
                      <a:pt x="26" y="0"/>
                    </a:moveTo>
                    <a:cubicBezTo>
                      <a:pt x="26" y="9"/>
                      <a:pt x="31" y="6"/>
                      <a:pt x="29" y="14"/>
                    </a:cubicBezTo>
                    <a:cubicBezTo>
                      <a:pt x="28" y="22"/>
                      <a:pt x="32" y="14"/>
                      <a:pt x="31" y="22"/>
                    </a:cubicBezTo>
                    <a:cubicBezTo>
                      <a:pt x="29" y="28"/>
                      <a:pt x="34" y="23"/>
                      <a:pt x="31" y="33"/>
                    </a:cubicBezTo>
                    <a:cubicBezTo>
                      <a:pt x="29" y="42"/>
                      <a:pt x="32" y="34"/>
                      <a:pt x="32" y="40"/>
                    </a:cubicBezTo>
                    <a:cubicBezTo>
                      <a:pt x="31" y="45"/>
                      <a:pt x="34" y="47"/>
                      <a:pt x="37" y="50"/>
                    </a:cubicBezTo>
                    <a:cubicBezTo>
                      <a:pt x="34" y="51"/>
                      <a:pt x="37" y="53"/>
                      <a:pt x="32" y="53"/>
                    </a:cubicBezTo>
                    <a:cubicBezTo>
                      <a:pt x="23" y="54"/>
                      <a:pt x="24" y="59"/>
                      <a:pt x="18" y="59"/>
                    </a:cubicBezTo>
                    <a:cubicBezTo>
                      <a:pt x="14" y="61"/>
                      <a:pt x="12" y="65"/>
                      <a:pt x="9" y="64"/>
                    </a:cubicBezTo>
                    <a:cubicBezTo>
                      <a:pt x="8" y="61"/>
                      <a:pt x="3" y="61"/>
                      <a:pt x="1" y="61"/>
                    </a:cubicBezTo>
                    <a:cubicBezTo>
                      <a:pt x="0" y="61"/>
                      <a:pt x="3" y="61"/>
                      <a:pt x="4" y="59"/>
                    </a:cubicBezTo>
                    <a:cubicBezTo>
                      <a:pt x="6" y="61"/>
                      <a:pt x="4" y="56"/>
                      <a:pt x="3" y="54"/>
                    </a:cubicBezTo>
                    <a:cubicBezTo>
                      <a:pt x="3" y="53"/>
                      <a:pt x="0" y="47"/>
                      <a:pt x="1" y="45"/>
                    </a:cubicBezTo>
                    <a:cubicBezTo>
                      <a:pt x="3" y="39"/>
                      <a:pt x="4" y="33"/>
                      <a:pt x="6" y="31"/>
                    </a:cubicBezTo>
                    <a:cubicBezTo>
                      <a:pt x="9" y="31"/>
                      <a:pt x="4" y="20"/>
                      <a:pt x="6" y="17"/>
                    </a:cubicBezTo>
                    <a:cubicBezTo>
                      <a:pt x="4" y="14"/>
                      <a:pt x="4" y="9"/>
                      <a:pt x="4" y="8"/>
                    </a:cubicBezTo>
                    <a:cubicBezTo>
                      <a:pt x="4" y="8"/>
                      <a:pt x="1" y="2"/>
                      <a:pt x="4" y="2"/>
                    </a:cubicBezTo>
                    <a:cubicBezTo>
                      <a:pt x="8" y="2"/>
                      <a:pt x="18" y="2"/>
                      <a:pt x="20" y="2"/>
                    </a:cubicBezTo>
                    <a:cubicBezTo>
                      <a:pt x="21" y="2"/>
                      <a:pt x="21" y="3"/>
                      <a:pt x="23" y="2"/>
                    </a:cubicBezTo>
                    <a:cubicBezTo>
                      <a:pt x="24" y="2"/>
                      <a:pt x="24" y="0"/>
                      <a:pt x="26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8" name="Freeform 128"/>
              <p:cNvSpPr>
                <a:spLocks/>
              </p:cNvSpPr>
              <p:nvPr/>
            </p:nvSpPr>
            <p:spPr bwMode="auto">
              <a:xfrm>
                <a:off x="2700" y="2860"/>
                <a:ext cx="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2"/>
                  </a:cxn>
                  <a:cxn ang="0">
                    <a:pos x="11" y="11"/>
                  </a:cxn>
                  <a:cxn ang="0">
                    <a:pos x="12" y="19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4" y="48"/>
                  </a:cxn>
                  <a:cxn ang="0">
                    <a:pos x="11" y="50"/>
                  </a:cxn>
                  <a:cxn ang="0">
                    <a:pos x="6" y="40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4" y="11"/>
                      <a:pt x="11" y="19"/>
                      <a:pt x="12" y="19"/>
                    </a:cubicBezTo>
                    <a:cubicBezTo>
                      <a:pt x="15" y="20"/>
                      <a:pt x="14" y="37"/>
                      <a:pt x="14" y="40"/>
                    </a:cubicBezTo>
                    <a:cubicBezTo>
                      <a:pt x="14" y="42"/>
                      <a:pt x="12" y="40"/>
                      <a:pt x="12" y="42"/>
                    </a:cubicBezTo>
                    <a:cubicBezTo>
                      <a:pt x="14" y="44"/>
                      <a:pt x="15" y="47"/>
                      <a:pt x="14" y="48"/>
                    </a:cubicBezTo>
                    <a:cubicBezTo>
                      <a:pt x="12" y="50"/>
                      <a:pt x="11" y="50"/>
                      <a:pt x="11" y="50"/>
                    </a:cubicBezTo>
                    <a:cubicBezTo>
                      <a:pt x="8" y="47"/>
                      <a:pt x="4" y="45"/>
                      <a:pt x="6" y="40"/>
                    </a:cubicBezTo>
                    <a:cubicBezTo>
                      <a:pt x="6" y="34"/>
                      <a:pt x="3" y="42"/>
                      <a:pt x="4" y="33"/>
                    </a:cubicBezTo>
                    <a:cubicBezTo>
                      <a:pt x="8" y="23"/>
                      <a:pt x="3" y="28"/>
                      <a:pt x="4" y="22"/>
                    </a:cubicBezTo>
                    <a:cubicBezTo>
                      <a:pt x="6" y="14"/>
                      <a:pt x="1" y="22"/>
                      <a:pt x="3" y="14"/>
                    </a:cubicBezTo>
                    <a:cubicBezTo>
                      <a:pt x="4" y="6"/>
                      <a:pt x="0" y="9"/>
                      <a:pt x="0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09" name="Freeform 129"/>
              <p:cNvSpPr>
                <a:spLocks/>
              </p:cNvSpPr>
              <p:nvPr/>
            </p:nvSpPr>
            <p:spPr bwMode="auto">
              <a:xfrm>
                <a:off x="2499" y="2369"/>
                <a:ext cx="190" cy="169"/>
              </a:xfrm>
              <a:custGeom>
                <a:avLst/>
                <a:gdLst/>
                <a:ahLst/>
                <a:cxnLst>
                  <a:cxn ang="0">
                    <a:pos x="35" y="87"/>
                  </a:cxn>
                  <a:cxn ang="0">
                    <a:pos x="0" y="87"/>
                  </a:cxn>
                  <a:cxn ang="0">
                    <a:pos x="16" y="79"/>
                  </a:cxn>
                  <a:cxn ang="0">
                    <a:pos x="26" y="65"/>
                  </a:cxn>
                  <a:cxn ang="0">
                    <a:pos x="29" y="43"/>
                  </a:cxn>
                  <a:cxn ang="0">
                    <a:pos x="32" y="34"/>
                  </a:cxn>
                  <a:cxn ang="0">
                    <a:pos x="45" y="24"/>
                  </a:cxn>
                  <a:cxn ang="0">
                    <a:pos x="60" y="1"/>
                  </a:cxn>
                  <a:cxn ang="0">
                    <a:pos x="66" y="7"/>
                  </a:cxn>
                  <a:cxn ang="0">
                    <a:pos x="76" y="7"/>
                  </a:cxn>
                  <a:cxn ang="0">
                    <a:pos x="81" y="6"/>
                  </a:cxn>
                  <a:cxn ang="0">
                    <a:pos x="87" y="9"/>
                  </a:cxn>
                  <a:cxn ang="0">
                    <a:pos x="95" y="35"/>
                  </a:cxn>
                  <a:cxn ang="0">
                    <a:pos x="95" y="40"/>
                  </a:cxn>
                  <a:cxn ang="0">
                    <a:pos x="81" y="43"/>
                  </a:cxn>
                  <a:cxn ang="0">
                    <a:pos x="73" y="48"/>
                  </a:cxn>
                  <a:cxn ang="0">
                    <a:pos x="72" y="55"/>
                  </a:cxn>
                  <a:cxn ang="0">
                    <a:pos x="63" y="62"/>
                  </a:cxn>
                  <a:cxn ang="0">
                    <a:pos x="43" y="71"/>
                  </a:cxn>
                  <a:cxn ang="0">
                    <a:pos x="35" y="76"/>
                  </a:cxn>
                  <a:cxn ang="0">
                    <a:pos x="35" y="87"/>
                  </a:cxn>
                </a:cxnLst>
                <a:rect l="0" t="0" r="r" b="b"/>
                <a:pathLst>
                  <a:path w="98" h="87">
                    <a:moveTo>
                      <a:pt x="35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0"/>
                      <a:pt x="10" y="85"/>
                      <a:pt x="16" y="79"/>
                    </a:cubicBezTo>
                    <a:cubicBezTo>
                      <a:pt x="20" y="71"/>
                      <a:pt x="20" y="79"/>
                      <a:pt x="26" y="65"/>
                    </a:cubicBezTo>
                    <a:cubicBezTo>
                      <a:pt x="29" y="59"/>
                      <a:pt x="23" y="51"/>
                      <a:pt x="29" y="43"/>
                    </a:cubicBezTo>
                    <a:cubicBezTo>
                      <a:pt x="34" y="37"/>
                      <a:pt x="28" y="38"/>
                      <a:pt x="32" y="34"/>
                    </a:cubicBezTo>
                    <a:cubicBezTo>
                      <a:pt x="37" y="29"/>
                      <a:pt x="32" y="29"/>
                      <a:pt x="45" y="24"/>
                    </a:cubicBezTo>
                    <a:cubicBezTo>
                      <a:pt x="57" y="20"/>
                      <a:pt x="54" y="3"/>
                      <a:pt x="60" y="1"/>
                    </a:cubicBezTo>
                    <a:cubicBezTo>
                      <a:pt x="64" y="0"/>
                      <a:pt x="60" y="4"/>
                      <a:pt x="66" y="7"/>
                    </a:cubicBezTo>
                    <a:cubicBezTo>
                      <a:pt x="72" y="10"/>
                      <a:pt x="73" y="6"/>
                      <a:pt x="76" y="7"/>
                    </a:cubicBezTo>
                    <a:cubicBezTo>
                      <a:pt x="80" y="9"/>
                      <a:pt x="81" y="3"/>
                      <a:pt x="81" y="6"/>
                    </a:cubicBezTo>
                    <a:cubicBezTo>
                      <a:pt x="81" y="10"/>
                      <a:pt x="86" y="9"/>
                      <a:pt x="87" y="9"/>
                    </a:cubicBezTo>
                    <a:cubicBezTo>
                      <a:pt x="93" y="12"/>
                      <a:pt x="89" y="32"/>
                      <a:pt x="95" y="35"/>
                    </a:cubicBezTo>
                    <a:cubicBezTo>
                      <a:pt x="98" y="37"/>
                      <a:pt x="95" y="37"/>
                      <a:pt x="95" y="40"/>
                    </a:cubicBezTo>
                    <a:cubicBezTo>
                      <a:pt x="95" y="43"/>
                      <a:pt x="84" y="38"/>
                      <a:pt x="81" y="43"/>
                    </a:cubicBezTo>
                    <a:cubicBezTo>
                      <a:pt x="78" y="46"/>
                      <a:pt x="72" y="43"/>
                      <a:pt x="73" y="48"/>
                    </a:cubicBezTo>
                    <a:cubicBezTo>
                      <a:pt x="76" y="52"/>
                      <a:pt x="78" y="52"/>
                      <a:pt x="72" y="55"/>
                    </a:cubicBezTo>
                    <a:cubicBezTo>
                      <a:pt x="66" y="57"/>
                      <a:pt x="66" y="57"/>
                      <a:pt x="63" y="62"/>
                    </a:cubicBezTo>
                    <a:cubicBezTo>
                      <a:pt x="63" y="63"/>
                      <a:pt x="45" y="68"/>
                      <a:pt x="43" y="71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87"/>
                      <a:pt x="35" y="87"/>
                      <a:pt x="35" y="87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0" name="Freeform 130"/>
              <p:cNvSpPr>
                <a:spLocks/>
              </p:cNvSpPr>
              <p:nvPr/>
            </p:nvSpPr>
            <p:spPr bwMode="auto">
              <a:xfrm>
                <a:off x="2437" y="2538"/>
                <a:ext cx="132" cy="138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8" y="18"/>
                  </a:cxn>
                  <a:cxn ang="0">
                    <a:pos x="42" y="18"/>
                  </a:cxn>
                  <a:cxn ang="0">
                    <a:pos x="42" y="43"/>
                  </a:cxn>
                  <a:cxn ang="0">
                    <a:pos x="34" y="65"/>
                  </a:cxn>
                  <a:cxn ang="0">
                    <a:pos x="3" y="65"/>
                  </a:cxn>
                  <a:cxn ang="0">
                    <a:pos x="2" y="71"/>
                  </a:cxn>
                  <a:cxn ang="0">
                    <a:pos x="2" y="60"/>
                  </a:cxn>
                  <a:cxn ang="0">
                    <a:pos x="8" y="51"/>
                  </a:cxn>
                  <a:cxn ang="0">
                    <a:pos x="11" y="42"/>
                  </a:cxn>
                  <a:cxn ang="0">
                    <a:pos x="13" y="37"/>
                  </a:cxn>
                  <a:cxn ang="0">
                    <a:pos x="19" y="26"/>
                  </a:cxn>
                  <a:cxn ang="0">
                    <a:pos x="22" y="18"/>
                  </a:cxn>
                  <a:cxn ang="0">
                    <a:pos x="33" y="0"/>
                  </a:cxn>
                  <a:cxn ang="0">
                    <a:pos x="68" y="0"/>
                  </a:cxn>
                  <a:cxn ang="0">
                    <a:pos x="68" y="4"/>
                  </a:cxn>
                </a:cxnLst>
                <a:rect l="0" t="0" r="r" b="b"/>
                <a:pathLst>
                  <a:path w="68" h="71">
                    <a:moveTo>
                      <a:pt x="68" y="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33" y="48"/>
                      <a:pt x="31" y="46"/>
                      <a:pt x="34" y="65"/>
                    </a:cubicBezTo>
                    <a:cubicBezTo>
                      <a:pt x="34" y="65"/>
                      <a:pt x="5" y="65"/>
                      <a:pt x="3" y="65"/>
                    </a:cubicBezTo>
                    <a:cubicBezTo>
                      <a:pt x="2" y="65"/>
                      <a:pt x="0" y="68"/>
                      <a:pt x="2" y="71"/>
                    </a:cubicBezTo>
                    <a:cubicBezTo>
                      <a:pt x="0" y="71"/>
                      <a:pt x="0" y="68"/>
                      <a:pt x="2" y="60"/>
                    </a:cubicBezTo>
                    <a:cubicBezTo>
                      <a:pt x="3" y="54"/>
                      <a:pt x="7" y="57"/>
                      <a:pt x="8" y="51"/>
                    </a:cubicBezTo>
                    <a:cubicBezTo>
                      <a:pt x="8" y="45"/>
                      <a:pt x="13" y="42"/>
                      <a:pt x="11" y="42"/>
                    </a:cubicBezTo>
                    <a:cubicBezTo>
                      <a:pt x="10" y="42"/>
                      <a:pt x="8" y="42"/>
                      <a:pt x="13" y="37"/>
                    </a:cubicBezTo>
                    <a:cubicBezTo>
                      <a:pt x="17" y="32"/>
                      <a:pt x="19" y="34"/>
                      <a:pt x="19" y="26"/>
                    </a:cubicBezTo>
                    <a:cubicBezTo>
                      <a:pt x="20" y="18"/>
                      <a:pt x="20" y="23"/>
                      <a:pt x="22" y="18"/>
                    </a:cubicBezTo>
                    <a:cubicBezTo>
                      <a:pt x="23" y="9"/>
                      <a:pt x="26" y="18"/>
                      <a:pt x="3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4"/>
                      <a:pt x="68" y="4"/>
                      <a:pt x="68" y="4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1" name="Freeform 131"/>
              <p:cNvSpPr>
                <a:spLocks/>
              </p:cNvSpPr>
              <p:nvPr/>
            </p:nvSpPr>
            <p:spPr bwMode="auto">
              <a:xfrm>
                <a:off x="2454" y="2528"/>
                <a:ext cx="12" cy="1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0" y="5"/>
                      <a:pt x="2" y="0"/>
                      <a:pt x="3" y="0"/>
                    </a:cubicBezTo>
                    <a:cubicBezTo>
                      <a:pt x="6" y="2"/>
                      <a:pt x="5" y="5"/>
                      <a:pt x="3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2" name="Freeform 132"/>
              <p:cNvSpPr>
                <a:spLocks/>
              </p:cNvSpPr>
              <p:nvPr/>
            </p:nvSpPr>
            <p:spPr bwMode="auto">
              <a:xfrm>
                <a:off x="2475" y="2517"/>
                <a:ext cx="16" cy="1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6"/>
                  </a:cxn>
                  <a:cxn ang="0">
                    <a:pos x="6" y="0"/>
                  </a:cxn>
                  <a:cxn ang="0">
                    <a:pos x="5" y="6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cubicBezTo>
                      <a:pt x="0" y="8"/>
                      <a:pt x="0" y="8"/>
                      <a:pt x="2" y="6"/>
                    </a:cubicBezTo>
                    <a:cubicBezTo>
                      <a:pt x="5" y="4"/>
                      <a:pt x="5" y="0"/>
                      <a:pt x="6" y="0"/>
                    </a:cubicBezTo>
                    <a:cubicBezTo>
                      <a:pt x="8" y="1"/>
                      <a:pt x="6" y="6"/>
                      <a:pt x="5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3" name="Freeform 133"/>
              <p:cNvSpPr>
                <a:spLocks/>
              </p:cNvSpPr>
              <p:nvPr/>
            </p:nvSpPr>
            <p:spPr bwMode="auto">
              <a:xfrm>
                <a:off x="2487" y="2507"/>
                <a:ext cx="6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0"/>
                      <a:pt x="2" y="1"/>
                      <a:pt x="3" y="0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0" y="5"/>
                      <a:pt x="0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4" name="Freeform 134"/>
              <p:cNvSpPr>
                <a:spLocks/>
              </p:cNvSpPr>
              <p:nvPr/>
            </p:nvSpPr>
            <p:spPr bwMode="auto">
              <a:xfrm>
                <a:off x="2437" y="2519"/>
                <a:ext cx="15" cy="1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3" y="6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2" y="3"/>
                      <a:pt x="0" y="3"/>
                      <a:pt x="2" y="3"/>
                    </a:cubicBezTo>
                    <a:cubicBezTo>
                      <a:pt x="5" y="2"/>
                      <a:pt x="8" y="0"/>
                      <a:pt x="8" y="0"/>
                    </a:cubicBezTo>
                    <a:cubicBezTo>
                      <a:pt x="8" y="2"/>
                      <a:pt x="6" y="2"/>
                      <a:pt x="6" y="5"/>
                    </a:cubicBezTo>
                    <a:cubicBezTo>
                      <a:pt x="5" y="6"/>
                      <a:pt x="3" y="8"/>
                      <a:pt x="3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5" name="Freeform 135"/>
              <p:cNvSpPr>
                <a:spLocks/>
              </p:cNvSpPr>
              <p:nvPr/>
            </p:nvSpPr>
            <p:spPr bwMode="auto">
              <a:xfrm>
                <a:off x="2423" y="2513"/>
                <a:ext cx="6" cy="1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1" y="2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0"/>
                      <a:pt x="3" y="3"/>
                      <a:pt x="1" y="5"/>
                    </a:cubicBezTo>
                    <a:cubicBezTo>
                      <a:pt x="1" y="6"/>
                      <a:pt x="0" y="2"/>
                      <a:pt x="1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6" name="Freeform 136"/>
              <p:cNvSpPr>
                <a:spLocks/>
              </p:cNvSpPr>
              <p:nvPr/>
            </p:nvSpPr>
            <p:spPr bwMode="auto">
              <a:xfrm>
                <a:off x="2431" y="2528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2"/>
                      <a:pt x="3" y="2"/>
                    </a:cubicBezTo>
                    <a:cubicBezTo>
                      <a:pt x="2" y="2"/>
                      <a:pt x="0" y="0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7" name="Freeform 137"/>
              <p:cNvSpPr>
                <a:spLocks/>
              </p:cNvSpPr>
              <p:nvPr/>
            </p:nvSpPr>
            <p:spPr bwMode="auto">
              <a:xfrm>
                <a:off x="2419" y="2534"/>
                <a:ext cx="6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0"/>
                      <a:pt x="3" y="2"/>
                    </a:cubicBezTo>
                    <a:cubicBezTo>
                      <a:pt x="2" y="3"/>
                      <a:pt x="0" y="2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8" name="Freeform 138"/>
              <p:cNvSpPr>
                <a:spLocks/>
              </p:cNvSpPr>
              <p:nvPr/>
            </p:nvSpPr>
            <p:spPr bwMode="auto">
              <a:xfrm>
                <a:off x="2526" y="2910"/>
                <a:ext cx="62" cy="8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3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23" y="8"/>
                  </a:cxn>
                  <a:cxn ang="0">
                    <a:pos x="23" y="19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1" y="41"/>
                  </a:cxn>
                  <a:cxn ang="0">
                    <a:pos x="26" y="39"/>
                  </a:cxn>
                  <a:cxn ang="0">
                    <a:pos x="13" y="28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6" y="6"/>
                  </a:cxn>
                  <a:cxn ang="0">
                    <a:pos x="9" y="0"/>
                  </a:cxn>
                </a:cxnLst>
                <a:rect l="0" t="0" r="r" b="b"/>
                <a:pathLst>
                  <a:path w="32" h="42">
                    <a:moveTo>
                      <a:pt x="9" y="0"/>
                    </a:moveTo>
                    <a:cubicBezTo>
                      <a:pt x="11" y="0"/>
                      <a:pt x="17" y="0"/>
                      <a:pt x="16" y="3"/>
                    </a:cubicBezTo>
                    <a:cubicBezTo>
                      <a:pt x="16" y="5"/>
                      <a:pt x="17" y="6"/>
                      <a:pt x="16" y="10"/>
                    </a:cubicBezTo>
                    <a:cubicBezTo>
                      <a:pt x="16" y="13"/>
                      <a:pt x="17" y="10"/>
                      <a:pt x="19" y="13"/>
                    </a:cubicBezTo>
                    <a:cubicBezTo>
                      <a:pt x="20" y="16"/>
                      <a:pt x="22" y="6"/>
                      <a:pt x="23" y="8"/>
                    </a:cubicBezTo>
                    <a:cubicBezTo>
                      <a:pt x="26" y="14"/>
                      <a:pt x="25" y="16"/>
                      <a:pt x="23" y="19"/>
                    </a:cubicBezTo>
                    <a:cubicBezTo>
                      <a:pt x="22" y="22"/>
                      <a:pt x="29" y="20"/>
                      <a:pt x="29" y="24"/>
                    </a:cubicBezTo>
                    <a:cubicBezTo>
                      <a:pt x="29" y="27"/>
                      <a:pt x="32" y="25"/>
                      <a:pt x="32" y="28"/>
                    </a:cubicBezTo>
                    <a:cubicBezTo>
                      <a:pt x="32" y="33"/>
                      <a:pt x="31" y="36"/>
                      <a:pt x="31" y="41"/>
                    </a:cubicBezTo>
                    <a:cubicBezTo>
                      <a:pt x="29" y="42"/>
                      <a:pt x="31" y="41"/>
                      <a:pt x="26" y="39"/>
                    </a:cubicBezTo>
                    <a:cubicBezTo>
                      <a:pt x="23" y="38"/>
                      <a:pt x="17" y="34"/>
                      <a:pt x="13" y="28"/>
                    </a:cubicBezTo>
                    <a:cubicBezTo>
                      <a:pt x="8" y="22"/>
                      <a:pt x="6" y="24"/>
                      <a:pt x="5" y="22"/>
                    </a:cubicBezTo>
                    <a:cubicBezTo>
                      <a:pt x="5" y="19"/>
                      <a:pt x="2" y="19"/>
                      <a:pt x="0" y="16"/>
                    </a:cubicBezTo>
                    <a:cubicBezTo>
                      <a:pt x="5" y="8"/>
                      <a:pt x="6" y="10"/>
                      <a:pt x="6" y="6"/>
                    </a:cubicBezTo>
                    <a:cubicBezTo>
                      <a:pt x="6" y="3"/>
                      <a:pt x="9" y="5"/>
                      <a:pt x="9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19" name="Freeform 139"/>
              <p:cNvSpPr>
                <a:spLocks/>
              </p:cNvSpPr>
              <p:nvPr/>
            </p:nvSpPr>
            <p:spPr bwMode="auto">
              <a:xfrm>
                <a:off x="2497" y="2881"/>
                <a:ext cx="46" cy="60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21" y="21"/>
                  </a:cxn>
                  <a:cxn ang="0">
                    <a:pos x="24" y="15"/>
                  </a:cxn>
                  <a:cxn ang="0">
                    <a:pos x="23" y="12"/>
                  </a:cxn>
                  <a:cxn ang="0">
                    <a:pos x="21" y="9"/>
                  </a:cxn>
                  <a:cxn ang="0">
                    <a:pos x="18" y="3"/>
                  </a:cxn>
                  <a:cxn ang="0">
                    <a:pos x="11" y="1"/>
                  </a:cxn>
                  <a:cxn ang="0">
                    <a:pos x="6" y="3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3" y="20"/>
                  </a:cxn>
                  <a:cxn ang="0">
                    <a:pos x="3" y="21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5" y="31"/>
                  </a:cxn>
                </a:cxnLst>
                <a:rect l="0" t="0" r="r" b="b"/>
                <a:pathLst>
                  <a:path w="24" h="31">
                    <a:moveTo>
                      <a:pt x="15" y="31"/>
                    </a:moveTo>
                    <a:cubicBezTo>
                      <a:pt x="20" y="23"/>
                      <a:pt x="21" y="24"/>
                      <a:pt x="21" y="21"/>
                    </a:cubicBezTo>
                    <a:cubicBezTo>
                      <a:pt x="21" y="18"/>
                      <a:pt x="24" y="20"/>
                      <a:pt x="24" y="15"/>
                    </a:cubicBezTo>
                    <a:cubicBezTo>
                      <a:pt x="20" y="20"/>
                      <a:pt x="23" y="14"/>
                      <a:pt x="23" y="1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6"/>
                      <a:pt x="20" y="7"/>
                      <a:pt x="18" y="3"/>
                    </a:cubicBezTo>
                    <a:cubicBezTo>
                      <a:pt x="17" y="0"/>
                      <a:pt x="11" y="0"/>
                      <a:pt x="11" y="1"/>
                    </a:cubicBezTo>
                    <a:cubicBezTo>
                      <a:pt x="11" y="3"/>
                      <a:pt x="8" y="0"/>
                      <a:pt x="6" y="3"/>
                    </a:cubicBezTo>
                    <a:cubicBezTo>
                      <a:pt x="6" y="7"/>
                      <a:pt x="3" y="9"/>
                      <a:pt x="0" y="11"/>
                    </a:cubicBezTo>
                    <a:cubicBezTo>
                      <a:pt x="3" y="12"/>
                      <a:pt x="0" y="12"/>
                      <a:pt x="0" y="14"/>
                    </a:cubicBezTo>
                    <a:cubicBezTo>
                      <a:pt x="1" y="15"/>
                      <a:pt x="1" y="14"/>
                      <a:pt x="3" y="15"/>
                    </a:cubicBezTo>
                    <a:cubicBezTo>
                      <a:pt x="1" y="17"/>
                      <a:pt x="0" y="14"/>
                      <a:pt x="0" y="17"/>
                    </a:cubicBezTo>
                    <a:cubicBezTo>
                      <a:pt x="1" y="20"/>
                      <a:pt x="3" y="17"/>
                      <a:pt x="3" y="20"/>
                    </a:cubicBezTo>
                    <a:cubicBezTo>
                      <a:pt x="4" y="21"/>
                      <a:pt x="1" y="20"/>
                      <a:pt x="3" y="21"/>
                    </a:cubicBezTo>
                    <a:cubicBezTo>
                      <a:pt x="3" y="23"/>
                      <a:pt x="6" y="23"/>
                      <a:pt x="6" y="24"/>
                    </a:cubicBezTo>
                    <a:cubicBezTo>
                      <a:pt x="8" y="26"/>
                      <a:pt x="4" y="26"/>
                      <a:pt x="8" y="28"/>
                    </a:cubicBezTo>
                    <a:cubicBezTo>
                      <a:pt x="11" y="28"/>
                      <a:pt x="14" y="29"/>
                      <a:pt x="15" y="3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0" name="Freeform 140"/>
              <p:cNvSpPr>
                <a:spLocks/>
              </p:cNvSpPr>
              <p:nvPr/>
            </p:nvSpPr>
            <p:spPr bwMode="auto">
              <a:xfrm>
                <a:off x="2431" y="2755"/>
                <a:ext cx="99" cy="8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10" y="4"/>
                  </a:cxn>
                  <a:cxn ang="0">
                    <a:pos x="25" y="1"/>
                  </a:cxn>
                  <a:cxn ang="0">
                    <a:pos x="33" y="6"/>
                  </a:cxn>
                  <a:cxn ang="0">
                    <a:pos x="43" y="20"/>
                  </a:cxn>
                  <a:cxn ang="0">
                    <a:pos x="45" y="26"/>
                  </a:cxn>
                  <a:cxn ang="0">
                    <a:pos x="45" y="30"/>
                  </a:cxn>
                  <a:cxn ang="0">
                    <a:pos x="49" y="35"/>
                  </a:cxn>
                  <a:cxn ang="0">
                    <a:pos x="49" y="41"/>
                  </a:cxn>
                  <a:cxn ang="0">
                    <a:pos x="43" y="41"/>
                  </a:cxn>
                  <a:cxn ang="0">
                    <a:pos x="31" y="40"/>
                  </a:cxn>
                  <a:cxn ang="0">
                    <a:pos x="19" y="40"/>
                  </a:cxn>
                  <a:cxn ang="0">
                    <a:pos x="17" y="41"/>
                  </a:cxn>
                  <a:cxn ang="0">
                    <a:pos x="8" y="43"/>
                  </a:cxn>
                  <a:cxn ang="0">
                    <a:pos x="7" y="41"/>
                  </a:cxn>
                  <a:cxn ang="0">
                    <a:pos x="16" y="40"/>
                  </a:cxn>
                  <a:cxn ang="0">
                    <a:pos x="11" y="40"/>
                  </a:cxn>
                  <a:cxn ang="0">
                    <a:pos x="8" y="40"/>
                  </a:cxn>
                  <a:cxn ang="0">
                    <a:pos x="7" y="35"/>
                  </a:cxn>
                  <a:cxn ang="0">
                    <a:pos x="14" y="33"/>
                  </a:cxn>
                  <a:cxn ang="0">
                    <a:pos x="19" y="32"/>
                  </a:cxn>
                  <a:cxn ang="0">
                    <a:pos x="25" y="32"/>
                  </a:cxn>
                  <a:cxn ang="0">
                    <a:pos x="31" y="30"/>
                  </a:cxn>
                  <a:cxn ang="0">
                    <a:pos x="25" y="30"/>
                  </a:cxn>
                  <a:cxn ang="0">
                    <a:pos x="22" y="29"/>
                  </a:cxn>
                  <a:cxn ang="0">
                    <a:pos x="17" y="30"/>
                  </a:cxn>
                  <a:cxn ang="0">
                    <a:pos x="8" y="30"/>
                  </a:cxn>
                </a:cxnLst>
                <a:rect l="0" t="0" r="r" b="b"/>
                <a:pathLst>
                  <a:path w="51" h="43">
                    <a:moveTo>
                      <a:pt x="8" y="30"/>
                    </a:moveTo>
                    <a:cubicBezTo>
                      <a:pt x="5" y="27"/>
                      <a:pt x="5" y="18"/>
                      <a:pt x="3" y="20"/>
                    </a:cubicBezTo>
                    <a:cubicBezTo>
                      <a:pt x="0" y="20"/>
                      <a:pt x="0" y="18"/>
                      <a:pt x="2" y="18"/>
                    </a:cubicBezTo>
                    <a:cubicBezTo>
                      <a:pt x="7" y="15"/>
                      <a:pt x="10" y="7"/>
                      <a:pt x="10" y="4"/>
                    </a:cubicBezTo>
                    <a:cubicBezTo>
                      <a:pt x="10" y="0"/>
                      <a:pt x="20" y="1"/>
                      <a:pt x="25" y="1"/>
                    </a:cubicBezTo>
                    <a:cubicBezTo>
                      <a:pt x="28" y="0"/>
                      <a:pt x="31" y="4"/>
                      <a:pt x="33" y="6"/>
                    </a:cubicBezTo>
                    <a:cubicBezTo>
                      <a:pt x="36" y="7"/>
                      <a:pt x="40" y="17"/>
                      <a:pt x="43" y="20"/>
                    </a:cubicBezTo>
                    <a:cubicBezTo>
                      <a:pt x="42" y="24"/>
                      <a:pt x="45" y="21"/>
                      <a:pt x="45" y="26"/>
                    </a:cubicBezTo>
                    <a:cubicBezTo>
                      <a:pt x="45" y="30"/>
                      <a:pt x="43" y="27"/>
                      <a:pt x="45" y="30"/>
                    </a:cubicBezTo>
                    <a:cubicBezTo>
                      <a:pt x="46" y="35"/>
                      <a:pt x="46" y="30"/>
                      <a:pt x="49" y="35"/>
                    </a:cubicBezTo>
                    <a:cubicBezTo>
                      <a:pt x="51" y="38"/>
                      <a:pt x="49" y="38"/>
                      <a:pt x="49" y="41"/>
                    </a:cubicBezTo>
                    <a:cubicBezTo>
                      <a:pt x="48" y="41"/>
                      <a:pt x="45" y="40"/>
                      <a:pt x="43" y="41"/>
                    </a:cubicBezTo>
                    <a:cubicBezTo>
                      <a:pt x="40" y="43"/>
                      <a:pt x="37" y="40"/>
                      <a:pt x="31" y="40"/>
                    </a:cubicBezTo>
                    <a:cubicBezTo>
                      <a:pt x="28" y="40"/>
                      <a:pt x="22" y="38"/>
                      <a:pt x="19" y="40"/>
                    </a:cubicBezTo>
                    <a:cubicBezTo>
                      <a:pt x="14" y="40"/>
                      <a:pt x="20" y="40"/>
                      <a:pt x="17" y="41"/>
                    </a:cubicBezTo>
                    <a:cubicBezTo>
                      <a:pt x="14" y="43"/>
                      <a:pt x="11" y="41"/>
                      <a:pt x="8" y="43"/>
                    </a:cubicBezTo>
                    <a:cubicBezTo>
                      <a:pt x="8" y="41"/>
                      <a:pt x="7" y="43"/>
                      <a:pt x="7" y="41"/>
                    </a:cubicBezTo>
                    <a:cubicBezTo>
                      <a:pt x="10" y="38"/>
                      <a:pt x="8" y="41"/>
                      <a:pt x="16" y="40"/>
                    </a:cubicBezTo>
                    <a:cubicBezTo>
                      <a:pt x="14" y="40"/>
                      <a:pt x="13" y="38"/>
                      <a:pt x="11" y="40"/>
                    </a:cubicBezTo>
                    <a:cubicBezTo>
                      <a:pt x="10" y="40"/>
                      <a:pt x="10" y="38"/>
                      <a:pt x="8" y="40"/>
                    </a:cubicBezTo>
                    <a:cubicBezTo>
                      <a:pt x="7" y="41"/>
                      <a:pt x="8" y="38"/>
                      <a:pt x="7" y="35"/>
                    </a:cubicBezTo>
                    <a:cubicBezTo>
                      <a:pt x="10" y="33"/>
                      <a:pt x="16" y="37"/>
                      <a:pt x="14" y="33"/>
                    </a:cubicBezTo>
                    <a:cubicBezTo>
                      <a:pt x="14" y="32"/>
                      <a:pt x="19" y="33"/>
                      <a:pt x="19" y="32"/>
                    </a:cubicBezTo>
                    <a:cubicBezTo>
                      <a:pt x="20" y="29"/>
                      <a:pt x="19" y="30"/>
                      <a:pt x="25" y="32"/>
                    </a:cubicBezTo>
                    <a:cubicBezTo>
                      <a:pt x="28" y="33"/>
                      <a:pt x="31" y="33"/>
                      <a:pt x="31" y="30"/>
                    </a:cubicBezTo>
                    <a:cubicBezTo>
                      <a:pt x="29" y="29"/>
                      <a:pt x="26" y="33"/>
                      <a:pt x="25" y="30"/>
                    </a:cubicBezTo>
                    <a:cubicBezTo>
                      <a:pt x="23" y="27"/>
                      <a:pt x="23" y="30"/>
                      <a:pt x="22" y="29"/>
                    </a:cubicBezTo>
                    <a:cubicBezTo>
                      <a:pt x="22" y="27"/>
                      <a:pt x="19" y="29"/>
                      <a:pt x="17" y="30"/>
                    </a:cubicBezTo>
                    <a:cubicBezTo>
                      <a:pt x="17" y="30"/>
                      <a:pt x="16" y="30"/>
                      <a:pt x="8" y="3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1" name="Freeform 141"/>
              <p:cNvSpPr>
                <a:spLocks/>
              </p:cNvSpPr>
              <p:nvPr/>
            </p:nvSpPr>
            <p:spPr bwMode="auto">
              <a:xfrm>
                <a:off x="2441" y="2810"/>
                <a:ext cx="50" cy="1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2" y="4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3" y="3"/>
                  </a:cxn>
                </a:cxnLst>
                <a:rect l="0" t="0" r="r" b="b"/>
                <a:pathLst>
                  <a:path w="26" h="9">
                    <a:moveTo>
                      <a:pt x="3" y="3"/>
                    </a:moveTo>
                    <a:cubicBezTo>
                      <a:pt x="5" y="6"/>
                      <a:pt x="6" y="3"/>
                      <a:pt x="12" y="4"/>
                    </a:cubicBezTo>
                    <a:cubicBezTo>
                      <a:pt x="6" y="4"/>
                      <a:pt x="5" y="7"/>
                      <a:pt x="3" y="4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5" y="6"/>
                      <a:pt x="11" y="9"/>
                      <a:pt x="9" y="6"/>
                    </a:cubicBezTo>
                    <a:cubicBezTo>
                      <a:pt x="9" y="4"/>
                      <a:pt x="14" y="6"/>
                      <a:pt x="14" y="4"/>
                    </a:cubicBezTo>
                    <a:cubicBezTo>
                      <a:pt x="15" y="1"/>
                      <a:pt x="14" y="3"/>
                      <a:pt x="20" y="4"/>
                    </a:cubicBezTo>
                    <a:cubicBezTo>
                      <a:pt x="23" y="6"/>
                      <a:pt x="26" y="6"/>
                      <a:pt x="26" y="3"/>
                    </a:cubicBezTo>
                    <a:cubicBezTo>
                      <a:pt x="24" y="1"/>
                      <a:pt x="21" y="6"/>
                      <a:pt x="20" y="3"/>
                    </a:cubicBezTo>
                    <a:cubicBezTo>
                      <a:pt x="18" y="0"/>
                      <a:pt x="18" y="3"/>
                      <a:pt x="17" y="1"/>
                    </a:cubicBezTo>
                    <a:cubicBezTo>
                      <a:pt x="17" y="0"/>
                      <a:pt x="14" y="1"/>
                      <a:pt x="12" y="3"/>
                    </a:cubicBezTo>
                    <a:cubicBezTo>
                      <a:pt x="12" y="3"/>
                      <a:pt x="11" y="3"/>
                      <a:pt x="3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2" name="Freeform 142"/>
              <p:cNvSpPr>
                <a:spLocks/>
              </p:cNvSpPr>
              <p:nvPr/>
            </p:nvSpPr>
            <p:spPr bwMode="auto">
              <a:xfrm>
                <a:off x="2470" y="2833"/>
                <a:ext cx="116" cy="10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7" y="37"/>
                  </a:cxn>
                  <a:cxn ang="0">
                    <a:pos x="35" y="34"/>
                  </a:cxn>
                  <a:cxn ang="0">
                    <a:pos x="32" y="28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4" y="35"/>
                  </a:cxn>
                  <a:cxn ang="0">
                    <a:pos x="14" y="34"/>
                  </a:cxn>
                  <a:cxn ang="0">
                    <a:pos x="13" y="31"/>
                  </a:cxn>
                  <a:cxn ang="0">
                    <a:pos x="13" y="29"/>
                  </a:cxn>
                  <a:cxn ang="0">
                    <a:pos x="8" y="25"/>
                  </a:cxn>
                  <a:cxn ang="0">
                    <a:pos x="5" y="23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10" y="9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23" y="1"/>
                  </a:cxn>
                  <a:cxn ang="0">
                    <a:pos x="29" y="1"/>
                  </a:cxn>
                  <a:cxn ang="0">
                    <a:pos x="32" y="4"/>
                  </a:cxn>
                  <a:cxn ang="0">
                    <a:pos x="34" y="6"/>
                  </a:cxn>
                  <a:cxn ang="0">
                    <a:pos x="42" y="4"/>
                  </a:cxn>
                  <a:cxn ang="0">
                    <a:pos x="45" y="3"/>
                  </a:cxn>
                  <a:cxn ang="0">
                    <a:pos x="48" y="1"/>
                  </a:cxn>
                  <a:cxn ang="0">
                    <a:pos x="49" y="6"/>
                  </a:cxn>
                  <a:cxn ang="0">
                    <a:pos x="51" y="9"/>
                  </a:cxn>
                  <a:cxn ang="0">
                    <a:pos x="52" y="12"/>
                  </a:cxn>
                  <a:cxn ang="0">
                    <a:pos x="52" y="15"/>
                  </a:cxn>
                  <a:cxn ang="0">
                    <a:pos x="54" y="20"/>
                  </a:cxn>
                  <a:cxn ang="0">
                    <a:pos x="57" y="25"/>
                  </a:cxn>
                  <a:cxn ang="0">
                    <a:pos x="55" y="29"/>
                  </a:cxn>
                  <a:cxn ang="0">
                    <a:pos x="58" y="35"/>
                  </a:cxn>
                  <a:cxn ang="0">
                    <a:pos x="60" y="42"/>
                  </a:cxn>
                  <a:cxn ang="0">
                    <a:pos x="54" y="42"/>
                  </a:cxn>
                  <a:cxn ang="0">
                    <a:pos x="57" y="45"/>
                  </a:cxn>
                  <a:cxn ang="0">
                    <a:pos x="52" y="48"/>
                  </a:cxn>
                  <a:cxn ang="0">
                    <a:pos x="48" y="53"/>
                  </a:cxn>
                  <a:cxn ang="0">
                    <a:pos x="45" y="49"/>
                  </a:cxn>
                  <a:cxn ang="0">
                    <a:pos x="45" y="43"/>
                  </a:cxn>
                  <a:cxn ang="0">
                    <a:pos x="38" y="40"/>
                  </a:cxn>
                </a:cxnLst>
                <a:rect l="0" t="0" r="r" b="b"/>
                <a:pathLst>
                  <a:path w="60" h="56">
                    <a:moveTo>
                      <a:pt x="38" y="40"/>
                    </a:moveTo>
                    <a:cubicBezTo>
                      <a:pt x="34" y="45"/>
                      <a:pt x="37" y="39"/>
                      <a:pt x="37" y="37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1"/>
                      <a:pt x="34" y="32"/>
                      <a:pt x="32" y="28"/>
                    </a:cubicBezTo>
                    <a:cubicBezTo>
                      <a:pt x="31" y="25"/>
                      <a:pt x="25" y="25"/>
                      <a:pt x="25" y="26"/>
                    </a:cubicBezTo>
                    <a:cubicBezTo>
                      <a:pt x="25" y="28"/>
                      <a:pt x="22" y="25"/>
                      <a:pt x="20" y="28"/>
                    </a:cubicBezTo>
                    <a:cubicBezTo>
                      <a:pt x="20" y="32"/>
                      <a:pt x="17" y="34"/>
                      <a:pt x="14" y="35"/>
                    </a:cubicBezTo>
                    <a:cubicBezTo>
                      <a:pt x="14" y="34"/>
                      <a:pt x="16" y="34"/>
                      <a:pt x="14" y="34"/>
                    </a:cubicBezTo>
                    <a:cubicBezTo>
                      <a:pt x="13" y="32"/>
                      <a:pt x="14" y="32"/>
                      <a:pt x="13" y="31"/>
                    </a:cubicBezTo>
                    <a:cubicBezTo>
                      <a:pt x="11" y="31"/>
                      <a:pt x="11" y="31"/>
                      <a:pt x="13" y="29"/>
                    </a:cubicBezTo>
                    <a:cubicBezTo>
                      <a:pt x="13" y="28"/>
                      <a:pt x="10" y="28"/>
                      <a:pt x="8" y="25"/>
                    </a:cubicBezTo>
                    <a:cubicBezTo>
                      <a:pt x="8" y="23"/>
                      <a:pt x="5" y="25"/>
                      <a:pt x="5" y="23"/>
                    </a:cubicBezTo>
                    <a:cubicBezTo>
                      <a:pt x="5" y="20"/>
                      <a:pt x="3" y="23"/>
                      <a:pt x="5" y="18"/>
                    </a:cubicBezTo>
                    <a:cubicBezTo>
                      <a:pt x="5" y="15"/>
                      <a:pt x="3" y="20"/>
                      <a:pt x="3" y="18"/>
                    </a:cubicBezTo>
                    <a:cubicBezTo>
                      <a:pt x="2" y="17"/>
                      <a:pt x="5" y="15"/>
                      <a:pt x="3" y="15"/>
                    </a:cubicBezTo>
                    <a:cubicBezTo>
                      <a:pt x="0" y="15"/>
                      <a:pt x="2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9"/>
                      <a:pt x="5" y="12"/>
                      <a:pt x="6" y="9"/>
                    </a:cubicBezTo>
                    <a:cubicBezTo>
                      <a:pt x="8" y="7"/>
                      <a:pt x="8" y="11"/>
                      <a:pt x="10" y="9"/>
                    </a:cubicBezTo>
                    <a:cubicBezTo>
                      <a:pt x="13" y="9"/>
                      <a:pt x="13" y="6"/>
                      <a:pt x="10" y="4"/>
                    </a:cubicBezTo>
                    <a:cubicBezTo>
                      <a:pt x="8" y="3"/>
                      <a:pt x="13" y="4"/>
                      <a:pt x="11" y="0"/>
                    </a:cubicBezTo>
                    <a:cubicBezTo>
                      <a:pt x="17" y="0"/>
                      <a:pt x="20" y="3"/>
                      <a:pt x="23" y="1"/>
                    </a:cubicBezTo>
                    <a:cubicBezTo>
                      <a:pt x="25" y="0"/>
                      <a:pt x="28" y="1"/>
                      <a:pt x="29" y="1"/>
                    </a:cubicBezTo>
                    <a:cubicBezTo>
                      <a:pt x="28" y="6"/>
                      <a:pt x="31" y="7"/>
                      <a:pt x="32" y="4"/>
                    </a:cubicBezTo>
                    <a:cubicBezTo>
                      <a:pt x="32" y="3"/>
                      <a:pt x="34" y="4"/>
                      <a:pt x="34" y="6"/>
                    </a:cubicBezTo>
                    <a:cubicBezTo>
                      <a:pt x="37" y="9"/>
                      <a:pt x="35" y="1"/>
                      <a:pt x="42" y="4"/>
                    </a:cubicBezTo>
                    <a:cubicBezTo>
                      <a:pt x="45" y="7"/>
                      <a:pt x="43" y="4"/>
                      <a:pt x="45" y="3"/>
                    </a:cubicBezTo>
                    <a:cubicBezTo>
                      <a:pt x="48" y="3"/>
                      <a:pt x="43" y="0"/>
                      <a:pt x="48" y="1"/>
                    </a:cubicBezTo>
                    <a:cubicBezTo>
                      <a:pt x="51" y="3"/>
                      <a:pt x="49" y="4"/>
                      <a:pt x="49" y="6"/>
                    </a:cubicBezTo>
                    <a:cubicBezTo>
                      <a:pt x="51" y="6"/>
                      <a:pt x="49" y="9"/>
                      <a:pt x="51" y="9"/>
                    </a:cubicBezTo>
                    <a:cubicBezTo>
                      <a:pt x="52" y="9"/>
                      <a:pt x="55" y="12"/>
                      <a:pt x="52" y="12"/>
                    </a:cubicBezTo>
                    <a:cubicBezTo>
                      <a:pt x="51" y="14"/>
                      <a:pt x="51" y="18"/>
                      <a:pt x="52" y="15"/>
                    </a:cubicBezTo>
                    <a:cubicBezTo>
                      <a:pt x="54" y="14"/>
                      <a:pt x="55" y="15"/>
                      <a:pt x="54" y="20"/>
                    </a:cubicBezTo>
                    <a:cubicBezTo>
                      <a:pt x="54" y="23"/>
                      <a:pt x="55" y="20"/>
                      <a:pt x="57" y="25"/>
                    </a:cubicBezTo>
                    <a:cubicBezTo>
                      <a:pt x="54" y="26"/>
                      <a:pt x="57" y="26"/>
                      <a:pt x="55" y="29"/>
                    </a:cubicBezTo>
                    <a:cubicBezTo>
                      <a:pt x="55" y="32"/>
                      <a:pt x="60" y="32"/>
                      <a:pt x="58" y="35"/>
                    </a:cubicBezTo>
                    <a:cubicBezTo>
                      <a:pt x="55" y="39"/>
                      <a:pt x="60" y="37"/>
                      <a:pt x="60" y="42"/>
                    </a:cubicBezTo>
                    <a:cubicBezTo>
                      <a:pt x="55" y="40"/>
                      <a:pt x="54" y="40"/>
                      <a:pt x="54" y="42"/>
                    </a:cubicBezTo>
                    <a:cubicBezTo>
                      <a:pt x="55" y="45"/>
                      <a:pt x="57" y="42"/>
                      <a:pt x="57" y="45"/>
                    </a:cubicBezTo>
                    <a:cubicBezTo>
                      <a:pt x="57" y="48"/>
                      <a:pt x="55" y="51"/>
                      <a:pt x="52" y="48"/>
                    </a:cubicBezTo>
                    <a:cubicBezTo>
                      <a:pt x="51" y="46"/>
                      <a:pt x="49" y="56"/>
                      <a:pt x="48" y="53"/>
                    </a:cubicBezTo>
                    <a:cubicBezTo>
                      <a:pt x="46" y="49"/>
                      <a:pt x="45" y="53"/>
                      <a:pt x="45" y="49"/>
                    </a:cubicBezTo>
                    <a:cubicBezTo>
                      <a:pt x="46" y="46"/>
                      <a:pt x="45" y="45"/>
                      <a:pt x="45" y="43"/>
                    </a:cubicBezTo>
                    <a:cubicBezTo>
                      <a:pt x="46" y="40"/>
                      <a:pt x="40" y="40"/>
                      <a:pt x="38" y="4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3" name="Freeform 143"/>
              <p:cNvSpPr>
                <a:spLocks/>
              </p:cNvSpPr>
              <p:nvPr/>
            </p:nvSpPr>
            <p:spPr bwMode="auto">
              <a:xfrm>
                <a:off x="2446" y="2829"/>
                <a:ext cx="47" cy="37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8" y="11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3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2" y="19"/>
                  </a:cxn>
                </a:cxnLst>
                <a:rect l="0" t="0" r="r" b="b"/>
                <a:pathLst>
                  <a:path w="24" h="19">
                    <a:moveTo>
                      <a:pt x="12" y="19"/>
                    </a:moveTo>
                    <a:cubicBezTo>
                      <a:pt x="15" y="11"/>
                      <a:pt x="17" y="14"/>
                      <a:pt x="18" y="11"/>
                    </a:cubicBezTo>
                    <a:cubicBezTo>
                      <a:pt x="20" y="10"/>
                      <a:pt x="20" y="13"/>
                      <a:pt x="21" y="11"/>
                    </a:cubicBezTo>
                    <a:cubicBezTo>
                      <a:pt x="24" y="11"/>
                      <a:pt x="24" y="8"/>
                      <a:pt x="21" y="7"/>
                    </a:cubicBezTo>
                    <a:cubicBezTo>
                      <a:pt x="20" y="5"/>
                      <a:pt x="24" y="7"/>
                      <a:pt x="23" y="2"/>
                    </a:cubicBezTo>
                    <a:cubicBezTo>
                      <a:pt x="20" y="2"/>
                      <a:pt x="14" y="0"/>
                      <a:pt x="11" y="2"/>
                    </a:cubicBezTo>
                    <a:cubicBezTo>
                      <a:pt x="6" y="2"/>
                      <a:pt x="12" y="2"/>
                      <a:pt x="9" y="3"/>
                    </a:cubicBezTo>
                    <a:cubicBezTo>
                      <a:pt x="6" y="5"/>
                      <a:pt x="3" y="3"/>
                      <a:pt x="0" y="5"/>
                    </a:cubicBezTo>
                    <a:cubicBezTo>
                      <a:pt x="1" y="7"/>
                      <a:pt x="5" y="5"/>
                      <a:pt x="3" y="7"/>
                    </a:cubicBezTo>
                    <a:cubicBezTo>
                      <a:pt x="1" y="10"/>
                      <a:pt x="3" y="10"/>
                      <a:pt x="5" y="8"/>
                    </a:cubicBezTo>
                    <a:cubicBezTo>
                      <a:pt x="8" y="8"/>
                      <a:pt x="3" y="13"/>
                      <a:pt x="6" y="11"/>
                    </a:cubicBezTo>
                    <a:cubicBezTo>
                      <a:pt x="9" y="8"/>
                      <a:pt x="12" y="8"/>
                      <a:pt x="9" y="10"/>
                    </a:cubicBezTo>
                    <a:cubicBezTo>
                      <a:pt x="8" y="11"/>
                      <a:pt x="11" y="11"/>
                      <a:pt x="9" y="14"/>
                    </a:cubicBezTo>
                    <a:cubicBezTo>
                      <a:pt x="8" y="16"/>
                      <a:pt x="9" y="14"/>
                      <a:pt x="9" y="16"/>
                    </a:cubicBezTo>
                    <a:cubicBezTo>
                      <a:pt x="9" y="18"/>
                      <a:pt x="11" y="16"/>
                      <a:pt x="11" y="18"/>
                    </a:cubicBezTo>
                    <a:cubicBezTo>
                      <a:pt x="11" y="19"/>
                      <a:pt x="12" y="18"/>
                      <a:pt x="12" y="16"/>
                    </a:cubicBezTo>
                    <a:cubicBezTo>
                      <a:pt x="12" y="19"/>
                      <a:pt x="12" y="18"/>
                      <a:pt x="12" y="1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4" name="Freeform 144"/>
              <p:cNvSpPr>
                <a:spLocks/>
              </p:cNvSpPr>
              <p:nvPr/>
            </p:nvSpPr>
            <p:spPr bwMode="auto">
              <a:xfrm>
                <a:off x="2452" y="2844"/>
                <a:ext cx="2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3"/>
                      <a:pt x="1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5" name="Freeform 145"/>
              <p:cNvSpPr>
                <a:spLocks/>
              </p:cNvSpPr>
              <p:nvPr/>
            </p:nvSpPr>
            <p:spPr bwMode="auto">
              <a:xfrm>
                <a:off x="2452" y="2850"/>
                <a:ext cx="6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3" y="2"/>
                      <a:pt x="1" y="4"/>
                      <a:pt x="1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6" name="Freeform 146"/>
              <p:cNvSpPr>
                <a:spLocks/>
              </p:cNvSpPr>
              <p:nvPr/>
            </p:nvSpPr>
            <p:spPr bwMode="auto">
              <a:xfrm>
                <a:off x="2452" y="2860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1" y="0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7" name="Freeform 147"/>
              <p:cNvSpPr>
                <a:spLocks/>
              </p:cNvSpPr>
              <p:nvPr/>
            </p:nvSpPr>
            <p:spPr bwMode="auto">
              <a:xfrm>
                <a:off x="2454" y="286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8" name="Freeform 148"/>
              <p:cNvSpPr>
                <a:spLocks/>
              </p:cNvSpPr>
              <p:nvPr/>
            </p:nvSpPr>
            <p:spPr bwMode="auto">
              <a:xfrm>
                <a:off x="2458" y="2858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29" name="Freeform 149"/>
              <p:cNvSpPr>
                <a:spLocks/>
              </p:cNvSpPr>
              <p:nvPr/>
            </p:nvSpPr>
            <p:spPr bwMode="auto">
              <a:xfrm>
                <a:off x="2448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0" name="Freeform 150"/>
              <p:cNvSpPr>
                <a:spLocks/>
              </p:cNvSpPr>
              <p:nvPr/>
            </p:nvSpPr>
            <p:spPr bwMode="auto">
              <a:xfrm>
                <a:off x="2460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1" name="Freeform 151"/>
              <p:cNvSpPr>
                <a:spLocks/>
              </p:cNvSpPr>
              <p:nvPr/>
            </p:nvSpPr>
            <p:spPr bwMode="auto">
              <a:xfrm>
                <a:off x="2334" y="2779"/>
                <a:ext cx="10" cy="1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6"/>
                      <a:pt x="0" y="0"/>
                      <a:pt x="2" y="1"/>
                    </a:cubicBezTo>
                    <a:cubicBezTo>
                      <a:pt x="3" y="3"/>
                      <a:pt x="5" y="5"/>
                      <a:pt x="2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2" name="Freeform 152"/>
              <p:cNvSpPr>
                <a:spLocks/>
              </p:cNvSpPr>
              <p:nvPr/>
            </p:nvSpPr>
            <p:spPr bwMode="auto">
              <a:xfrm>
                <a:off x="2345" y="2763"/>
                <a:ext cx="10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2" y="0"/>
                      <a:pt x="5" y="0"/>
                      <a:pt x="3" y="2"/>
                    </a:cubicBezTo>
                    <a:cubicBezTo>
                      <a:pt x="2" y="3"/>
                      <a:pt x="0" y="3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3" name="Freeform 153"/>
              <p:cNvSpPr>
                <a:spLocks/>
              </p:cNvSpPr>
              <p:nvPr/>
            </p:nvSpPr>
            <p:spPr bwMode="auto">
              <a:xfrm>
                <a:off x="2311" y="2746"/>
                <a:ext cx="7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0"/>
                      <a:pt x="1" y="5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4" name="Freeform 154"/>
              <p:cNvSpPr>
                <a:spLocks/>
              </p:cNvSpPr>
              <p:nvPr/>
            </p:nvSpPr>
            <p:spPr bwMode="auto">
              <a:xfrm>
                <a:off x="2324" y="2755"/>
                <a:ext cx="8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0" y="1"/>
                      <a:pt x="0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5" name="Freeform 155"/>
              <p:cNvSpPr>
                <a:spLocks/>
              </p:cNvSpPr>
              <p:nvPr/>
            </p:nvSpPr>
            <p:spPr bwMode="auto">
              <a:xfrm>
                <a:off x="2322" y="2786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2" y="4"/>
                      <a:pt x="0" y="2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6" name="Freeform 156"/>
              <p:cNvSpPr>
                <a:spLocks/>
              </p:cNvSpPr>
              <p:nvPr/>
            </p:nvSpPr>
            <p:spPr bwMode="auto">
              <a:xfrm>
                <a:off x="2340" y="2780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3" y="0"/>
                      <a:pt x="3" y="2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7" name="Freeform 157"/>
              <p:cNvSpPr>
                <a:spLocks/>
              </p:cNvSpPr>
              <p:nvPr/>
            </p:nvSpPr>
            <p:spPr bwMode="auto">
              <a:xfrm>
                <a:off x="1781" y="4115"/>
                <a:ext cx="33" cy="29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2" y="14"/>
                  </a:cxn>
                </a:cxnLst>
                <a:rect l="0" t="0" r="r" b="b"/>
                <a:pathLst>
                  <a:path w="17" h="15">
                    <a:moveTo>
                      <a:pt x="2" y="14"/>
                    </a:moveTo>
                    <a:cubicBezTo>
                      <a:pt x="0" y="12"/>
                      <a:pt x="0" y="10"/>
                      <a:pt x="0" y="10"/>
                    </a:cubicBezTo>
                    <a:cubicBezTo>
                      <a:pt x="2" y="10"/>
                      <a:pt x="0" y="9"/>
                      <a:pt x="2" y="7"/>
                    </a:cubicBezTo>
                    <a:cubicBezTo>
                      <a:pt x="5" y="6"/>
                      <a:pt x="3" y="6"/>
                      <a:pt x="5" y="6"/>
                    </a:cubicBezTo>
                    <a:cubicBezTo>
                      <a:pt x="6" y="6"/>
                      <a:pt x="6" y="6"/>
                      <a:pt x="5" y="4"/>
                    </a:cubicBezTo>
                    <a:cubicBezTo>
                      <a:pt x="5" y="4"/>
                      <a:pt x="6" y="4"/>
                      <a:pt x="5" y="3"/>
                    </a:cubicBezTo>
                    <a:cubicBezTo>
                      <a:pt x="5" y="3"/>
                      <a:pt x="8" y="3"/>
                      <a:pt x="6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1" y="1"/>
                      <a:pt x="11" y="3"/>
                      <a:pt x="11" y="3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3" y="6"/>
                      <a:pt x="11" y="3"/>
                      <a:pt x="13" y="3"/>
                    </a:cubicBezTo>
                    <a:cubicBezTo>
                      <a:pt x="14" y="1"/>
                      <a:pt x="14" y="1"/>
                      <a:pt x="16" y="3"/>
                    </a:cubicBezTo>
                    <a:cubicBezTo>
                      <a:pt x="16" y="4"/>
                      <a:pt x="14" y="4"/>
                      <a:pt x="16" y="4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1" y="7"/>
                      <a:pt x="14" y="9"/>
                      <a:pt x="11" y="7"/>
                    </a:cubicBezTo>
                    <a:cubicBezTo>
                      <a:pt x="6" y="7"/>
                      <a:pt x="5" y="7"/>
                      <a:pt x="8" y="9"/>
                    </a:cubicBezTo>
                    <a:cubicBezTo>
                      <a:pt x="10" y="9"/>
                      <a:pt x="10" y="12"/>
                      <a:pt x="8" y="10"/>
                    </a:cubicBezTo>
                    <a:cubicBezTo>
                      <a:pt x="6" y="9"/>
                      <a:pt x="8" y="12"/>
                      <a:pt x="6" y="10"/>
                    </a:cubicBezTo>
                    <a:cubicBezTo>
                      <a:pt x="3" y="9"/>
                      <a:pt x="6" y="14"/>
                      <a:pt x="5" y="12"/>
                    </a:cubicBezTo>
                    <a:cubicBezTo>
                      <a:pt x="0" y="10"/>
                      <a:pt x="5" y="15"/>
                      <a:pt x="2" y="1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8" name="Freeform 158"/>
              <p:cNvSpPr>
                <a:spLocks/>
              </p:cNvSpPr>
              <p:nvPr/>
            </p:nvSpPr>
            <p:spPr bwMode="auto">
              <a:xfrm>
                <a:off x="1762" y="4117"/>
                <a:ext cx="29" cy="2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4" y="11"/>
                  </a:cxn>
                  <a:cxn ang="0">
                    <a:pos x="3" y="11"/>
                  </a:cxn>
                </a:cxnLst>
                <a:rect l="0" t="0" r="r" b="b"/>
                <a:pathLst>
                  <a:path w="15" h="11">
                    <a:moveTo>
                      <a:pt x="3" y="11"/>
                    </a:moveTo>
                    <a:cubicBezTo>
                      <a:pt x="1" y="10"/>
                      <a:pt x="3" y="11"/>
                      <a:pt x="1" y="10"/>
                    </a:cubicBezTo>
                    <a:cubicBezTo>
                      <a:pt x="0" y="8"/>
                      <a:pt x="1" y="10"/>
                      <a:pt x="1" y="8"/>
                    </a:cubicBezTo>
                    <a:cubicBezTo>
                      <a:pt x="1" y="8"/>
                      <a:pt x="3" y="10"/>
                      <a:pt x="4" y="8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7" y="5"/>
                      <a:pt x="6" y="5"/>
                      <a:pt x="4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5"/>
                      <a:pt x="6" y="3"/>
                      <a:pt x="4" y="3"/>
                    </a:cubicBezTo>
                    <a:cubicBezTo>
                      <a:pt x="3" y="2"/>
                      <a:pt x="1" y="0"/>
                      <a:pt x="4" y="2"/>
                    </a:cubicBezTo>
                    <a:cubicBezTo>
                      <a:pt x="9" y="3"/>
                      <a:pt x="7" y="2"/>
                      <a:pt x="9" y="2"/>
                    </a:cubicBezTo>
                    <a:cubicBezTo>
                      <a:pt x="9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3" y="0"/>
                    </a:cubicBezTo>
                    <a:cubicBezTo>
                      <a:pt x="15" y="2"/>
                      <a:pt x="15" y="2"/>
                      <a:pt x="13" y="3"/>
                    </a:cubicBezTo>
                    <a:cubicBezTo>
                      <a:pt x="12" y="5"/>
                      <a:pt x="12" y="3"/>
                      <a:pt x="10" y="6"/>
                    </a:cubicBezTo>
                    <a:cubicBezTo>
                      <a:pt x="9" y="8"/>
                      <a:pt x="9" y="8"/>
                      <a:pt x="7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4" y="11"/>
                      <a:pt x="4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39" name="Freeform 159"/>
              <p:cNvSpPr>
                <a:spLocks/>
              </p:cNvSpPr>
              <p:nvPr/>
            </p:nvSpPr>
            <p:spPr bwMode="auto">
              <a:xfrm>
                <a:off x="3112" y="2094"/>
                <a:ext cx="56" cy="68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12" y="31"/>
                  </a:cxn>
                  <a:cxn ang="0">
                    <a:pos x="10" y="18"/>
                  </a:cxn>
                  <a:cxn ang="0">
                    <a:pos x="7" y="12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22" y="14"/>
                  </a:cxn>
                  <a:cxn ang="0">
                    <a:pos x="24" y="18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19" y="25"/>
                  </a:cxn>
                  <a:cxn ang="0">
                    <a:pos x="18" y="26"/>
                  </a:cxn>
                  <a:cxn ang="0">
                    <a:pos x="15" y="34"/>
                  </a:cxn>
                  <a:cxn ang="0">
                    <a:pos x="12" y="35"/>
                  </a:cxn>
                </a:cxnLst>
                <a:rect l="0" t="0" r="r" b="b"/>
                <a:pathLst>
                  <a:path w="29" h="35">
                    <a:moveTo>
                      <a:pt x="12" y="35"/>
                    </a:moveTo>
                    <a:cubicBezTo>
                      <a:pt x="10" y="34"/>
                      <a:pt x="12" y="34"/>
                      <a:pt x="12" y="31"/>
                    </a:cubicBezTo>
                    <a:cubicBezTo>
                      <a:pt x="10" y="26"/>
                      <a:pt x="15" y="23"/>
                      <a:pt x="10" y="18"/>
                    </a:cubicBezTo>
                    <a:cubicBezTo>
                      <a:pt x="6" y="12"/>
                      <a:pt x="7" y="14"/>
                      <a:pt x="7" y="12"/>
                    </a:cubicBezTo>
                    <a:cubicBezTo>
                      <a:pt x="4" y="11"/>
                      <a:pt x="3" y="1"/>
                      <a:pt x="0" y="3"/>
                    </a:cubicBezTo>
                    <a:cubicBezTo>
                      <a:pt x="1" y="1"/>
                      <a:pt x="4" y="1"/>
                      <a:pt x="6" y="1"/>
                    </a:cubicBezTo>
                    <a:cubicBezTo>
                      <a:pt x="7" y="0"/>
                      <a:pt x="13" y="5"/>
                      <a:pt x="15" y="5"/>
                    </a:cubicBezTo>
                    <a:cubicBezTo>
                      <a:pt x="16" y="3"/>
                      <a:pt x="16" y="8"/>
                      <a:pt x="19" y="6"/>
                    </a:cubicBezTo>
                    <a:cubicBezTo>
                      <a:pt x="21" y="6"/>
                      <a:pt x="21" y="8"/>
                      <a:pt x="19" y="9"/>
                    </a:cubicBezTo>
                    <a:cubicBezTo>
                      <a:pt x="18" y="12"/>
                      <a:pt x="21" y="14"/>
                      <a:pt x="22" y="14"/>
                    </a:cubicBezTo>
                    <a:cubicBezTo>
                      <a:pt x="24" y="14"/>
                      <a:pt x="21" y="17"/>
                      <a:pt x="24" y="18"/>
                    </a:cubicBezTo>
                    <a:cubicBezTo>
                      <a:pt x="27" y="20"/>
                      <a:pt x="24" y="23"/>
                      <a:pt x="25" y="25"/>
                    </a:cubicBezTo>
                    <a:cubicBezTo>
                      <a:pt x="29" y="25"/>
                      <a:pt x="25" y="26"/>
                      <a:pt x="25" y="25"/>
                    </a:cubicBezTo>
                    <a:cubicBezTo>
                      <a:pt x="24" y="25"/>
                      <a:pt x="21" y="26"/>
                      <a:pt x="19" y="25"/>
                    </a:cubicBezTo>
                    <a:cubicBezTo>
                      <a:pt x="18" y="23"/>
                      <a:pt x="16" y="25"/>
                      <a:pt x="18" y="26"/>
                    </a:cubicBezTo>
                    <a:cubicBezTo>
                      <a:pt x="19" y="29"/>
                      <a:pt x="13" y="32"/>
                      <a:pt x="15" y="34"/>
                    </a:cubicBezTo>
                    <a:cubicBezTo>
                      <a:pt x="15" y="35"/>
                      <a:pt x="13" y="35"/>
                      <a:pt x="12" y="3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0" name="Freeform 160"/>
              <p:cNvSpPr>
                <a:spLocks/>
              </p:cNvSpPr>
              <p:nvPr/>
            </p:nvSpPr>
            <p:spPr bwMode="auto">
              <a:xfrm>
                <a:off x="3015" y="2100"/>
                <a:ext cx="143" cy="104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5" y="6"/>
                  </a:cxn>
                  <a:cxn ang="0">
                    <a:pos x="12" y="11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0" y="25"/>
                  </a:cxn>
                  <a:cxn ang="0">
                    <a:pos x="3" y="30"/>
                  </a:cxn>
                  <a:cxn ang="0">
                    <a:pos x="9" y="36"/>
                  </a:cxn>
                  <a:cxn ang="0">
                    <a:pos x="13" y="42"/>
                  </a:cxn>
                  <a:cxn ang="0">
                    <a:pos x="16" y="40"/>
                  </a:cxn>
                  <a:cxn ang="0">
                    <a:pos x="18" y="47"/>
                  </a:cxn>
                  <a:cxn ang="0">
                    <a:pos x="19" y="51"/>
                  </a:cxn>
                  <a:cxn ang="0">
                    <a:pos x="25" y="51"/>
                  </a:cxn>
                  <a:cxn ang="0">
                    <a:pos x="33" y="51"/>
                  </a:cxn>
                  <a:cxn ang="0">
                    <a:pos x="42" y="51"/>
                  </a:cxn>
                  <a:cxn ang="0">
                    <a:pos x="54" y="50"/>
                  </a:cxn>
                  <a:cxn ang="0">
                    <a:pos x="60" y="51"/>
                  </a:cxn>
                  <a:cxn ang="0">
                    <a:pos x="65" y="53"/>
                  </a:cxn>
                  <a:cxn ang="0">
                    <a:pos x="71" y="40"/>
                  </a:cxn>
                  <a:cxn ang="0">
                    <a:pos x="74" y="36"/>
                  </a:cxn>
                  <a:cxn ang="0">
                    <a:pos x="69" y="34"/>
                  </a:cxn>
                  <a:cxn ang="0">
                    <a:pos x="66" y="36"/>
                  </a:cxn>
                  <a:cxn ang="0">
                    <a:pos x="62" y="33"/>
                  </a:cxn>
                  <a:cxn ang="0">
                    <a:pos x="62" y="28"/>
                  </a:cxn>
                  <a:cxn ang="0">
                    <a:pos x="60" y="15"/>
                  </a:cxn>
                  <a:cxn ang="0">
                    <a:pos x="57" y="9"/>
                  </a:cxn>
                  <a:cxn ang="0">
                    <a:pos x="50" y="0"/>
                  </a:cxn>
                  <a:cxn ang="0">
                    <a:pos x="44" y="5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21" y="3"/>
                  </a:cxn>
                </a:cxnLst>
                <a:rect l="0" t="0" r="r" b="b"/>
                <a:pathLst>
                  <a:path w="74" h="54">
                    <a:moveTo>
                      <a:pt x="21" y="3"/>
                    </a:moveTo>
                    <a:cubicBezTo>
                      <a:pt x="18" y="8"/>
                      <a:pt x="16" y="5"/>
                      <a:pt x="15" y="6"/>
                    </a:cubicBezTo>
                    <a:cubicBezTo>
                      <a:pt x="13" y="8"/>
                      <a:pt x="15" y="8"/>
                      <a:pt x="12" y="11"/>
                    </a:cubicBezTo>
                    <a:cubicBezTo>
                      <a:pt x="9" y="14"/>
                      <a:pt x="12" y="14"/>
                      <a:pt x="10" y="15"/>
                    </a:cubicBezTo>
                    <a:cubicBezTo>
                      <a:pt x="9" y="19"/>
                      <a:pt x="6" y="23"/>
                      <a:pt x="6" y="23"/>
                    </a:cubicBezTo>
                    <a:cubicBezTo>
                      <a:pt x="4" y="23"/>
                      <a:pt x="4" y="22"/>
                      <a:pt x="3" y="23"/>
                    </a:cubicBezTo>
                    <a:cubicBezTo>
                      <a:pt x="3" y="23"/>
                      <a:pt x="4" y="23"/>
                      <a:pt x="3" y="23"/>
                    </a:cubicBezTo>
                    <a:cubicBezTo>
                      <a:pt x="1" y="23"/>
                      <a:pt x="0" y="23"/>
                      <a:pt x="0" y="25"/>
                    </a:cubicBezTo>
                    <a:cubicBezTo>
                      <a:pt x="1" y="28"/>
                      <a:pt x="4" y="28"/>
                      <a:pt x="3" y="30"/>
                    </a:cubicBezTo>
                    <a:cubicBezTo>
                      <a:pt x="3" y="34"/>
                      <a:pt x="10" y="34"/>
                      <a:pt x="9" y="36"/>
                    </a:cubicBezTo>
                    <a:cubicBezTo>
                      <a:pt x="7" y="39"/>
                      <a:pt x="9" y="42"/>
                      <a:pt x="13" y="42"/>
                    </a:cubicBezTo>
                    <a:cubicBezTo>
                      <a:pt x="16" y="44"/>
                      <a:pt x="15" y="40"/>
                      <a:pt x="16" y="40"/>
                    </a:cubicBezTo>
                    <a:cubicBezTo>
                      <a:pt x="22" y="45"/>
                      <a:pt x="13" y="42"/>
                      <a:pt x="18" y="47"/>
                    </a:cubicBezTo>
                    <a:cubicBezTo>
                      <a:pt x="24" y="50"/>
                      <a:pt x="18" y="50"/>
                      <a:pt x="19" y="51"/>
                    </a:cubicBezTo>
                    <a:cubicBezTo>
                      <a:pt x="21" y="53"/>
                      <a:pt x="22" y="50"/>
                      <a:pt x="25" y="51"/>
                    </a:cubicBezTo>
                    <a:cubicBezTo>
                      <a:pt x="30" y="54"/>
                      <a:pt x="30" y="51"/>
                      <a:pt x="33" y="51"/>
                    </a:cubicBezTo>
                    <a:cubicBezTo>
                      <a:pt x="36" y="53"/>
                      <a:pt x="39" y="54"/>
                      <a:pt x="42" y="51"/>
                    </a:cubicBezTo>
                    <a:cubicBezTo>
                      <a:pt x="45" y="50"/>
                      <a:pt x="53" y="47"/>
                      <a:pt x="54" y="50"/>
                    </a:cubicBezTo>
                    <a:cubicBezTo>
                      <a:pt x="56" y="51"/>
                      <a:pt x="57" y="48"/>
                      <a:pt x="60" y="51"/>
                    </a:cubicBezTo>
                    <a:cubicBezTo>
                      <a:pt x="60" y="53"/>
                      <a:pt x="63" y="53"/>
                      <a:pt x="65" y="53"/>
                    </a:cubicBezTo>
                    <a:cubicBezTo>
                      <a:pt x="65" y="45"/>
                      <a:pt x="66" y="42"/>
                      <a:pt x="71" y="40"/>
                    </a:cubicBezTo>
                    <a:cubicBezTo>
                      <a:pt x="74" y="40"/>
                      <a:pt x="74" y="39"/>
                      <a:pt x="74" y="36"/>
                    </a:cubicBezTo>
                    <a:cubicBezTo>
                      <a:pt x="73" y="33"/>
                      <a:pt x="69" y="34"/>
                      <a:pt x="69" y="34"/>
                    </a:cubicBezTo>
                    <a:cubicBezTo>
                      <a:pt x="68" y="36"/>
                      <a:pt x="66" y="34"/>
                      <a:pt x="66" y="36"/>
                    </a:cubicBezTo>
                    <a:cubicBezTo>
                      <a:pt x="65" y="37"/>
                      <a:pt x="63" y="36"/>
                      <a:pt x="62" y="33"/>
                    </a:cubicBezTo>
                    <a:cubicBezTo>
                      <a:pt x="60" y="31"/>
                      <a:pt x="62" y="33"/>
                      <a:pt x="62" y="28"/>
                    </a:cubicBezTo>
                    <a:cubicBezTo>
                      <a:pt x="60" y="25"/>
                      <a:pt x="65" y="20"/>
                      <a:pt x="60" y="15"/>
                    </a:cubicBezTo>
                    <a:cubicBezTo>
                      <a:pt x="56" y="11"/>
                      <a:pt x="59" y="11"/>
                      <a:pt x="57" y="9"/>
                    </a:cubicBezTo>
                    <a:cubicBezTo>
                      <a:pt x="54" y="8"/>
                      <a:pt x="54" y="0"/>
                      <a:pt x="50" y="0"/>
                    </a:cubicBezTo>
                    <a:cubicBezTo>
                      <a:pt x="47" y="1"/>
                      <a:pt x="48" y="3"/>
                      <a:pt x="44" y="5"/>
                    </a:cubicBezTo>
                    <a:cubicBezTo>
                      <a:pt x="39" y="5"/>
                      <a:pt x="39" y="5"/>
                      <a:pt x="38" y="6"/>
                    </a:cubicBezTo>
                    <a:cubicBezTo>
                      <a:pt x="36" y="8"/>
                      <a:pt x="35" y="3"/>
                      <a:pt x="33" y="3"/>
                    </a:cubicBezTo>
                    <a:cubicBezTo>
                      <a:pt x="30" y="5"/>
                      <a:pt x="30" y="3"/>
                      <a:pt x="27" y="3"/>
                    </a:cubicBezTo>
                    <a:cubicBezTo>
                      <a:pt x="24" y="3"/>
                      <a:pt x="22" y="1"/>
                      <a:pt x="22" y="3"/>
                    </a:cubicBezTo>
                    <a:cubicBezTo>
                      <a:pt x="21" y="5"/>
                      <a:pt x="21" y="3"/>
                      <a:pt x="2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1" name="Freeform 161"/>
              <p:cNvSpPr>
                <a:spLocks/>
              </p:cNvSpPr>
              <p:nvPr/>
            </p:nvSpPr>
            <p:spPr bwMode="auto">
              <a:xfrm>
                <a:off x="3102" y="2235"/>
                <a:ext cx="48" cy="49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5" y="17"/>
                  </a:cxn>
                  <a:cxn ang="0">
                    <a:pos x="2" y="22"/>
                  </a:cxn>
                  <a:cxn ang="0">
                    <a:pos x="5" y="20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15" y="2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5"/>
                  </a:cxn>
                </a:cxnLst>
                <a:rect l="0" t="0" r="r" b="b"/>
                <a:pathLst>
                  <a:path w="25" h="25">
                    <a:moveTo>
                      <a:pt x="2" y="5"/>
                    </a:moveTo>
                    <a:cubicBezTo>
                      <a:pt x="5" y="8"/>
                      <a:pt x="5" y="9"/>
                      <a:pt x="3" y="11"/>
                    </a:cubicBezTo>
                    <a:cubicBezTo>
                      <a:pt x="2" y="11"/>
                      <a:pt x="3" y="14"/>
                      <a:pt x="0" y="16"/>
                    </a:cubicBezTo>
                    <a:cubicBezTo>
                      <a:pt x="0" y="20"/>
                      <a:pt x="9" y="16"/>
                      <a:pt x="5" y="17"/>
                    </a:cubicBezTo>
                    <a:cubicBezTo>
                      <a:pt x="2" y="20"/>
                      <a:pt x="2" y="19"/>
                      <a:pt x="2" y="22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8" y="17"/>
                      <a:pt x="9" y="19"/>
                      <a:pt x="11" y="16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8" y="11"/>
                      <a:pt x="21" y="16"/>
                      <a:pt x="23" y="12"/>
                    </a:cubicBezTo>
                    <a:cubicBezTo>
                      <a:pt x="25" y="9"/>
                      <a:pt x="23" y="11"/>
                      <a:pt x="20" y="9"/>
                    </a:cubicBezTo>
                    <a:cubicBezTo>
                      <a:pt x="15" y="6"/>
                      <a:pt x="15" y="5"/>
                      <a:pt x="15" y="2"/>
                    </a:cubicBezTo>
                    <a:cubicBezTo>
                      <a:pt x="14" y="2"/>
                      <a:pt x="14" y="3"/>
                      <a:pt x="12" y="3"/>
                    </a:cubicBezTo>
                    <a:cubicBezTo>
                      <a:pt x="11" y="3"/>
                      <a:pt x="9" y="0"/>
                      <a:pt x="8" y="2"/>
                    </a:cubicBezTo>
                    <a:cubicBezTo>
                      <a:pt x="6" y="3"/>
                      <a:pt x="5" y="0"/>
                      <a:pt x="5" y="3"/>
                    </a:cubicBezTo>
                    <a:cubicBezTo>
                      <a:pt x="3" y="5"/>
                      <a:pt x="2" y="3"/>
                      <a:pt x="2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2" name="Freeform 162"/>
              <p:cNvSpPr>
                <a:spLocks/>
              </p:cNvSpPr>
              <p:nvPr/>
            </p:nvSpPr>
            <p:spPr bwMode="auto">
              <a:xfrm>
                <a:off x="3061" y="1826"/>
                <a:ext cx="78" cy="56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13" y="3"/>
                  </a:cxn>
                  <a:cxn ang="0">
                    <a:pos x="18" y="1"/>
                  </a:cxn>
                  <a:cxn ang="0">
                    <a:pos x="27" y="3"/>
                  </a:cxn>
                  <a:cxn ang="0">
                    <a:pos x="36" y="3"/>
                  </a:cxn>
                  <a:cxn ang="0">
                    <a:pos x="35" y="8"/>
                  </a:cxn>
                  <a:cxn ang="0">
                    <a:pos x="32" y="15"/>
                  </a:cxn>
                  <a:cxn ang="0">
                    <a:pos x="33" y="22"/>
                  </a:cxn>
                  <a:cxn ang="0">
                    <a:pos x="32" y="28"/>
                  </a:cxn>
                  <a:cxn ang="0">
                    <a:pos x="26" y="28"/>
                  </a:cxn>
                  <a:cxn ang="0">
                    <a:pos x="20" y="25"/>
                  </a:cxn>
                  <a:cxn ang="0">
                    <a:pos x="15" y="22"/>
                  </a:cxn>
                  <a:cxn ang="0">
                    <a:pos x="7" y="25"/>
                  </a:cxn>
                  <a:cxn ang="0">
                    <a:pos x="7" y="18"/>
                  </a:cxn>
                </a:cxnLst>
                <a:rect l="0" t="0" r="r" b="b"/>
                <a:pathLst>
                  <a:path w="40" h="29">
                    <a:moveTo>
                      <a:pt x="7" y="18"/>
                    </a:moveTo>
                    <a:cubicBezTo>
                      <a:pt x="3" y="20"/>
                      <a:pt x="3" y="17"/>
                      <a:pt x="1" y="15"/>
                    </a:cubicBezTo>
                    <a:cubicBezTo>
                      <a:pt x="0" y="12"/>
                      <a:pt x="0" y="12"/>
                      <a:pt x="1" y="9"/>
                    </a:cubicBezTo>
                    <a:cubicBezTo>
                      <a:pt x="1" y="6"/>
                      <a:pt x="4" y="8"/>
                      <a:pt x="4" y="4"/>
                    </a:cubicBezTo>
                    <a:cubicBezTo>
                      <a:pt x="6" y="3"/>
                      <a:pt x="10" y="3"/>
                      <a:pt x="13" y="3"/>
                    </a:cubicBezTo>
                    <a:cubicBezTo>
                      <a:pt x="18" y="3"/>
                      <a:pt x="13" y="0"/>
                      <a:pt x="18" y="1"/>
                    </a:cubicBezTo>
                    <a:cubicBezTo>
                      <a:pt x="23" y="3"/>
                      <a:pt x="26" y="1"/>
                      <a:pt x="27" y="3"/>
                    </a:cubicBezTo>
                    <a:cubicBezTo>
                      <a:pt x="30" y="4"/>
                      <a:pt x="33" y="4"/>
                      <a:pt x="36" y="3"/>
                    </a:cubicBezTo>
                    <a:cubicBezTo>
                      <a:pt x="40" y="6"/>
                      <a:pt x="35" y="4"/>
                      <a:pt x="35" y="8"/>
                    </a:cubicBezTo>
                    <a:cubicBezTo>
                      <a:pt x="35" y="12"/>
                      <a:pt x="30" y="9"/>
                      <a:pt x="32" y="15"/>
                    </a:cubicBezTo>
                    <a:cubicBezTo>
                      <a:pt x="35" y="20"/>
                      <a:pt x="30" y="17"/>
                      <a:pt x="33" y="22"/>
                    </a:cubicBezTo>
                    <a:cubicBezTo>
                      <a:pt x="36" y="26"/>
                      <a:pt x="33" y="23"/>
                      <a:pt x="32" y="28"/>
                    </a:cubicBezTo>
                    <a:cubicBezTo>
                      <a:pt x="29" y="29"/>
                      <a:pt x="30" y="26"/>
                      <a:pt x="26" y="28"/>
                    </a:cubicBezTo>
                    <a:cubicBezTo>
                      <a:pt x="23" y="29"/>
                      <a:pt x="21" y="25"/>
                      <a:pt x="20" y="25"/>
                    </a:cubicBezTo>
                    <a:cubicBezTo>
                      <a:pt x="18" y="25"/>
                      <a:pt x="17" y="22"/>
                      <a:pt x="15" y="22"/>
                    </a:cubicBezTo>
                    <a:cubicBezTo>
                      <a:pt x="12" y="20"/>
                      <a:pt x="12" y="23"/>
                      <a:pt x="7" y="25"/>
                    </a:cubicBezTo>
                    <a:cubicBezTo>
                      <a:pt x="9" y="18"/>
                      <a:pt x="10" y="15"/>
                      <a:pt x="7" y="1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3" name="Freeform 163"/>
              <p:cNvSpPr>
                <a:spLocks/>
              </p:cNvSpPr>
              <p:nvPr/>
            </p:nvSpPr>
            <p:spPr bwMode="auto">
              <a:xfrm>
                <a:off x="3022" y="1863"/>
                <a:ext cx="117" cy="6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5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5" y="26"/>
                  </a:cxn>
                  <a:cxn ang="0">
                    <a:pos x="46" y="32"/>
                  </a:cxn>
                  <a:cxn ang="0">
                    <a:pos x="53" y="30"/>
                  </a:cxn>
                  <a:cxn ang="0">
                    <a:pos x="58" y="27"/>
                  </a:cxn>
                  <a:cxn ang="0">
                    <a:pos x="56" y="21"/>
                  </a:cxn>
                  <a:cxn ang="0">
                    <a:pos x="55" y="18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5" y="2"/>
                  </a:cxn>
                  <a:cxn ang="0">
                    <a:pos x="27" y="5"/>
                  </a:cxn>
                  <a:cxn ang="0">
                    <a:pos x="24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4" y="10"/>
                  </a:cxn>
                  <a:cxn ang="0">
                    <a:pos x="4" y="13"/>
                  </a:cxn>
                  <a:cxn ang="0">
                    <a:pos x="1" y="19"/>
                  </a:cxn>
                  <a:cxn ang="0">
                    <a:pos x="0" y="27"/>
                  </a:cxn>
                </a:cxnLst>
                <a:rect l="0" t="0" r="r" b="b"/>
                <a:pathLst>
                  <a:path w="60" h="32">
                    <a:moveTo>
                      <a:pt x="0" y="27"/>
                    </a:moveTo>
                    <a:cubicBezTo>
                      <a:pt x="7" y="22"/>
                      <a:pt x="9" y="22"/>
                      <a:pt x="15" y="24"/>
                    </a:cubicBezTo>
                    <a:cubicBezTo>
                      <a:pt x="21" y="24"/>
                      <a:pt x="23" y="22"/>
                      <a:pt x="26" y="24"/>
                    </a:cubicBezTo>
                    <a:cubicBezTo>
                      <a:pt x="30" y="26"/>
                      <a:pt x="30" y="22"/>
                      <a:pt x="32" y="22"/>
                    </a:cubicBezTo>
                    <a:cubicBezTo>
                      <a:pt x="33" y="24"/>
                      <a:pt x="30" y="26"/>
                      <a:pt x="35" y="26"/>
                    </a:cubicBezTo>
                    <a:cubicBezTo>
                      <a:pt x="40" y="26"/>
                      <a:pt x="41" y="30"/>
                      <a:pt x="46" y="32"/>
                    </a:cubicBezTo>
                    <a:cubicBezTo>
                      <a:pt x="50" y="29"/>
                      <a:pt x="52" y="32"/>
                      <a:pt x="53" y="30"/>
                    </a:cubicBezTo>
                    <a:cubicBezTo>
                      <a:pt x="55" y="27"/>
                      <a:pt x="55" y="27"/>
                      <a:pt x="58" y="27"/>
                    </a:cubicBezTo>
                    <a:cubicBezTo>
                      <a:pt x="58" y="27"/>
                      <a:pt x="60" y="24"/>
                      <a:pt x="56" y="21"/>
                    </a:cubicBezTo>
                    <a:cubicBezTo>
                      <a:pt x="55" y="18"/>
                      <a:pt x="56" y="18"/>
                      <a:pt x="55" y="18"/>
                    </a:cubicBezTo>
                    <a:cubicBezTo>
                      <a:pt x="53" y="18"/>
                      <a:pt x="55" y="15"/>
                      <a:pt x="55" y="13"/>
                    </a:cubicBezTo>
                    <a:cubicBezTo>
                      <a:pt x="56" y="11"/>
                      <a:pt x="53" y="11"/>
                      <a:pt x="52" y="8"/>
                    </a:cubicBezTo>
                    <a:cubicBezTo>
                      <a:pt x="49" y="10"/>
                      <a:pt x="50" y="7"/>
                      <a:pt x="46" y="8"/>
                    </a:cubicBezTo>
                    <a:cubicBezTo>
                      <a:pt x="43" y="10"/>
                      <a:pt x="41" y="5"/>
                      <a:pt x="40" y="5"/>
                    </a:cubicBezTo>
                    <a:cubicBezTo>
                      <a:pt x="38" y="5"/>
                      <a:pt x="37" y="2"/>
                      <a:pt x="35" y="2"/>
                    </a:cubicBezTo>
                    <a:cubicBezTo>
                      <a:pt x="32" y="0"/>
                      <a:pt x="32" y="3"/>
                      <a:pt x="27" y="5"/>
                    </a:cubicBezTo>
                    <a:cubicBezTo>
                      <a:pt x="26" y="8"/>
                      <a:pt x="30" y="13"/>
                      <a:pt x="24" y="15"/>
                    </a:cubicBezTo>
                    <a:cubicBezTo>
                      <a:pt x="17" y="18"/>
                      <a:pt x="20" y="11"/>
                      <a:pt x="15" y="10"/>
                    </a:cubicBezTo>
                    <a:cubicBezTo>
                      <a:pt x="10" y="8"/>
                      <a:pt x="15" y="5"/>
                      <a:pt x="12" y="7"/>
                    </a:cubicBezTo>
                    <a:cubicBezTo>
                      <a:pt x="7" y="8"/>
                      <a:pt x="6" y="8"/>
                      <a:pt x="4" y="10"/>
                    </a:cubicBezTo>
                    <a:cubicBezTo>
                      <a:pt x="4" y="11"/>
                      <a:pt x="3" y="11"/>
                      <a:pt x="4" y="13"/>
                    </a:cubicBezTo>
                    <a:cubicBezTo>
                      <a:pt x="4" y="16"/>
                      <a:pt x="1" y="16"/>
                      <a:pt x="1" y="19"/>
                    </a:cubicBezTo>
                    <a:cubicBezTo>
                      <a:pt x="0" y="22"/>
                      <a:pt x="0" y="24"/>
                      <a:pt x="0" y="2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4" name="Freeform 164"/>
              <p:cNvSpPr>
                <a:spLocks/>
              </p:cNvSpPr>
              <p:nvPr/>
            </p:nvSpPr>
            <p:spPr bwMode="auto">
              <a:xfrm>
                <a:off x="3022" y="1906"/>
                <a:ext cx="92" cy="68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6" y="16"/>
                  </a:cxn>
                  <a:cxn ang="0">
                    <a:pos x="38" y="22"/>
                  </a:cxn>
                  <a:cxn ang="0">
                    <a:pos x="38" y="29"/>
                  </a:cxn>
                  <a:cxn ang="0">
                    <a:pos x="32" y="30"/>
                  </a:cxn>
                  <a:cxn ang="0">
                    <a:pos x="21" y="32"/>
                  </a:cxn>
                  <a:cxn ang="0">
                    <a:pos x="15" y="27"/>
                  </a:cxn>
                  <a:cxn ang="0">
                    <a:pos x="13" y="19"/>
                  </a:cxn>
                  <a:cxn ang="0">
                    <a:pos x="3" y="16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15" y="2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5" y="3"/>
                  </a:cxn>
                  <a:cxn ang="0">
                    <a:pos x="46" y="10"/>
                  </a:cxn>
                </a:cxnLst>
                <a:rect l="0" t="0" r="r" b="b"/>
                <a:pathLst>
                  <a:path w="47" h="35">
                    <a:moveTo>
                      <a:pt x="46" y="10"/>
                    </a:moveTo>
                    <a:cubicBezTo>
                      <a:pt x="42" y="18"/>
                      <a:pt x="47" y="13"/>
                      <a:pt x="46" y="16"/>
                    </a:cubicBezTo>
                    <a:cubicBezTo>
                      <a:pt x="44" y="19"/>
                      <a:pt x="42" y="16"/>
                      <a:pt x="38" y="22"/>
                    </a:cubicBezTo>
                    <a:cubicBezTo>
                      <a:pt x="35" y="27"/>
                      <a:pt x="41" y="27"/>
                      <a:pt x="38" y="29"/>
                    </a:cubicBezTo>
                    <a:cubicBezTo>
                      <a:pt x="36" y="32"/>
                      <a:pt x="38" y="24"/>
                      <a:pt x="32" y="30"/>
                    </a:cubicBezTo>
                    <a:cubicBezTo>
                      <a:pt x="27" y="35"/>
                      <a:pt x="26" y="30"/>
                      <a:pt x="21" y="32"/>
                    </a:cubicBezTo>
                    <a:cubicBezTo>
                      <a:pt x="21" y="29"/>
                      <a:pt x="16" y="25"/>
                      <a:pt x="15" y="27"/>
                    </a:cubicBezTo>
                    <a:cubicBezTo>
                      <a:pt x="13" y="22"/>
                      <a:pt x="16" y="21"/>
                      <a:pt x="13" y="19"/>
                    </a:cubicBezTo>
                    <a:cubicBezTo>
                      <a:pt x="10" y="16"/>
                      <a:pt x="13" y="21"/>
                      <a:pt x="3" y="16"/>
                    </a:cubicBezTo>
                    <a:cubicBezTo>
                      <a:pt x="3" y="14"/>
                      <a:pt x="3" y="11"/>
                      <a:pt x="1" y="10"/>
                    </a:cubicBezTo>
                    <a:cubicBezTo>
                      <a:pt x="0" y="8"/>
                      <a:pt x="0" y="8"/>
                      <a:pt x="0" y="5"/>
                    </a:cubicBezTo>
                    <a:cubicBezTo>
                      <a:pt x="7" y="0"/>
                      <a:pt x="9" y="0"/>
                      <a:pt x="15" y="2"/>
                    </a:cubicBezTo>
                    <a:cubicBezTo>
                      <a:pt x="21" y="2"/>
                      <a:pt x="23" y="0"/>
                      <a:pt x="26" y="2"/>
                    </a:cubicBezTo>
                    <a:cubicBezTo>
                      <a:pt x="30" y="3"/>
                      <a:pt x="30" y="0"/>
                      <a:pt x="32" y="0"/>
                    </a:cubicBezTo>
                    <a:cubicBezTo>
                      <a:pt x="33" y="2"/>
                      <a:pt x="30" y="3"/>
                      <a:pt x="35" y="3"/>
                    </a:cubicBezTo>
                    <a:cubicBezTo>
                      <a:pt x="39" y="3"/>
                      <a:pt x="41" y="8"/>
                      <a:pt x="46" y="1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5" name="Freeform 165"/>
              <p:cNvSpPr>
                <a:spLocks/>
              </p:cNvSpPr>
              <p:nvPr/>
            </p:nvSpPr>
            <p:spPr bwMode="auto">
              <a:xfrm>
                <a:off x="3052" y="1912"/>
                <a:ext cx="157" cy="122"/>
              </a:xfrm>
              <a:custGeom>
                <a:avLst/>
                <a:gdLst/>
                <a:ahLst/>
                <a:cxnLst>
                  <a:cxn ang="0">
                    <a:pos x="70" y="50"/>
                  </a:cxn>
                  <a:cxn ang="0">
                    <a:pos x="63" y="58"/>
                  </a:cxn>
                  <a:cxn ang="0">
                    <a:pos x="60" y="60"/>
                  </a:cxn>
                  <a:cxn ang="0">
                    <a:pos x="54" y="60"/>
                  </a:cxn>
                  <a:cxn ang="0">
                    <a:pos x="47" y="58"/>
                  </a:cxn>
                  <a:cxn ang="0">
                    <a:pos x="40" y="57"/>
                  </a:cxn>
                  <a:cxn ang="0">
                    <a:pos x="32" y="55"/>
                  </a:cxn>
                  <a:cxn ang="0">
                    <a:pos x="17" y="54"/>
                  </a:cxn>
                  <a:cxn ang="0">
                    <a:pos x="9" y="57"/>
                  </a:cxn>
                  <a:cxn ang="0">
                    <a:pos x="6" y="58"/>
                  </a:cxn>
                  <a:cxn ang="0">
                    <a:pos x="3" y="50"/>
                  </a:cxn>
                  <a:cxn ang="0">
                    <a:pos x="8" y="46"/>
                  </a:cxn>
                  <a:cxn ang="0">
                    <a:pos x="6" y="29"/>
                  </a:cxn>
                  <a:cxn ang="0">
                    <a:pos x="17" y="27"/>
                  </a:cxn>
                  <a:cxn ang="0">
                    <a:pos x="23" y="25"/>
                  </a:cxn>
                  <a:cxn ang="0">
                    <a:pos x="23" y="19"/>
                  </a:cxn>
                  <a:cxn ang="0">
                    <a:pos x="31" y="13"/>
                  </a:cxn>
                  <a:cxn ang="0">
                    <a:pos x="31" y="7"/>
                  </a:cxn>
                  <a:cxn ang="0">
                    <a:pos x="38" y="5"/>
                  </a:cxn>
                  <a:cxn ang="0">
                    <a:pos x="43" y="2"/>
                  </a:cxn>
                  <a:cxn ang="0">
                    <a:pos x="49" y="3"/>
                  </a:cxn>
                  <a:cxn ang="0">
                    <a:pos x="55" y="7"/>
                  </a:cxn>
                  <a:cxn ang="0">
                    <a:pos x="61" y="7"/>
                  </a:cxn>
                  <a:cxn ang="0">
                    <a:pos x="64" y="10"/>
                  </a:cxn>
                  <a:cxn ang="0">
                    <a:pos x="64" y="16"/>
                  </a:cxn>
                  <a:cxn ang="0">
                    <a:pos x="66" y="22"/>
                  </a:cxn>
                  <a:cxn ang="0">
                    <a:pos x="72" y="29"/>
                  </a:cxn>
                  <a:cxn ang="0">
                    <a:pos x="76" y="33"/>
                  </a:cxn>
                  <a:cxn ang="0">
                    <a:pos x="78" y="36"/>
                  </a:cxn>
                  <a:cxn ang="0">
                    <a:pos x="70" y="38"/>
                  </a:cxn>
                  <a:cxn ang="0">
                    <a:pos x="69" y="41"/>
                  </a:cxn>
                  <a:cxn ang="0">
                    <a:pos x="70" y="50"/>
                  </a:cxn>
                </a:cxnLst>
                <a:rect l="0" t="0" r="r" b="b"/>
                <a:pathLst>
                  <a:path w="81" h="63">
                    <a:moveTo>
                      <a:pt x="70" y="50"/>
                    </a:moveTo>
                    <a:cubicBezTo>
                      <a:pt x="64" y="50"/>
                      <a:pt x="63" y="54"/>
                      <a:pt x="63" y="58"/>
                    </a:cubicBezTo>
                    <a:cubicBezTo>
                      <a:pt x="63" y="63"/>
                      <a:pt x="61" y="63"/>
                      <a:pt x="60" y="60"/>
                    </a:cubicBezTo>
                    <a:cubicBezTo>
                      <a:pt x="58" y="60"/>
                      <a:pt x="55" y="60"/>
                      <a:pt x="54" y="60"/>
                    </a:cubicBezTo>
                    <a:cubicBezTo>
                      <a:pt x="50" y="61"/>
                      <a:pt x="52" y="55"/>
                      <a:pt x="47" y="58"/>
                    </a:cubicBezTo>
                    <a:cubicBezTo>
                      <a:pt x="44" y="61"/>
                      <a:pt x="49" y="57"/>
                      <a:pt x="40" y="57"/>
                    </a:cubicBezTo>
                    <a:cubicBezTo>
                      <a:pt x="34" y="57"/>
                      <a:pt x="37" y="55"/>
                      <a:pt x="32" y="55"/>
                    </a:cubicBezTo>
                    <a:cubicBezTo>
                      <a:pt x="29" y="57"/>
                      <a:pt x="28" y="52"/>
                      <a:pt x="17" y="54"/>
                    </a:cubicBezTo>
                    <a:cubicBezTo>
                      <a:pt x="8" y="55"/>
                      <a:pt x="12" y="58"/>
                      <a:pt x="9" y="57"/>
                    </a:cubicBezTo>
                    <a:cubicBezTo>
                      <a:pt x="8" y="57"/>
                      <a:pt x="6" y="58"/>
                      <a:pt x="6" y="58"/>
                    </a:cubicBezTo>
                    <a:cubicBezTo>
                      <a:pt x="5" y="55"/>
                      <a:pt x="9" y="52"/>
                      <a:pt x="3" y="50"/>
                    </a:cubicBezTo>
                    <a:cubicBezTo>
                      <a:pt x="0" y="49"/>
                      <a:pt x="5" y="46"/>
                      <a:pt x="8" y="46"/>
                    </a:cubicBezTo>
                    <a:cubicBezTo>
                      <a:pt x="11" y="44"/>
                      <a:pt x="8" y="38"/>
                      <a:pt x="6" y="29"/>
                    </a:cubicBezTo>
                    <a:cubicBezTo>
                      <a:pt x="11" y="27"/>
                      <a:pt x="12" y="32"/>
                      <a:pt x="17" y="27"/>
                    </a:cubicBezTo>
                    <a:cubicBezTo>
                      <a:pt x="23" y="21"/>
                      <a:pt x="21" y="29"/>
                      <a:pt x="23" y="25"/>
                    </a:cubicBezTo>
                    <a:cubicBezTo>
                      <a:pt x="26" y="24"/>
                      <a:pt x="20" y="24"/>
                      <a:pt x="23" y="19"/>
                    </a:cubicBezTo>
                    <a:cubicBezTo>
                      <a:pt x="28" y="13"/>
                      <a:pt x="29" y="16"/>
                      <a:pt x="31" y="13"/>
                    </a:cubicBezTo>
                    <a:cubicBezTo>
                      <a:pt x="32" y="10"/>
                      <a:pt x="28" y="14"/>
                      <a:pt x="31" y="7"/>
                    </a:cubicBezTo>
                    <a:cubicBezTo>
                      <a:pt x="35" y="3"/>
                      <a:pt x="37" y="7"/>
                      <a:pt x="38" y="5"/>
                    </a:cubicBezTo>
                    <a:cubicBezTo>
                      <a:pt x="40" y="2"/>
                      <a:pt x="40" y="2"/>
                      <a:pt x="43" y="2"/>
                    </a:cubicBezTo>
                    <a:cubicBezTo>
                      <a:pt x="47" y="0"/>
                      <a:pt x="44" y="3"/>
                      <a:pt x="49" y="3"/>
                    </a:cubicBezTo>
                    <a:cubicBezTo>
                      <a:pt x="55" y="2"/>
                      <a:pt x="50" y="8"/>
                      <a:pt x="55" y="7"/>
                    </a:cubicBezTo>
                    <a:cubicBezTo>
                      <a:pt x="58" y="3"/>
                      <a:pt x="61" y="5"/>
                      <a:pt x="61" y="7"/>
                    </a:cubicBezTo>
                    <a:cubicBezTo>
                      <a:pt x="63" y="8"/>
                      <a:pt x="66" y="7"/>
                      <a:pt x="64" y="10"/>
                    </a:cubicBezTo>
                    <a:cubicBezTo>
                      <a:pt x="63" y="14"/>
                      <a:pt x="67" y="14"/>
                      <a:pt x="64" y="16"/>
                    </a:cubicBezTo>
                    <a:cubicBezTo>
                      <a:pt x="61" y="19"/>
                      <a:pt x="66" y="18"/>
                      <a:pt x="66" y="22"/>
                    </a:cubicBezTo>
                    <a:cubicBezTo>
                      <a:pt x="67" y="29"/>
                      <a:pt x="73" y="27"/>
                      <a:pt x="72" y="29"/>
                    </a:cubicBezTo>
                    <a:cubicBezTo>
                      <a:pt x="69" y="33"/>
                      <a:pt x="76" y="29"/>
                      <a:pt x="76" y="33"/>
                    </a:cubicBezTo>
                    <a:cubicBezTo>
                      <a:pt x="76" y="35"/>
                      <a:pt x="81" y="35"/>
                      <a:pt x="78" y="36"/>
                    </a:cubicBezTo>
                    <a:cubicBezTo>
                      <a:pt x="75" y="38"/>
                      <a:pt x="75" y="41"/>
                      <a:pt x="70" y="38"/>
                    </a:cubicBezTo>
                    <a:cubicBezTo>
                      <a:pt x="69" y="36"/>
                      <a:pt x="67" y="39"/>
                      <a:pt x="69" y="41"/>
                    </a:cubicBezTo>
                    <a:cubicBezTo>
                      <a:pt x="72" y="46"/>
                      <a:pt x="67" y="46"/>
                      <a:pt x="70" y="5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6" name="Freeform 166"/>
              <p:cNvSpPr>
                <a:spLocks/>
              </p:cNvSpPr>
              <p:nvPr/>
            </p:nvSpPr>
            <p:spPr bwMode="auto">
              <a:xfrm>
                <a:off x="2914" y="1946"/>
                <a:ext cx="165" cy="138"/>
              </a:xfrm>
              <a:custGeom>
                <a:avLst/>
                <a:gdLst/>
                <a:ahLst/>
                <a:cxnLst>
                  <a:cxn ang="0">
                    <a:pos x="77" y="40"/>
                  </a:cxn>
                  <a:cxn ang="0">
                    <a:pos x="79" y="47"/>
                  </a:cxn>
                  <a:cxn ang="0">
                    <a:pos x="80" y="50"/>
                  </a:cxn>
                  <a:cxn ang="0">
                    <a:pos x="79" y="54"/>
                  </a:cxn>
                  <a:cxn ang="0">
                    <a:pos x="71" y="62"/>
                  </a:cxn>
                  <a:cxn ang="0">
                    <a:pos x="71" y="68"/>
                  </a:cxn>
                  <a:cxn ang="0">
                    <a:pos x="68" y="70"/>
                  </a:cxn>
                  <a:cxn ang="0">
                    <a:pos x="63" y="67"/>
                  </a:cxn>
                  <a:cxn ang="0">
                    <a:pos x="53" y="65"/>
                  </a:cxn>
                  <a:cxn ang="0">
                    <a:pos x="48" y="68"/>
                  </a:cxn>
                  <a:cxn ang="0">
                    <a:pos x="47" y="67"/>
                  </a:cxn>
                  <a:cxn ang="0">
                    <a:pos x="42" y="65"/>
                  </a:cxn>
                  <a:cxn ang="0">
                    <a:pos x="41" y="65"/>
                  </a:cxn>
                  <a:cxn ang="0">
                    <a:pos x="39" y="65"/>
                  </a:cxn>
                  <a:cxn ang="0">
                    <a:pos x="35" y="59"/>
                  </a:cxn>
                  <a:cxn ang="0">
                    <a:pos x="30" y="57"/>
                  </a:cxn>
                  <a:cxn ang="0">
                    <a:pos x="28" y="56"/>
                  </a:cxn>
                  <a:cxn ang="0">
                    <a:pos x="24" y="54"/>
                  </a:cxn>
                  <a:cxn ang="0">
                    <a:pos x="21" y="56"/>
                  </a:cxn>
                  <a:cxn ang="0">
                    <a:pos x="21" y="51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6" y="39"/>
                  </a:cxn>
                  <a:cxn ang="0">
                    <a:pos x="6" y="31"/>
                  </a:cxn>
                  <a:cxn ang="0">
                    <a:pos x="4" y="26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15" y="8"/>
                  </a:cxn>
                  <a:cxn ang="0">
                    <a:pos x="22" y="3"/>
                  </a:cxn>
                  <a:cxn ang="0">
                    <a:pos x="30" y="0"/>
                  </a:cxn>
                  <a:cxn ang="0">
                    <a:pos x="39" y="3"/>
                  </a:cxn>
                  <a:cxn ang="0">
                    <a:pos x="38" y="3"/>
                  </a:cxn>
                  <a:cxn ang="0">
                    <a:pos x="38" y="5"/>
                  </a:cxn>
                  <a:cxn ang="0">
                    <a:pos x="45" y="5"/>
                  </a:cxn>
                  <a:cxn ang="0">
                    <a:pos x="71" y="6"/>
                  </a:cxn>
                  <a:cxn ang="0">
                    <a:pos x="77" y="11"/>
                  </a:cxn>
                  <a:cxn ang="0">
                    <a:pos x="79" y="28"/>
                  </a:cxn>
                  <a:cxn ang="0">
                    <a:pos x="74" y="33"/>
                  </a:cxn>
                  <a:cxn ang="0">
                    <a:pos x="77" y="40"/>
                  </a:cxn>
                </a:cxnLst>
                <a:rect l="0" t="0" r="r" b="b"/>
                <a:pathLst>
                  <a:path w="85" h="71">
                    <a:moveTo>
                      <a:pt x="77" y="40"/>
                    </a:moveTo>
                    <a:cubicBezTo>
                      <a:pt x="79" y="43"/>
                      <a:pt x="76" y="42"/>
                      <a:pt x="79" y="47"/>
                    </a:cubicBezTo>
                    <a:cubicBezTo>
                      <a:pt x="85" y="51"/>
                      <a:pt x="79" y="48"/>
                      <a:pt x="80" y="50"/>
                    </a:cubicBezTo>
                    <a:cubicBezTo>
                      <a:pt x="82" y="51"/>
                      <a:pt x="83" y="53"/>
                      <a:pt x="79" y="54"/>
                    </a:cubicBezTo>
                    <a:cubicBezTo>
                      <a:pt x="77" y="54"/>
                      <a:pt x="72" y="59"/>
                      <a:pt x="71" y="62"/>
                    </a:cubicBezTo>
                    <a:cubicBezTo>
                      <a:pt x="68" y="65"/>
                      <a:pt x="71" y="67"/>
                      <a:pt x="71" y="68"/>
                    </a:cubicBezTo>
                    <a:cubicBezTo>
                      <a:pt x="69" y="70"/>
                      <a:pt x="74" y="71"/>
                      <a:pt x="68" y="70"/>
                    </a:cubicBezTo>
                    <a:cubicBezTo>
                      <a:pt x="63" y="68"/>
                      <a:pt x="65" y="67"/>
                      <a:pt x="63" y="67"/>
                    </a:cubicBezTo>
                    <a:cubicBezTo>
                      <a:pt x="59" y="65"/>
                      <a:pt x="54" y="65"/>
                      <a:pt x="53" y="65"/>
                    </a:cubicBezTo>
                    <a:cubicBezTo>
                      <a:pt x="50" y="65"/>
                      <a:pt x="50" y="70"/>
                      <a:pt x="48" y="68"/>
                    </a:cubicBezTo>
                    <a:cubicBezTo>
                      <a:pt x="48" y="68"/>
                      <a:pt x="47" y="68"/>
                      <a:pt x="47" y="67"/>
                    </a:cubicBezTo>
                    <a:cubicBezTo>
                      <a:pt x="48" y="64"/>
                      <a:pt x="44" y="62"/>
                      <a:pt x="42" y="65"/>
                    </a:cubicBezTo>
                    <a:cubicBezTo>
                      <a:pt x="42" y="67"/>
                      <a:pt x="41" y="67"/>
                      <a:pt x="41" y="65"/>
                    </a:cubicBezTo>
                    <a:cubicBezTo>
                      <a:pt x="41" y="65"/>
                      <a:pt x="41" y="65"/>
                      <a:pt x="39" y="65"/>
                    </a:cubicBezTo>
                    <a:cubicBezTo>
                      <a:pt x="39" y="62"/>
                      <a:pt x="38" y="61"/>
                      <a:pt x="35" y="59"/>
                    </a:cubicBezTo>
                    <a:cubicBezTo>
                      <a:pt x="32" y="57"/>
                      <a:pt x="33" y="59"/>
                      <a:pt x="30" y="57"/>
                    </a:cubicBezTo>
                    <a:cubicBezTo>
                      <a:pt x="28" y="56"/>
                      <a:pt x="32" y="56"/>
                      <a:pt x="28" y="56"/>
                    </a:cubicBezTo>
                    <a:cubicBezTo>
                      <a:pt x="25" y="54"/>
                      <a:pt x="22" y="53"/>
                      <a:pt x="24" y="54"/>
                    </a:cubicBezTo>
                    <a:cubicBezTo>
                      <a:pt x="25" y="56"/>
                      <a:pt x="24" y="59"/>
                      <a:pt x="21" y="56"/>
                    </a:cubicBezTo>
                    <a:cubicBezTo>
                      <a:pt x="16" y="51"/>
                      <a:pt x="21" y="53"/>
                      <a:pt x="21" y="51"/>
                    </a:cubicBezTo>
                    <a:cubicBezTo>
                      <a:pt x="19" y="50"/>
                      <a:pt x="19" y="51"/>
                      <a:pt x="15" y="50"/>
                    </a:cubicBezTo>
                    <a:cubicBezTo>
                      <a:pt x="9" y="47"/>
                      <a:pt x="12" y="45"/>
                      <a:pt x="9" y="48"/>
                    </a:cubicBezTo>
                    <a:cubicBezTo>
                      <a:pt x="10" y="39"/>
                      <a:pt x="7" y="43"/>
                      <a:pt x="6" y="39"/>
                    </a:cubicBezTo>
                    <a:cubicBezTo>
                      <a:pt x="6" y="36"/>
                      <a:pt x="9" y="36"/>
                      <a:pt x="6" y="31"/>
                    </a:cubicBezTo>
                    <a:cubicBezTo>
                      <a:pt x="4" y="29"/>
                      <a:pt x="9" y="29"/>
                      <a:pt x="4" y="26"/>
                    </a:cubicBezTo>
                    <a:cubicBezTo>
                      <a:pt x="0" y="23"/>
                      <a:pt x="6" y="22"/>
                      <a:pt x="3" y="14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2"/>
                      <a:pt x="4" y="14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7" y="9"/>
                      <a:pt x="15" y="8"/>
                    </a:cubicBezTo>
                    <a:cubicBezTo>
                      <a:pt x="22" y="6"/>
                      <a:pt x="18" y="5"/>
                      <a:pt x="22" y="3"/>
                    </a:cubicBezTo>
                    <a:cubicBezTo>
                      <a:pt x="28" y="1"/>
                      <a:pt x="22" y="1"/>
                      <a:pt x="30" y="0"/>
                    </a:cubicBezTo>
                    <a:cubicBezTo>
                      <a:pt x="36" y="0"/>
                      <a:pt x="35" y="0"/>
                      <a:pt x="39" y="3"/>
                    </a:cubicBezTo>
                    <a:cubicBezTo>
                      <a:pt x="41" y="3"/>
                      <a:pt x="39" y="5"/>
                      <a:pt x="38" y="3"/>
                    </a:cubicBezTo>
                    <a:cubicBezTo>
                      <a:pt x="36" y="0"/>
                      <a:pt x="36" y="1"/>
                      <a:pt x="38" y="5"/>
                    </a:cubicBezTo>
                    <a:cubicBezTo>
                      <a:pt x="38" y="6"/>
                      <a:pt x="44" y="6"/>
                      <a:pt x="45" y="5"/>
                    </a:cubicBezTo>
                    <a:cubicBezTo>
                      <a:pt x="56" y="6"/>
                      <a:pt x="65" y="8"/>
                      <a:pt x="71" y="6"/>
                    </a:cubicBezTo>
                    <a:cubicBezTo>
                      <a:pt x="72" y="5"/>
                      <a:pt x="77" y="8"/>
                      <a:pt x="77" y="11"/>
                    </a:cubicBezTo>
                    <a:cubicBezTo>
                      <a:pt x="79" y="20"/>
                      <a:pt x="82" y="26"/>
                      <a:pt x="79" y="28"/>
                    </a:cubicBezTo>
                    <a:cubicBezTo>
                      <a:pt x="76" y="28"/>
                      <a:pt x="71" y="31"/>
                      <a:pt x="74" y="33"/>
                    </a:cubicBezTo>
                    <a:cubicBezTo>
                      <a:pt x="80" y="34"/>
                      <a:pt x="76" y="37"/>
                      <a:pt x="77" y="4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7" name="Freeform 167"/>
              <p:cNvSpPr>
                <a:spLocks/>
              </p:cNvSpPr>
              <p:nvPr/>
            </p:nvSpPr>
            <p:spPr bwMode="auto">
              <a:xfrm>
                <a:off x="2623" y="2036"/>
                <a:ext cx="207" cy="196"/>
              </a:xfrm>
              <a:custGeom>
                <a:avLst/>
                <a:gdLst/>
                <a:ahLst/>
                <a:cxnLst>
                  <a:cxn ang="0">
                    <a:pos x="96" y="67"/>
                  </a:cxn>
                  <a:cxn ang="0">
                    <a:pos x="95" y="78"/>
                  </a:cxn>
                  <a:cxn ang="0">
                    <a:pos x="99" y="86"/>
                  </a:cxn>
                  <a:cxn ang="0">
                    <a:pos x="85" y="92"/>
                  </a:cxn>
                  <a:cxn ang="0">
                    <a:pos x="78" y="89"/>
                  </a:cxn>
                  <a:cxn ang="0">
                    <a:pos x="69" y="89"/>
                  </a:cxn>
                  <a:cxn ang="0">
                    <a:pos x="64" y="100"/>
                  </a:cxn>
                  <a:cxn ang="0">
                    <a:pos x="54" y="100"/>
                  </a:cxn>
                  <a:cxn ang="0">
                    <a:pos x="44" y="97"/>
                  </a:cxn>
                  <a:cxn ang="0">
                    <a:pos x="35" y="95"/>
                  </a:cxn>
                  <a:cxn ang="0">
                    <a:pos x="26" y="89"/>
                  </a:cxn>
                  <a:cxn ang="0">
                    <a:pos x="31" y="75"/>
                  </a:cxn>
                  <a:cxn ang="0">
                    <a:pos x="31" y="70"/>
                  </a:cxn>
                  <a:cxn ang="0">
                    <a:pos x="35" y="69"/>
                  </a:cxn>
                  <a:cxn ang="0">
                    <a:pos x="31" y="61"/>
                  </a:cxn>
                  <a:cxn ang="0">
                    <a:pos x="28" y="55"/>
                  </a:cxn>
                  <a:cxn ang="0">
                    <a:pos x="23" y="47"/>
                  </a:cxn>
                  <a:cxn ang="0">
                    <a:pos x="20" y="42"/>
                  </a:cxn>
                  <a:cxn ang="0">
                    <a:pos x="17" y="41"/>
                  </a:cxn>
                  <a:cxn ang="0">
                    <a:pos x="6" y="38"/>
                  </a:cxn>
                  <a:cxn ang="0">
                    <a:pos x="6" y="35"/>
                  </a:cxn>
                  <a:cxn ang="0">
                    <a:pos x="5" y="32"/>
                  </a:cxn>
                  <a:cxn ang="0">
                    <a:pos x="6" y="28"/>
                  </a:cxn>
                  <a:cxn ang="0">
                    <a:pos x="12" y="27"/>
                  </a:cxn>
                  <a:cxn ang="0">
                    <a:pos x="19" y="30"/>
                  </a:cxn>
                  <a:cxn ang="0">
                    <a:pos x="23" y="28"/>
                  </a:cxn>
                  <a:cxn ang="0">
                    <a:pos x="28" y="30"/>
                  </a:cxn>
                  <a:cxn ang="0">
                    <a:pos x="26" y="21"/>
                  </a:cxn>
                  <a:cxn ang="0">
                    <a:pos x="29" y="16"/>
                  </a:cxn>
                  <a:cxn ang="0">
                    <a:pos x="40" y="21"/>
                  </a:cxn>
                  <a:cxn ang="0">
                    <a:pos x="44" y="14"/>
                  </a:cxn>
                  <a:cxn ang="0">
                    <a:pos x="52" y="10"/>
                  </a:cxn>
                  <a:cxn ang="0">
                    <a:pos x="52" y="4"/>
                  </a:cxn>
                  <a:cxn ang="0">
                    <a:pos x="66" y="5"/>
                  </a:cxn>
                  <a:cxn ang="0">
                    <a:pos x="73" y="11"/>
                  </a:cxn>
                  <a:cxn ang="0">
                    <a:pos x="81" y="16"/>
                  </a:cxn>
                  <a:cxn ang="0">
                    <a:pos x="90" y="19"/>
                  </a:cxn>
                  <a:cxn ang="0">
                    <a:pos x="98" y="24"/>
                  </a:cxn>
                  <a:cxn ang="0">
                    <a:pos x="99" y="41"/>
                  </a:cxn>
                  <a:cxn ang="0">
                    <a:pos x="95" y="45"/>
                  </a:cxn>
                  <a:cxn ang="0">
                    <a:pos x="90" y="52"/>
                  </a:cxn>
                  <a:cxn ang="0">
                    <a:pos x="88" y="58"/>
                  </a:cxn>
                  <a:cxn ang="0">
                    <a:pos x="93" y="58"/>
                  </a:cxn>
                </a:cxnLst>
                <a:rect l="0" t="0" r="r" b="b"/>
                <a:pathLst>
                  <a:path w="107" h="101">
                    <a:moveTo>
                      <a:pt x="95" y="61"/>
                    </a:moveTo>
                    <a:cubicBezTo>
                      <a:pt x="93" y="64"/>
                      <a:pt x="98" y="66"/>
                      <a:pt x="96" y="67"/>
                    </a:cubicBezTo>
                    <a:cubicBezTo>
                      <a:pt x="95" y="70"/>
                      <a:pt x="90" y="69"/>
                      <a:pt x="95" y="72"/>
                    </a:cubicBezTo>
                    <a:cubicBezTo>
                      <a:pt x="99" y="75"/>
                      <a:pt x="93" y="75"/>
                      <a:pt x="95" y="78"/>
                    </a:cubicBezTo>
                    <a:cubicBezTo>
                      <a:pt x="96" y="83"/>
                      <a:pt x="101" y="80"/>
                      <a:pt x="101" y="80"/>
                    </a:cubicBezTo>
                    <a:cubicBezTo>
                      <a:pt x="102" y="81"/>
                      <a:pt x="99" y="84"/>
                      <a:pt x="99" y="86"/>
                    </a:cubicBezTo>
                    <a:cubicBezTo>
                      <a:pt x="98" y="86"/>
                      <a:pt x="93" y="89"/>
                      <a:pt x="93" y="89"/>
                    </a:cubicBezTo>
                    <a:cubicBezTo>
                      <a:pt x="93" y="92"/>
                      <a:pt x="87" y="94"/>
                      <a:pt x="85" y="92"/>
                    </a:cubicBezTo>
                    <a:cubicBezTo>
                      <a:pt x="84" y="91"/>
                      <a:pt x="84" y="94"/>
                      <a:pt x="82" y="91"/>
                    </a:cubicBezTo>
                    <a:cubicBezTo>
                      <a:pt x="81" y="89"/>
                      <a:pt x="81" y="89"/>
                      <a:pt x="78" y="89"/>
                    </a:cubicBezTo>
                    <a:cubicBezTo>
                      <a:pt x="75" y="91"/>
                      <a:pt x="78" y="89"/>
                      <a:pt x="75" y="89"/>
                    </a:cubicBezTo>
                    <a:cubicBezTo>
                      <a:pt x="72" y="89"/>
                      <a:pt x="75" y="84"/>
                      <a:pt x="69" y="89"/>
                    </a:cubicBezTo>
                    <a:cubicBezTo>
                      <a:pt x="67" y="91"/>
                      <a:pt x="64" y="91"/>
                      <a:pt x="64" y="94"/>
                    </a:cubicBezTo>
                    <a:cubicBezTo>
                      <a:pt x="66" y="97"/>
                      <a:pt x="64" y="95"/>
                      <a:pt x="64" y="100"/>
                    </a:cubicBezTo>
                    <a:cubicBezTo>
                      <a:pt x="61" y="100"/>
                      <a:pt x="63" y="101"/>
                      <a:pt x="60" y="100"/>
                    </a:cubicBezTo>
                    <a:cubicBezTo>
                      <a:pt x="58" y="100"/>
                      <a:pt x="58" y="101"/>
                      <a:pt x="54" y="100"/>
                    </a:cubicBezTo>
                    <a:cubicBezTo>
                      <a:pt x="54" y="98"/>
                      <a:pt x="54" y="97"/>
                      <a:pt x="52" y="98"/>
                    </a:cubicBezTo>
                    <a:cubicBezTo>
                      <a:pt x="43" y="92"/>
                      <a:pt x="47" y="97"/>
                      <a:pt x="44" y="97"/>
                    </a:cubicBezTo>
                    <a:cubicBezTo>
                      <a:pt x="41" y="95"/>
                      <a:pt x="41" y="98"/>
                      <a:pt x="40" y="97"/>
                    </a:cubicBezTo>
                    <a:cubicBezTo>
                      <a:pt x="38" y="95"/>
                      <a:pt x="35" y="97"/>
                      <a:pt x="35" y="95"/>
                    </a:cubicBezTo>
                    <a:cubicBezTo>
                      <a:pt x="34" y="92"/>
                      <a:pt x="29" y="94"/>
                      <a:pt x="29" y="92"/>
                    </a:cubicBezTo>
                    <a:cubicBezTo>
                      <a:pt x="29" y="89"/>
                      <a:pt x="28" y="91"/>
                      <a:pt x="26" y="89"/>
                    </a:cubicBezTo>
                    <a:cubicBezTo>
                      <a:pt x="28" y="89"/>
                      <a:pt x="29" y="87"/>
                      <a:pt x="29" y="8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2" y="75"/>
                      <a:pt x="31" y="73"/>
                      <a:pt x="31" y="73"/>
                    </a:cubicBezTo>
                    <a:cubicBezTo>
                      <a:pt x="29" y="75"/>
                      <a:pt x="29" y="73"/>
                      <a:pt x="31" y="70"/>
                    </a:cubicBezTo>
                    <a:cubicBezTo>
                      <a:pt x="31" y="67"/>
                      <a:pt x="32" y="66"/>
                      <a:pt x="32" y="66"/>
                    </a:cubicBezTo>
                    <a:cubicBezTo>
                      <a:pt x="34" y="66"/>
                      <a:pt x="35" y="72"/>
                      <a:pt x="35" y="69"/>
                    </a:cubicBezTo>
                    <a:cubicBezTo>
                      <a:pt x="34" y="67"/>
                      <a:pt x="35" y="66"/>
                      <a:pt x="31" y="64"/>
                    </a:cubicBezTo>
                    <a:cubicBezTo>
                      <a:pt x="28" y="61"/>
                      <a:pt x="31" y="63"/>
                      <a:pt x="31" y="61"/>
                    </a:cubicBezTo>
                    <a:cubicBezTo>
                      <a:pt x="32" y="58"/>
                      <a:pt x="29" y="58"/>
                      <a:pt x="31" y="56"/>
                    </a:cubicBezTo>
                    <a:cubicBezTo>
                      <a:pt x="31" y="55"/>
                      <a:pt x="31" y="56"/>
                      <a:pt x="28" y="55"/>
                    </a:cubicBezTo>
                    <a:cubicBezTo>
                      <a:pt x="25" y="53"/>
                      <a:pt x="22" y="50"/>
                      <a:pt x="23" y="49"/>
                    </a:cubicBezTo>
                    <a:cubicBezTo>
                      <a:pt x="25" y="49"/>
                      <a:pt x="25" y="47"/>
                      <a:pt x="23" y="47"/>
                    </a:cubicBezTo>
                    <a:cubicBezTo>
                      <a:pt x="22" y="47"/>
                      <a:pt x="25" y="44"/>
                      <a:pt x="22" y="45"/>
                    </a:cubicBezTo>
                    <a:cubicBezTo>
                      <a:pt x="19" y="45"/>
                      <a:pt x="20" y="44"/>
                      <a:pt x="20" y="42"/>
                    </a:cubicBezTo>
                    <a:cubicBezTo>
                      <a:pt x="22" y="42"/>
                      <a:pt x="20" y="42"/>
                      <a:pt x="19" y="42"/>
                    </a:cubicBezTo>
                    <a:cubicBezTo>
                      <a:pt x="16" y="42"/>
                      <a:pt x="19" y="41"/>
                      <a:pt x="17" y="41"/>
                    </a:cubicBezTo>
                    <a:cubicBezTo>
                      <a:pt x="14" y="41"/>
                      <a:pt x="14" y="39"/>
                      <a:pt x="12" y="39"/>
                    </a:cubicBezTo>
                    <a:cubicBezTo>
                      <a:pt x="9" y="38"/>
                      <a:pt x="8" y="38"/>
                      <a:pt x="6" y="38"/>
                    </a:cubicBezTo>
                    <a:cubicBezTo>
                      <a:pt x="5" y="39"/>
                      <a:pt x="6" y="38"/>
                      <a:pt x="3" y="36"/>
                    </a:cubicBezTo>
                    <a:cubicBezTo>
                      <a:pt x="0" y="35"/>
                      <a:pt x="6" y="35"/>
                      <a:pt x="6" y="35"/>
                    </a:cubicBezTo>
                    <a:cubicBezTo>
                      <a:pt x="5" y="33"/>
                      <a:pt x="3" y="35"/>
                      <a:pt x="3" y="33"/>
                    </a:cubicBezTo>
                    <a:cubicBezTo>
                      <a:pt x="3" y="33"/>
                      <a:pt x="6" y="33"/>
                      <a:pt x="5" y="32"/>
                    </a:cubicBezTo>
                    <a:cubicBezTo>
                      <a:pt x="3" y="32"/>
                      <a:pt x="2" y="33"/>
                      <a:pt x="2" y="32"/>
                    </a:cubicBezTo>
                    <a:cubicBezTo>
                      <a:pt x="2" y="30"/>
                      <a:pt x="3" y="28"/>
                      <a:pt x="6" y="28"/>
                    </a:cubicBezTo>
                    <a:cubicBezTo>
                      <a:pt x="9" y="28"/>
                      <a:pt x="6" y="27"/>
                      <a:pt x="9" y="28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11" y="25"/>
                      <a:pt x="12" y="27"/>
                      <a:pt x="14" y="25"/>
                    </a:cubicBezTo>
                    <a:cubicBezTo>
                      <a:pt x="16" y="25"/>
                      <a:pt x="17" y="28"/>
                      <a:pt x="19" y="30"/>
                    </a:cubicBezTo>
                    <a:cubicBezTo>
                      <a:pt x="19" y="32"/>
                      <a:pt x="20" y="28"/>
                      <a:pt x="22" y="28"/>
                    </a:cubicBezTo>
                    <a:cubicBezTo>
                      <a:pt x="23" y="27"/>
                      <a:pt x="22" y="30"/>
                      <a:pt x="23" y="28"/>
                    </a:cubicBezTo>
                    <a:cubicBezTo>
                      <a:pt x="25" y="28"/>
                      <a:pt x="23" y="28"/>
                      <a:pt x="25" y="28"/>
                    </a:cubicBezTo>
                    <a:cubicBezTo>
                      <a:pt x="26" y="28"/>
                      <a:pt x="25" y="30"/>
                      <a:pt x="28" y="30"/>
                    </a:cubicBezTo>
                    <a:cubicBezTo>
                      <a:pt x="29" y="28"/>
                      <a:pt x="28" y="28"/>
                      <a:pt x="28" y="25"/>
                    </a:cubicBezTo>
                    <a:cubicBezTo>
                      <a:pt x="28" y="24"/>
                      <a:pt x="28" y="21"/>
                      <a:pt x="26" y="21"/>
                    </a:cubicBezTo>
                    <a:cubicBezTo>
                      <a:pt x="25" y="19"/>
                      <a:pt x="26" y="19"/>
                      <a:pt x="25" y="18"/>
                    </a:cubicBezTo>
                    <a:cubicBezTo>
                      <a:pt x="25" y="14"/>
                      <a:pt x="26" y="18"/>
                      <a:pt x="29" y="16"/>
                    </a:cubicBezTo>
                    <a:cubicBezTo>
                      <a:pt x="31" y="16"/>
                      <a:pt x="29" y="21"/>
                      <a:pt x="31" y="21"/>
                    </a:cubicBezTo>
                    <a:cubicBezTo>
                      <a:pt x="35" y="19"/>
                      <a:pt x="38" y="22"/>
                      <a:pt x="40" y="21"/>
                    </a:cubicBezTo>
                    <a:cubicBezTo>
                      <a:pt x="41" y="19"/>
                      <a:pt x="43" y="19"/>
                      <a:pt x="41" y="19"/>
                    </a:cubicBezTo>
                    <a:cubicBezTo>
                      <a:pt x="41" y="19"/>
                      <a:pt x="38" y="18"/>
                      <a:pt x="44" y="14"/>
                    </a:cubicBezTo>
                    <a:cubicBezTo>
                      <a:pt x="50" y="13"/>
                      <a:pt x="50" y="13"/>
                      <a:pt x="52" y="11"/>
                    </a:cubicBezTo>
                    <a:cubicBezTo>
                      <a:pt x="52" y="10"/>
                      <a:pt x="54" y="11"/>
                      <a:pt x="52" y="10"/>
                    </a:cubicBezTo>
                    <a:cubicBezTo>
                      <a:pt x="52" y="8"/>
                      <a:pt x="54" y="8"/>
                      <a:pt x="52" y="8"/>
                    </a:cubicBezTo>
                    <a:cubicBezTo>
                      <a:pt x="52" y="7"/>
                      <a:pt x="52" y="7"/>
                      <a:pt x="52" y="4"/>
                    </a:cubicBezTo>
                    <a:cubicBezTo>
                      <a:pt x="52" y="2"/>
                      <a:pt x="54" y="0"/>
                      <a:pt x="60" y="0"/>
                    </a:cubicBezTo>
                    <a:cubicBezTo>
                      <a:pt x="63" y="7"/>
                      <a:pt x="64" y="2"/>
                      <a:pt x="66" y="5"/>
                    </a:cubicBezTo>
                    <a:cubicBezTo>
                      <a:pt x="67" y="8"/>
                      <a:pt x="67" y="5"/>
                      <a:pt x="69" y="8"/>
                    </a:cubicBezTo>
                    <a:cubicBezTo>
                      <a:pt x="70" y="10"/>
                      <a:pt x="73" y="8"/>
                      <a:pt x="73" y="11"/>
                    </a:cubicBezTo>
                    <a:cubicBezTo>
                      <a:pt x="75" y="16"/>
                      <a:pt x="76" y="10"/>
                      <a:pt x="78" y="11"/>
                    </a:cubicBezTo>
                    <a:cubicBezTo>
                      <a:pt x="79" y="11"/>
                      <a:pt x="76" y="14"/>
                      <a:pt x="81" y="16"/>
                    </a:cubicBezTo>
                    <a:cubicBezTo>
                      <a:pt x="82" y="16"/>
                      <a:pt x="82" y="19"/>
                      <a:pt x="85" y="19"/>
                    </a:cubicBezTo>
                    <a:cubicBezTo>
                      <a:pt x="88" y="19"/>
                      <a:pt x="88" y="19"/>
                      <a:pt x="90" y="19"/>
                    </a:cubicBezTo>
                    <a:cubicBezTo>
                      <a:pt x="93" y="19"/>
                      <a:pt x="92" y="22"/>
                      <a:pt x="95" y="22"/>
                    </a:cubicBezTo>
                    <a:cubicBezTo>
                      <a:pt x="96" y="22"/>
                      <a:pt x="95" y="24"/>
                      <a:pt x="98" y="24"/>
                    </a:cubicBezTo>
                    <a:cubicBezTo>
                      <a:pt x="101" y="22"/>
                      <a:pt x="102" y="24"/>
                      <a:pt x="104" y="25"/>
                    </a:cubicBezTo>
                    <a:cubicBezTo>
                      <a:pt x="107" y="25"/>
                      <a:pt x="99" y="28"/>
                      <a:pt x="99" y="41"/>
                    </a:cubicBezTo>
                    <a:cubicBezTo>
                      <a:pt x="98" y="44"/>
                      <a:pt x="96" y="41"/>
                      <a:pt x="96" y="42"/>
                    </a:cubicBezTo>
                    <a:cubicBezTo>
                      <a:pt x="95" y="44"/>
                      <a:pt x="96" y="44"/>
                      <a:pt x="95" y="45"/>
                    </a:cubicBezTo>
                    <a:cubicBezTo>
                      <a:pt x="93" y="45"/>
                      <a:pt x="95" y="47"/>
                      <a:pt x="92" y="49"/>
                    </a:cubicBezTo>
                    <a:cubicBezTo>
                      <a:pt x="90" y="49"/>
                      <a:pt x="93" y="50"/>
                      <a:pt x="90" y="52"/>
                    </a:cubicBezTo>
                    <a:cubicBezTo>
                      <a:pt x="87" y="53"/>
                      <a:pt x="90" y="55"/>
                      <a:pt x="88" y="56"/>
                    </a:cubicBezTo>
                    <a:cubicBezTo>
                      <a:pt x="85" y="58"/>
                      <a:pt x="87" y="58"/>
                      <a:pt x="88" y="58"/>
                    </a:cubicBezTo>
                    <a:cubicBezTo>
                      <a:pt x="92" y="56"/>
                      <a:pt x="88" y="55"/>
                      <a:pt x="92" y="55"/>
                    </a:cubicBezTo>
                    <a:cubicBezTo>
                      <a:pt x="95" y="53"/>
                      <a:pt x="93" y="56"/>
                      <a:pt x="93" y="58"/>
                    </a:cubicBezTo>
                    <a:cubicBezTo>
                      <a:pt x="93" y="58"/>
                      <a:pt x="95" y="58"/>
                      <a:pt x="95" y="6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8" name="Freeform 168"/>
              <p:cNvSpPr>
                <a:spLocks/>
              </p:cNvSpPr>
              <p:nvPr/>
            </p:nvSpPr>
            <p:spPr bwMode="auto">
              <a:xfrm>
                <a:off x="2549" y="2235"/>
                <a:ext cx="62" cy="11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4" y="0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23" y="2"/>
                  </a:cxn>
                  <a:cxn ang="0">
                    <a:pos x="28" y="6"/>
                  </a:cxn>
                  <a:cxn ang="0">
                    <a:pos x="23" y="14"/>
                  </a:cxn>
                  <a:cxn ang="0">
                    <a:pos x="23" y="23"/>
                  </a:cxn>
                  <a:cxn ang="0">
                    <a:pos x="20" y="28"/>
                  </a:cxn>
                  <a:cxn ang="0">
                    <a:pos x="20" y="33"/>
                  </a:cxn>
                  <a:cxn ang="0">
                    <a:pos x="22" y="37"/>
                  </a:cxn>
                  <a:cxn ang="0">
                    <a:pos x="22" y="43"/>
                  </a:cxn>
                  <a:cxn ang="0">
                    <a:pos x="22" y="47"/>
                  </a:cxn>
                  <a:cxn ang="0">
                    <a:pos x="19" y="54"/>
                  </a:cxn>
                  <a:cxn ang="0">
                    <a:pos x="14" y="57"/>
                  </a:cxn>
                  <a:cxn ang="0">
                    <a:pos x="8" y="57"/>
                  </a:cxn>
                  <a:cxn ang="0">
                    <a:pos x="8" y="54"/>
                  </a:cxn>
                  <a:cxn ang="0">
                    <a:pos x="8" y="45"/>
                  </a:cxn>
                  <a:cxn ang="0">
                    <a:pos x="5" y="42"/>
                  </a:cxn>
                  <a:cxn ang="0">
                    <a:pos x="5" y="40"/>
                  </a:cxn>
                  <a:cxn ang="0">
                    <a:pos x="3" y="39"/>
                  </a:cxn>
                  <a:cxn ang="0">
                    <a:pos x="3" y="33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9" y="11"/>
                  </a:cxn>
                  <a:cxn ang="0">
                    <a:pos x="8" y="6"/>
                  </a:cxn>
                  <a:cxn ang="0">
                    <a:pos x="8" y="3"/>
                  </a:cxn>
                </a:cxnLst>
                <a:rect l="0" t="0" r="r" b="b"/>
                <a:pathLst>
                  <a:path w="32" h="59">
                    <a:moveTo>
                      <a:pt x="8" y="3"/>
                    </a:moveTo>
                    <a:cubicBezTo>
                      <a:pt x="13" y="0"/>
                      <a:pt x="13" y="0"/>
                      <a:pt x="14" y="0"/>
                    </a:cubicBezTo>
                    <a:cubicBezTo>
                      <a:pt x="16" y="2"/>
                      <a:pt x="11" y="3"/>
                      <a:pt x="13" y="3"/>
                    </a:cubicBezTo>
                    <a:cubicBezTo>
                      <a:pt x="14" y="5"/>
                      <a:pt x="14" y="2"/>
                      <a:pt x="17" y="3"/>
                    </a:cubicBezTo>
                    <a:cubicBezTo>
                      <a:pt x="22" y="5"/>
                      <a:pt x="19" y="2"/>
                      <a:pt x="23" y="2"/>
                    </a:cubicBezTo>
                    <a:cubicBezTo>
                      <a:pt x="28" y="3"/>
                      <a:pt x="25" y="5"/>
                      <a:pt x="28" y="6"/>
                    </a:cubicBezTo>
                    <a:cubicBezTo>
                      <a:pt x="32" y="6"/>
                      <a:pt x="23" y="12"/>
                      <a:pt x="23" y="14"/>
                    </a:cubicBezTo>
                    <a:cubicBezTo>
                      <a:pt x="25" y="22"/>
                      <a:pt x="22" y="22"/>
                      <a:pt x="23" y="23"/>
                    </a:cubicBezTo>
                    <a:cubicBezTo>
                      <a:pt x="23" y="26"/>
                      <a:pt x="23" y="28"/>
                      <a:pt x="20" y="28"/>
                    </a:cubicBezTo>
                    <a:cubicBezTo>
                      <a:pt x="17" y="28"/>
                      <a:pt x="20" y="28"/>
                      <a:pt x="20" y="33"/>
                    </a:cubicBezTo>
                    <a:cubicBezTo>
                      <a:pt x="22" y="36"/>
                      <a:pt x="25" y="33"/>
                      <a:pt x="22" y="37"/>
                    </a:cubicBezTo>
                    <a:cubicBezTo>
                      <a:pt x="19" y="42"/>
                      <a:pt x="20" y="43"/>
                      <a:pt x="22" y="43"/>
                    </a:cubicBezTo>
                    <a:cubicBezTo>
                      <a:pt x="23" y="43"/>
                      <a:pt x="25" y="43"/>
                      <a:pt x="22" y="47"/>
                    </a:cubicBezTo>
                    <a:cubicBezTo>
                      <a:pt x="19" y="48"/>
                      <a:pt x="19" y="53"/>
                      <a:pt x="19" y="54"/>
                    </a:cubicBezTo>
                    <a:cubicBezTo>
                      <a:pt x="16" y="56"/>
                      <a:pt x="17" y="59"/>
                      <a:pt x="14" y="57"/>
                    </a:cubicBezTo>
                    <a:cubicBezTo>
                      <a:pt x="9" y="56"/>
                      <a:pt x="8" y="56"/>
                      <a:pt x="8" y="57"/>
                    </a:cubicBezTo>
                    <a:cubicBezTo>
                      <a:pt x="6" y="57"/>
                      <a:pt x="6" y="57"/>
                      <a:pt x="8" y="54"/>
                    </a:cubicBezTo>
                    <a:cubicBezTo>
                      <a:pt x="9" y="47"/>
                      <a:pt x="6" y="48"/>
                      <a:pt x="8" y="45"/>
                    </a:cubicBezTo>
                    <a:cubicBezTo>
                      <a:pt x="9" y="40"/>
                      <a:pt x="6" y="40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39"/>
                      <a:pt x="6" y="39"/>
                      <a:pt x="3" y="39"/>
                    </a:cubicBezTo>
                    <a:cubicBezTo>
                      <a:pt x="0" y="39"/>
                      <a:pt x="5" y="34"/>
                      <a:pt x="3" y="33"/>
                    </a:cubicBezTo>
                    <a:cubicBezTo>
                      <a:pt x="3" y="29"/>
                      <a:pt x="5" y="33"/>
                      <a:pt x="6" y="28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0"/>
                      <a:pt x="11" y="14"/>
                      <a:pt x="9" y="11"/>
                    </a:cubicBezTo>
                    <a:cubicBezTo>
                      <a:pt x="8" y="9"/>
                      <a:pt x="8" y="8"/>
                      <a:pt x="8" y="6"/>
                    </a:cubicBezTo>
                    <a:cubicBezTo>
                      <a:pt x="8" y="5"/>
                      <a:pt x="6" y="5"/>
                      <a:pt x="8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49" name="Freeform 169"/>
              <p:cNvSpPr>
                <a:spLocks/>
              </p:cNvSpPr>
              <p:nvPr/>
            </p:nvSpPr>
            <p:spPr bwMode="auto">
              <a:xfrm>
                <a:off x="2832" y="2218"/>
                <a:ext cx="16" cy="3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2"/>
                  </a:cxn>
                  <a:cxn ang="0">
                    <a:pos x="8" y="7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18">
                    <a:moveTo>
                      <a:pt x="7" y="0"/>
                    </a:moveTo>
                    <a:cubicBezTo>
                      <a:pt x="5" y="0"/>
                      <a:pt x="7" y="4"/>
                      <a:pt x="5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12"/>
                      <a:pt x="0" y="12"/>
                    </a:cubicBezTo>
                    <a:cubicBezTo>
                      <a:pt x="2" y="12"/>
                      <a:pt x="2" y="12"/>
                      <a:pt x="0" y="13"/>
                    </a:cubicBezTo>
                    <a:cubicBezTo>
                      <a:pt x="0" y="13"/>
                      <a:pt x="0" y="13"/>
                      <a:pt x="2" y="13"/>
                    </a:cubicBezTo>
                    <a:cubicBezTo>
                      <a:pt x="3" y="15"/>
                      <a:pt x="0" y="15"/>
                      <a:pt x="2" y="16"/>
                    </a:cubicBezTo>
                    <a:cubicBezTo>
                      <a:pt x="5" y="18"/>
                      <a:pt x="3" y="18"/>
                      <a:pt x="5" y="18"/>
                    </a:cubicBezTo>
                    <a:cubicBezTo>
                      <a:pt x="7" y="18"/>
                      <a:pt x="5" y="16"/>
                      <a:pt x="5" y="16"/>
                    </a:cubicBezTo>
                    <a:cubicBezTo>
                      <a:pt x="7" y="15"/>
                      <a:pt x="7" y="13"/>
                      <a:pt x="7" y="12"/>
                    </a:cubicBezTo>
                    <a:cubicBezTo>
                      <a:pt x="7" y="10"/>
                      <a:pt x="8" y="10"/>
                      <a:pt x="8" y="7"/>
                    </a:cubicBezTo>
                    <a:cubicBezTo>
                      <a:pt x="8" y="3"/>
                      <a:pt x="7" y="4"/>
                      <a:pt x="7" y="3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0" name="Freeform 170"/>
              <p:cNvSpPr>
                <a:spLocks noEditPoints="1"/>
              </p:cNvSpPr>
              <p:nvPr/>
            </p:nvSpPr>
            <p:spPr bwMode="auto">
              <a:xfrm>
                <a:off x="2797" y="2127"/>
                <a:ext cx="191" cy="229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47" y="22"/>
                  </a:cxn>
                  <a:cxn ang="0">
                    <a:pos x="50" y="36"/>
                  </a:cxn>
                  <a:cxn ang="0">
                    <a:pos x="67" y="57"/>
                  </a:cxn>
                  <a:cxn ang="0">
                    <a:pos x="87" y="68"/>
                  </a:cxn>
                  <a:cxn ang="0">
                    <a:pos x="96" y="79"/>
                  </a:cxn>
                  <a:cxn ang="0">
                    <a:pos x="90" y="76"/>
                  </a:cxn>
                  <a:cxn ang="0">
                    <a:pos x="81" y="81"/>
                  </a:cxn>
                  <a:cxn ang="0">
                    <a:pos x="84" y="92"/>
                  </a:cxn>
                  <a:cxn ang="0">
                    <a:pos x="75" y="102"/>
                  </a:cxn>
                  <a:cxn ang="0">
                    <a:pos x="76" y="95"/>
                  </a:cxn>
                  <a:cxn ang="0">
                    <a:pos x="70" y="79"/>
                  </a:cxn>
                  <a:cxn ang="0">
                    <a:pos x="63" y="71"/>
                  </a:cxn>
                  <a:cxn ang="0">
                    <a:pos x="47" y="61"/>
                  </a:cxn>
                  <a:cxn ang="0">
                    <a:pos x="38" y="53"/>
                  </a:cxn>
                  <a:cxn ang="0">
                    <a:pos x="32" y="42"/>
                  </a:cxn>
                  <a:cxn ang="0">
                    <a:pos x="19" y="31"/>
                  </a:cxn>
                  <a:cxn ang="0">
                    <a:pos x="11" y="33"/>
                  </a:cxn>
                  <a:cxn ang="0">
                    <a:pos x="5" y="25"/>
                  </a:cxn>
                  <a:cxn ang="0">
                    <a:pos x="5" y="14"/>
                  </a:cxn>
                  <a:cxn ang="0">
                    <a:pos x="14" y="12"/>
                  </a:cxn>
                  <a:cxn ang="0">
                    <a:pos x="17" y="8"/>
                  </a:cxn>
                  <a:cxn ang="0">
                    <a:pos x="22" y="14"/>
                  </a:cxn>
                  <a:cxn ang="0">
                    <a:pos x="25" y="6"/>
                  </a:cxn>
                  <a:cxn ang="0">
                    <a:pos x="31" y="9"/>
                  </a:cxn>
                  <a:cxn ang="0">
                    <a:pos x="34" y="6"/>
                  </a:cxn>
                  <a:cxn ang="0">
                    <a:pos x="37" y="3"/>
                  </a:cxn>
                  <a:cxn ang="0">
                    <a:pos x="44" y="0"/>
                  </a:cxn>
                  <a:cxn ang="0">
                    <a:pos x="47" y="3"/>
                  </a:cxn>
                  <a:cxn ang="0">
                    <a:pos x="57" y="9"/>
                  </a:cxn>
                  <a:cxn ang="0">
                    <a:pos x="58" y="14"/>
                  </a:cxn>
                  <a:cxn ang="0">
                    <a:pos x="57" y="15"/>
                  </a:cxn>
                  <a:cxn ang="0">
                    <a:pos x="61" y="112"/>
                  </a:cxn>
                  <a:cxn ang="0">
                    <a:pos x="70" y="115"/>
                  </a:cxn>
                  <a:cxn ang="0">
                    <a:pos x="73" y="99"/>
                  </a:cxn>
                  <a:cxn ang="0">
                    <a:pos x="57" y="101"/>
                  </a:cxn>
                  <a:cxn ang="0">
                    <a:pos x="49" y="104"/>
                  </a:cxn>
                  <a:cxn ang="0">
                    <a:pos x="17" y="79"/>
                  </a:cxn>
                  <a:cxn ang="0">
                    <a:pos x="20" y="92"/>
                  </a:cxn>
                  <a:cxn ang="0">
                    <a:pos x="28" y="84"/>
                  </a:cxn>
                  <a:cxn ang="0">
                    <a:pos x="26" y="68"/>
                  </a:cxn>
                  <a:cxn ang="0">
                    <a:pos x="14" y="71"/>
                  </a:cxn>
                </a:cxnLst>
                <a:rect l="0" t="0" r="r" b="b"/>
                <a:pathLst>
                  <a:path w="98" h="118">
                    <a:moveTo>
                      <a:pt x="57" y="15"/>
                    </a:moveTo>
                    <a:cubicBezTo>
                      <a:pt x="55" y="17"/>
                      <a:pt x="57" y="14"/>
                      <a:pt x="54" y="15"/>
                    </a:cubicBezTo>
                    <a:cubicBezTo>
                      <a:pt x="50" y="17"/>
                      <a:pt x="50" y="20"/>
                      <a:pt x="49" y="19"/>
                    </a:cubicBezTo>
                    <a:cubicBezTo>
                      <a:pt x="47" y="17"/>
                      <a:pt x="46" y="20"/>
                      <a:pt x="47" y="22"/>
                    </a:cubicBezTo>
                    <a:cubicBezTo>
                      <a:pt x="49" y="23"/>
                      <a:pt x="50" y="25"/>
                      <a:pt x="49" y="26"/>
                    </a:cubicBezTo>
                    <a:cubicBezTo>
                      <a:pt x="46" y="26"/>
                      <a:pt x="47" y="33"/>
                      <a:pt x="50" y="36"/>
                    </a:cubicBezTo>
                    <a:cubicBezTo>
                      <a:pt x="54" y="37"/>
                      <a:pt x="55" y="40"/>
                      <a:pt x="57" y="40"/>
                    </a:cubicBezTo>
                    <a:cubicBezTo>
                      <a:pt x="60" y="40"/>
                      <a:pt x="58" y="48"/>
                      <a:pt x="67" y="57"/>
                    </a:cubicBezTo>
                    <a:cubicBezTo>
                      <a:pt x="70" y="61"/>
                      <a:pt x="82" y="57"/>
                      <a:pt x="78" y="62"/>
                    </a:cubicBezTo>
                    <a:cubicBezTo>
                      <a:pt x="73" y="65"/>
                      <a:pt x="85" y="67"/>
                      <a:pt x="87" y="68"/>
                    </a:cubicBezTo>
                    <a:cubicBezTo>
                      <a:pt x="87" y="70"/>
                      <a:pt x="89" y="71"/>
                      <a:pt x="92" y="73"/>
                    </a:cubicBezTo>
                    <a:cubicBezTo>
                      <a:pt x="93" y="75"/>
                      <a:pt x="98" y="76"/>
                      <a:pt x="96" y="79"/>
                    </a:cubicBezTo>
                    <a:cubicBezTo>
                      <a:pt x="96" y="82"/>
                      <a:pt x="98" y="82"/>
                      <a:pt x="95" y="82"/>
                    </a:cubicBezTo>
                    <a:cubicBezTo>
                      <a:pt x="92" y="82"/>
                      <a:pt x="93" y="76"/>
                      <a:pt x="90" y="76"/>
                    </a:cubicBezTo>
                    <a:cubicBezTo>
                      <a:pt x="87" y="76"/>
                      <a:pt x="87" y="75"/>
                      <a:pt x="84" y="76"/>
                    </a:cubicBezTo>
                    <a:cubicBezTo>
                      <a:pt x="81" y="78"/>
                      <a:pt x="82" y="79"/>
                      <a:pt x="81" y="81"/>
                    </a:cubicBezTo>
                    <a:cubicBezTo>
                      <a:pt x="79" y="84"/>
                      <a:pt x="81" y="84"/>
                      <a:pt x="82" y="85"/>
                    </a:cubicBezTo>
                    <a:cubicBezTo>
                      <a:pt x="85" y="85"/>
                      <a:pt x="89" y="90"/>
                      <a:pt x="84" y="92"/>
                    </a:cubicBezTo>
                    <a:cubicBezTo>
                      <a:pt x="81" y="95"/>
                      <a:pt x="82" y="96"/>
                      <a:pt x="81" y="99"/>
                    </a:cubicBezTo>
                    <a:cubicBezTo>
                      <a:pt x="78" y="101"/>
                      <a:pt x="78" y="106"/>
                      <a:pt x="75" y="102"/>
                    </a:cubicBezTo>
                    <a:cubicBezTo>
                      <a:pt x="73" y="102"/>
                      <a:pt x="73" y="101"/>
                      <a:pt x="75" y="98"/>
                    </a:cubicBezTo>
                    <a:cubicBezTo>
                      <a:pt x="76" y="96"/>
                      <a:pt x="75" y="96"/>
                      <a:pt x="76" y="95"/>
                    </a:cubicBezTo>
                    <a:cubicBezTo>
                      <a:pt x="78" y="93"/>
                      <a:pt x="78" y="93"/>
                      <a:pt x="76" y="85"/>
                    </a:cubicBezTo>
                    <a:cubicBezTo>
                      <a:pt x="75" y="79"/>
                      <a:pt x="73" y="81"/>
                      <a:pt x="70" y="79"/>
                    </a:cubicBezTo>
                    <a:cubicBezTo>
                      <a:pt x="66" y="76"/>
                      <a:pt x="70" y="73"/>
                      <a:pt x="66" y="73"/>
                    </a:cubicBezTo>
                    <a:cubicBezTo>
                      <a:pt x="63" y="75"/>
                      <a:pt x="66" y="71"/>
                      <a:pt x="63" y="71"/>
                    </a:cubicBezTo>
                    <a:cubicBezTo>
                      <a:pt x="60" y="71"/>
                      <a:pt x="61" y="67"/>
                      <a:pt x="58" y="67"/>
                    </a:cubicBezTo>
                    <a:cubicBezTo>
                      <a:pt x="55" y="67"/>
                      <a:pt x="50" y="65"/>
                      <a:pt x="47" y="61"/>
                    </a:cubicBezTo>
                    <a:cubicBezTo>
                      <a:pt x="44" y="57"/>
                      <a:pt x="44" y="61"/>
                      <a:pt x="43" y="57"/>
                    </a:cubicBezTo>
                    <a:cubicBezTo>
                      <a:pt x="43" y="53"/>
                      <a:pt x="38" y="54"/>
                      <a:pt x="38" y="53"/>
                    </a:cubicBezTo>
                    <a:cubicBezTo>
                      <a:pt x="38" y="51"/>
                      <a:pt x="38" y="51"/>
                      <a:pt x="35" y="48"/>
                    </a:cubicBezTo>
                    <a:cubicBezTo>
                      <a:pt x="32" y="47"/>
                      <a:pt x="35" y="45"/>
                      <a:pt x="32" y="42"/>
                    </a:cubicBezTo>
                    <a:cubicBezTo>
                      <a:pt x="31" y="40"/>
                      <a:pt x="32" y="34"/>
                      <a:pt x="28" y="34"/>
                    </a:cubicBezTo>
                    <a:cubicBezTo>
                      <a:pt x="25" y="36"/>
                      <a:pt x="23" y="29"/>
                      <a:pt x="19" y="31"/>
                    </a:cubicBezTo>
                    <a:cubicBezTo>
                      <a:pt x="15" y="33"/>
                      <a:pt x="19" y="36"/>
                      <a:pt x="9" y="39"/>
                    </a:cubicBezTo>
                    <a:cubicBezTo>
                      <a:pt x="9" y="37"/>
                      <a:pt x="12" y="34"/>
                      <a:pt x="11" y="33"/>
                    </a:cubicBezTo>
                    <a:cubicBezTo>
                      <a:pt x="11" y="33"/>
                      <a:pt x="6" y="36"/>
                      <a:pt x="5" y="31"/>
                    </a:cubicBezTo>
                    <a:cubicBezTo>
                      <a:pt x="3" y="28"/>
                      <a:pt x="9" y="28"/>
                      <a:pt x="5" y="25"/>
                    </a:cubicBezTo>
                    <a:cubicBezTo>
                      <a:pt x="0" y="22"/>
                      <a:pt x="5" y="23"/>
                      <a:pt x="6" y="20"/>
                    </a:cubicBezTo>
                    <a:cubicBezTo>
                      <a:pt x="8" y="19"/>
                      <a:pt x="3" y="17"/>
                      <a:pt x="5" y="14"/>
                    </a:cubicBezTo>
                    <a:cubicBezTo>
                      <a:pt x="6" y="14"/>
                      <a:pt x="6" y="14"/>
                      <a:pt x="9" y="14"/>
                    </a:cubicBezTo>
                    <a:cubicBezTo>
                      <a:pt x="11" y="12"/>
                      <a:pt x="11" y="14"/>
                      <a:pt x="14" y="12"/>
                    </a:cubicBezTo>
                    <a:cubicBezTo>
                      <a:pt x="17" y="9"/>
                      <a:pt x="14" y="9"/>
                      <a:pt x="15" y="9"/>
                    </a:cubicBezTo>
                    <a:cubicBezTo>
                      <a:pt x="15" y="8"/>
                      <a:pt x="17" y="6"/>
                      <a:pt x="17" y="8"/>
                    </a:cubicBezTo>
                    <a:cubicBezTo>
                      <a:pt x="17" y="8"/>
                      <a:pt x="17" y="9"/>
                      <a:pt x="19" y="11"/>
                    </a:cubicBezTo>
                    <a:cubicBezTo>
                      <a:pt x="20" y="12"/>
                      <a:pt x="20" y="15"/>
                      <a:pt x="22" y="14"/>
                    </a:cubicBezTo>
                    <a:cubicBezTo>
                      <a:pt x="23" y="14"/>
                      <a:pt x="20" y="12"/>
                      <a:pt x="23" y="11"/>
                    </a:cubicBezTo>
                    <a:cubicBezTo>
                      <a:pt x="25" y="9"/>
                      <a:pt x="23" y="6"/>
                      <a:pt x="25" y="6"/>
                    </a:cubicBezTo>
                    <a:cubicBezTo>
                      <a:pt x="26" y="6"/>
                      <a:pt x="26" y="9"/>
                      <a:pt x="28" y="9"/>
                    </a:cubicBezTo>
                    <a:cubicBezTo>
                      <a:pt x="29" y="8"/>
                      <a:pt x="29" y="11"/>
                      <a:pt x="31" y="9"/>
                    </a:cubicBezTo>
                    <a:cubicBezTo>
                      <a:pt x="32" y="9"/>
                      <a:pt x="29" y="6"/>
                      <a:pt x="31" y="6"/>
                    </a:cubicBezTo>
                    <a:cubicBezTo>
                      <a:pt x="31" y="5"/>
                      <a:pt x="32" y="8"/>
                      <a:pt x="34" y="6"/>
                    </a:cubicBezTo>
                    <a:cubicBezTo>
                      <a:pt x="34" y="6"/>
                      <a:pt x="32" y="5"/>
                      <a:pt x="34" y="1"/>
                    </a:cubicBezTo>
                    <a:cubicBezTo>
                      <a:pt x="35" y="1"/>
                      <a:pt x="35" y="5"/>
                      <a:pt x="37" y="3"/>
                    </a:cubicBezTo>
                    <a:cubicBezTo>
                      <a:pt x="38" y="3"/>
                      <a:pt x="38" y="1"/>
                      <a:pt x="40" y="1"/>
                    </a:cubicBezTo>
                    <a:cubicBezTo>
                      <a:pt x="41" y="0"/>
                      <a:pt x="41" y="1"/>
                      <a:pt x="44" y="0"/>
                    </a:cubicBezTo>
                    <a:cubicBezTo>
                      <a:pt x="49" y="0"/>
                      <a:pt x="46" y="0"/>
                      <a:pt x="46" y="1"/>
                    </a:cubicBezTo>
                    <a:cubicBezTo>
                      <a:pt x="47" y="1"/>
                      <a:pt x="47" y="1"/>
                      <a:pt x="47" y="3"/>
                    </a:cubicBezTo>
                    <a:cubicBezTo>
                      <a:pt x="47" y="5"/>
                      <a:pt x="50" y="6"/>
                      <a:pt x="58" y="6"/>
                    </a:cubicBezTo>
                    <a:cubicBezTo>
                      <a:pt x="58" y="8"/>
                      <a:pt x="57" y="8"/>
                      <a:pt x="57" y="9"/>
                    </a:cubicBezTo>
                    <a:cubicBezTo>
                      <a:pt x="57" y="11"/>
                      <a:pt x="60" y="9"/>
                      <a:pt x="58" y="11"/>
                    </a:cubicBezTo>
                    <a:cubicBezTo>
                      <a:pt x="57" y="12"/>
                      <a:pt x="57" y="14"/>
                      <a:pt x="58" y="14"/>
                    </a:cubicBezTo>
                    <a:cubicBezTo>
                      <a:pt x="60" y="15"/>
                      <a:pt x="61" y="17"/>
                      <a:pt x="58" y="17"/>
                    </a:cubicBezTo>
                    <a:cubicBezTo>
                      <a:pt x="58" y="17"/>
                      <a:pt x="60" y="15"/>
                      <a:pt x="57" y="15"/>
                    </a:cubicBezTo>
                    <a:close/>
                    <a:moveTo>
                      <a:pt x="54" y="107"/>
                    </a:moveTo>
                    <a:cubicBezTo>
                      <a:pt x="55" y="109"/>
                      <a:pt x="58" y="112"/>
                      <a:pt x="61" y="112"/>
                    </a:cubicBezTo>
                    <a:cubicBezTo>
                      <a:pt x="64" y="112"/>
                      <a:pt x="64" y="115"/>
                      <a:pt x="67" y="115"/>
                    </a:cubicBezTo>
                    <a:cubicBezTo>
                      <a:pt x="70" y="116"/>
                      <a:pt x="70" y="118"/>
                      <a:pt x="70" y="115"/>
                    </a:cubicBezTo>
                    <a:cubicBezTo>
                      <a:pt x="70" y="113"/>
                      <a:pt x="72" y="110"/>
                      <a:pt x="70" y="109"/>
                    </a:cubicBezTo>
                    <a:cubicBezTo>
                      <a:pt x="69" y="109"/>
                      <a:pt x="73" y="101"/>
                      <a:pt x="73" y="99"/>
                    </a:cubicBezTo>
                    <a:cubicBezTo>
                      <a:pt x="75" y="98"/>
                      <a:pt x="70" y="101"/>
                      <a:pt x="69" y="101"/>
                    </a:cubicBezTo>
                    <a:cubicBezTo>
                      <a:pt x="66" y="99"/>
                      <a:pt x="61" y="104"/>
                      <a:pt x="57" y="101"/>
                    </a:cubicBezTo>
                    <a:cubicBezTo>
                      <a:pt x="54" y="96"/>
                      <a:pt x="54" y="104"/>
                      <a:pt x="52" y="101"/>
                    </a:cubicBezTo>
                    <a:cubicBezTo>
                      <a:pt x="50" y="99"/>
                      <a:pt x="49" y="101"/>
                      <a:pt x="49" y="104"/>
                    </a:cubicBezTo>
                    <a:cubicBezTo>
                      <a:pt x="49" y="107"/>
                      <a:pt x="50" y="107"/>
                      <a:pt x="54" y="107"/>
                    </a:cubicBezTo>
                    <a:close/>
                    <a:moveTo>
                      <a:pt x="17" y="79"/>
                    </a:moveTo>
                    <a:cubicBezTo>
                      <a:pt x="17" y="82"/>
                      <a:pt x="19" y="81"/>
                      <a:pt x="17" y="84"/>
                    </a:cubicBezTo>
                    <a:cubicBezTo>
                      <a:pt x="15" y="88"/>
                      <a:pt x="17" y="93"/>
                      <a:pt x="20" y="92"/>
                    </a:cubicBezTo>
                    <a:cubicBezTo>
                      <a:pt x="23" y="92"/>
                      <a:pt x="22" y="88"/>
                      <a:pt x="23" y="90"/>
                    </a:cubicBezTo>
                    <a:cubicBezTo>
                      <a:pt x="26" y="90"/>
                      <a:pt x="26" y="90"/>
                      <a:pt x="28" y="84"/>
                    </a:cubicBezTo>
                    <a:cubicBezTo>
                      <a:pt x="28" y="78"/>
                      <a:pt x="25" y="78"/>
                      <a:pt x="28" y="76"/>
                    </a:cubicBezTo>
                    <a:cubicBezTo>
                      <a:pt x="29" y="75"/>
                      <a:pt x="28" y="70"/>
                      <a:pt x="26" y="68"/>
                    </a:cubicBezTo>
                    <a:cubicBezTo>
                      <a:pt x="25" y="67"/>
                      <a:pt x="25" y="65"/>
                      <a:pt x="20" y="70"/>
                    </a:cubicBezTo>
                    <a:cubicBezTo>
                      <a:pt x="15" y="73"/>
                      <a:pt x="14" y="67"/>
                      <a:pt x="14" y="71"/>
                    </a:cubicBezTo>
                    <a:cubicBezTo>
                      <a:pt x="14" y="75"/>
                      <a:pt x="17" y="75"/>
                      <a:pt x="17" y="79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1" name="Freeform 171"/>
              <p:cNvSpPr>
                <a:spLocks/>
              </p:cNvSpPr>
              <p:nvPr/>
            </p:nvSpPr>
            <p:spPr bwMode="auto">
              <a:xfrm>
                <a:off x="2790" y="2107"/>
                <a:ext cx="73" cy="49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10"/>
                  </a:cxn>
                  <a:cxn ang="0">
                    <a:pos x="35" y="13"/>
                  </a:cxn>
                  <a:cxn ang="0">
                    <a:pos x="38" y="11"/>
                  </a:cxn>
                  <a:cxn ang="0">
                    <a:pos x="38" y="16"/>
                  </a:cxn>
                  <a:cxn ang="0">
                    <a:pos x="35" y="16"/>
                  </a:cxn>
                  <a:cxn ang="0">
                    <a:pos x="35" y="19"/>
                  </a:cxn>
                  <a:cxn ang="0">
                    <a:pos x="32" y="19"/>
                  </a:cxn>
                  <a:cxn ang="0">
                    <a:pos x="29" y="16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21" y="18"/>
                  </a:cxn>
                  <a:cxn ang="0">
                    <a:pos x="19" y="19"/>
                  </a:cxn>
                  <a:cxn ang="0">
                    <a:pos x="18" y="22"/>
                  </a:cxn>
                  <a:cxn ang="0">
                    <a:pos x="13" y="24"/>
                  </a:cxn>
                  <a:cxn ang="0">
                    <a:pos x="9" y="24"/>
                  </a:cxn>
                  <a:cxn ang="0">
                    <a:pos x="7" y="21"/>
                  </a:cxn>
                  <a:cxn ang="0">
                    <a:pos x="6" y="18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9" y="8"/>
                  </a:cxn>
                  <a:cxn ang="0">
                    <a:pos x="10" y="5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30" y="5"/>
                  </a:cxn>
                </a:cxnLst>
                <a:rect l="0" t="0" r="r" b="b"/>
                <a:pathLst>
                  <a:path w="38" h="25">
                    <a:moveTo>
                      <a:pt x="30" y="5"/>
                    </a:moveTo>
                    <a:cubicBezTo>
                      <a:pt x="32" y="7"/>
                      <a:pt x="27" y="11"/>
                      <a:pt x="30" y="10"/>
                    </a:cubicBezTo>
                    <a:cubicBezTo>
                      <a:pt x="35" y="10"/>
                      <a:pt x="32" y="13"/>
                      <a:pt x="35" y="13"/>
                    </a:cubicBezTo>
                    <a:cubicBezTo>
                      <a:pt x="36" y="13"/>
                      <a:pt x="36" y="8"/>
                      <a:pt x="38" y="11"/>
                    </a:cubicBezTo>
                    <a:cubicBezTo>
                      <a:pt x="36" y="14"/>
                      <a:pt x="38" y="16"/>
                      <a:pt x="38" y="16"/>
                    </a:cubicBezTo>
                    <a:cubicBezTo>
                      <a:pt x="36" y="18"/>
                      <a:pt x="35" y="14"/>
                      <a:pt x="35" y="16"/>
                    </a:cubicBezTo>
                    <a:cubicBezTo>
                      <a:pt x="33" y="16"/>
                      <a:pt x="36" y="19"/>
                      <a:pt x="35" y="19"/>
                    </a:cubicBezTo>
                    <a:cubicBezTo>
                      <a:pt x="33" y="21"/>
                      <a:pt x="33" y="18"/>
                      <a:pt x="32" y="19"/>
                    </a:cubicBezTo>
                    <a:cubicBezTo>
                      <a:pt x="30" y="19"/>
                      <a:pt x="30" y="16"/>
                      <a:pt x="29" y="16"/>
                    </a:cubicBezTo>
                    <a:cubicBezTo>
                      <a:pt x="27" y="16"/>
                      <a:pt x="29" y="19"/>
                      <a:pt x="27" y="21"/>
                    </a:cubicBezTo>
                    <a:cubicBezTo>
                      <a:pt x="24" y="22"/>
                      <a:pt x="27" y="24"/>
                      <a:pt x="26" y="24"/>
                    </a:cubicBezTo>
                    <a:cubicBezTo>
                      <a:pt x="24" y="25"/>
                      <a:pt x="24" y="22"/>
                      <a:pt x="23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19" y="18"/>
                      <a:pt x="19" y="19"/>
                    </a:cubicBezTo>
                    <a:cubicBezTo>
                      <a:pt x="18" y="19"/>
                      <a:pt x="21" y="19"/>
                      <a:pt x="18" y="22"/>
                    </a:cubicBezTo>
                    <a:cubicBezTo>
                      <a:pt x="15" y="24"/>
                      <a:pt x="15" y="22"/>
                      <a:pt x="13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1"/>
                      <a:pt x="7" y="21"/>
                      <a:pt x="7" y="21"/>
                    </a:cubicBezTo>
                    <a:cubicBezTo>
                      <a:pt x="7" y="19"/>
                      <a:pt x="9" y="16"/>
                      <a:pt x="6" y="18"/>
                    </a:cubicBezTo>
                    <a:cubicBezTo>
                      <a:pt x="3" y="18"/>
                      <a:pt x="6" y="19"/>
                      <a:pt x="3" y="21"/>
                    </a:cubicBezTo>
                    <a:cubicBezTo>
                      <a:pt x="1" y="21"/>
                      <a:pt x="0" y="21"/>
                      <a:pt x="3" y="19"/>
                    </a:cubicBezTo>
                    <a:cubicBezTo>
                      <a:pt x="4" y="18"/>
                      <a:pt x="1" y="16"/>
                      <a:pt x="4" y="14"/>
                    </a:cubicBezTo>
                    <a:cubicBezTo>
                      <a:pt x="7" y="13"/>
                      <a:pt x="4" y="11"/>
                      <a:pt x="6" y="11"/>
                    </a:cubicBezTo>
                    <a:cubicBezTo>
                      <a:pt x="9" y="10"/>
                      <a:pt x="7" y="8"/>
                      <a:pt x="9" y="8"/>
                    </a:cubicBezTo>
                    <a:cubicBezTo>
                      <a:pt x="10" y="7"/>
                      <a:pt x="9" y="7"/>
                      <a:pt x="10" y="5"/>
                    </a:cubicBezTo>
                    <a:cubicBezTo>
                      <a:pt x="10" y="4"/>
                      <a:pt x="12" y="7"/>
                      <a:pt x="13" y="4"/>
                    </a:cubicBezTo>
                    <a:cubicBezTo>
                      <a:pt x="16" y="5"/>
                      <a:pt x="16" y="4"/>
                      <a:pt x="19" y="4"/>
                    </a:cubicBezTo>
                    <a:cubicBezTo>
                      <a:pt x="23" y="4"/>
                      <a:pt x="19" y="2"/>
                      <a:pt x="23" y="2"/>
                    </a:cubicBezTo>
                    <a:cubicBezTo>
                      <a:pt x="24" y="0"/>
                      <a:pt x="24" y="4"/>
                      <a:pt x="26" y="4"/>
                    </a:cubicBezTo>
                    <a:cubicBezTo>
                      <a:pt x="27" y="2"/>
                      <a:pt x="29" y="4"/>
                      <a:pt x="30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2" name="Freeform 172"/>
              <p:cNvSpPr>
                <a:spLocks/>
              </p:cNvSpPr>
              <p:nvPr/>
            </p:nvSpPr>
            <p:spPr bwMode="auto">
              <a:xfrm>
                <a:off x="2842" y="2078"/>
                <a:ext cx="124" cy="66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9" y="22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20" y="19"/>
                  </a:cxn>
                  <a:cxn ang="0">
                    <a:pos x="24" y="17"/>
                  </a:cxn>
                  <a:cxn ang="0">
                    <a:pos x="27" y="19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29" y="11"/>
                  </a:cxn>
                  <a:cxn ang="0">
                    <a:pos x="33" y="10"/>
                  </a:cxn>
                  <a:cxn ang="0">
                    <a:pos x="37" y="5"/>
                  </a:cxn>
                  <a:cxn ang="0">
                    <a:pos x="40" y="8"/>
                  </a:cxn>
                  <a:cxn ang="0">
                    <a:pos x="46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3" y="7"/>
                  </a:cxn>
                  <a:cxn ang="0">
                    <a:pos x="63" y="14"/>
                  </a:cxn>
                  <a:cxn ang="0">
                    <a:pos x="63" y="17"/>
                  </a:cxn>
                  <a:cxn ang="0">
                    <a:pos x="58" y="17"/>
                  </a:cxn>
                  <a:cxn ang="0">
                    <a:pos x="60" y="20"/>
                  </a:cxn>
                  <a:cxn ang="0">
                    <a:pos x="58" y="22"/>
                  </a:cxn>
                  <a:cxn ang="0">
                    <a:pos x="58" y="25"/>
                  </a:cxn>
                  <a:cxn ang="0">
                    <a:pos x="55" y="27"/>
                  </a:cxn>
                  <a:cxn ang="0">
                    <a:pos x="55" y="28"/>
                  </a:cxn>
                  <a:cxn ang="0">
                    <a:pos x="52" y="30"/>
                  </a:cxn>
                  <a:cxn ang="0">
                    <a:pos x="49" y="30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35" y="31"/>
                  </a:cxn>
                  <a:cxn ang="0">
                    <a:pos x="24" y="28"/>
                  </a:cxn>
                  <a:cxn ang="0">
                    <a:pos x="23" y="27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3" y="28"/>
                  </a:cxn>
                  <a:cxn ang="0">
                    <a:pos x="10" y="27"/>
                  </a:cxn>
                  <a:cxn ang="0">
                    <a:pos x="7" y="28"/>
                  </a:cxn>
                  <a:cxn ang="0">
                    <a:pos x="3" y="25"/>
                  </a:cxn>
                  <a:cxn ang="0">
                    <a:pos x="3" y="20"/>
                  </a:cxn>
                </a:cxnLst>
                <a:rect l="0" t="0" r="r" b="b"/>
                <a:pathLst>
                  <a:path w="64" h="34">
                    <a:moveTo>
                      <a:pt x="3" y="20"/>
                    </a:moveTo>
                    <a:cubicBezTo>
                      <a:pt x="6" y="17"/>
                      <a:pt x="7" y="22"/>
                      <a:pt x="9" y="22"/>
                    </a:cubicBezTo>
                    <a:cubicBezTo>
                      <a:pt x="10" y="22"/>
                      <a:pt x="9" y="19"/>
                      <a:pt x="10" y="19"/>
                    </a:cubicBezTo>
                    <a:cubicBezTo>
                      <a:pt x="12" y="20"/>
                      <a:pt x="13" y="19"/>
                      <a:pt x="13" y="20"/>
                    </a:cubicBezTo>
                    <a:cubicBezTo>
                      <a:pt x="15" y="22"/>
                      <a:pt x="17" y="20"/>
                      <a:pt x="20" y="19"/>
                    </a:cubicBezTo>
                    <a:cubicBezTo>
                      <a:pt x="21" y="17"/>
                      <a:pt x="23" y="20"/>
                      <a:pt x="24" y="17"/>
                    </a:cubicBezTo>
                    <a:cubicBezTo>
                      <a:pt x="24" y="16"/>
                      <a:pt x="26" y="19"/>
                      <a:pt x="27" y="19"/>
                    </a:cubicBezTo>
                    <a:cubicBezTo>
                      <a:pt x="29" y="17"/>
                      <a:pt x="29" y="22"/>
                      <a:pt x="30" y="20"/>
                    </a:cubicBezTo>
                    <a:cubicBezTo>
                      <a:pt x="32" y="19"/>
                      <a:pt x="27" y="17"/>
                      <a:pt x="30" y="16"/>
                    </a:cubicBezTo>
                    <a:cubicBezTo>
                      <a:pt x="32" y="16"/>
                      <a:pt x="27" y="14"/>
                      <a:pt x="29" y="11"/>
                    </a:cubicBezTo>
                    <a:cubicBezTo>
                      <a:pt x="32" y="10"/>
                      <a:pt x="33" y="11"/>
                      <a:pt x="33" y="10"/>
                    </a:cubicBezTo>
                    <a:cubicBezTo>
                      <a:pt x="33" y="7"/>
                      <a:pt x="37" y="10"/>
                      <a:pt x="37" y="5"/>
                    </a:cubicBezTo>
                    <a:cubicBezTo>
                      <a:pt x="40" y="7"/>
                      <a:pt x="37" y="8"/>
                      <a:pt x="40" y="8"/>
                    </a:cubicBezTo>
                    <a:cubicBezTo>
                      <a:pt x="43" y="7"/>
                      <a:pt x="46" y="7"/>
                      <a:pt x="46" y="4"/>
                    </a:cubicBezTo>
                    <a:cubicBezTo>
                      <a:pt x="46" y="0"/>
                      <a:pt x="47" y="4"/>
                      <a:pt x="49" y="4"/>
                    </a:cubicBezTo>
                    <a:cubicBezTo>
                      <a:pt x="50" y="4"/>
                      <a:pt x="55" y="7"/>
                      <a:pt x="56" y="5"/>
                    </a:cubicBezTo>
                    <a:cubicBezTo>
                      <a:pt x="60" y="4"/>
                      <a:pt x="61" y="7"/>
                      <a:pt x="63" y="7"/>
                    </a:cubicBezTo>
                    <a:cubicBezTo>
                      <a:pt x="61" y="10"/>
                      <a:pt x="60" y="10"/>
                      <a:pt x="63" y="14"/>
                    </a:cubicBezTo>
                    <a:cubicBezTo>
                      <a:pt x="63" y="16"/>
                      <a:pt x="64" y="17"/>
                      <a:pt x="63" y="17"/>
                    </a:cubicBezTo>
                    <a:cubicBezTo>
                      <a:pt x="61" y="17"/>
                      <a:pt x="58" y="17"/>
                      <a:pt x="58" y="17"/>
                    </a:cubicBezTo>
                    <a:cubicBezTo>
                      <a:pt x="58" y="19"/>
                      <a:pt x="60" y="19"/>
                      <a:pt x="60" y="20"/>
                    </a:cubicBezTo>
                    <a:cubicBezTo>
                      <a:pt x="60" y="22"/>
                      <a:pt x="58" y="20"/>
                      <a:pt x="58" y="2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5"/>
                      <a:pt x="56" y="27"/>
                      <a:pt x="55" y="27"/>
                    </a:cubicBezTo>
                    <a:cubicBezTo>
                      <a:pt x="55" y="28"/>
                      <a:pt x="53" y="27"/>
                      <a:pt x="55" y="28"/>
                    </a:cubicBezTo>
                    <a:cubicBezTo>
                      <a:pt x="55" y="30"/>
                      <a:pt x="55" y="30"/>
                      <a:pt x="52" y="30"/>
                    </a:cubicBezTo>
                    <a:cubicBezTo>
                      <a:pt x="50" y="30"/>
                      <a:pt x="52" y="31"/>
                      <a:pt x="49" y="30"/>
                    </a:cubicBezTo>
                    <a:cubicBezTo>
                      <a:pt x="46" y="30"/>
                      <a:pt x="46" y="30"/>
                      <a:pt x="44" y="33"/>
                    </a:cubicBezTo>
                    <a:cubicBezTo>
                      <a:pt x="41" y="34"/>
                      <a:pt x="43" y="31"/>
                      <a:pt x="41" y="33"/>
                    </a:cubicBezTo>
                    <a:cubicBezTo>
                      <a:pt x="38" y="33"/>
                      <a:pt x="40" y="31"/>
                      <a:pt x="35" y="31"/>
                    </a:cubicBezTo>
                    <a:cubicBezTo>
                      <a:pt x="27" y="31"/>
                      <a:pt x="24" y="30"/>
                      <a:pt x="24" y="28"/>
                    </a:cubicBezTo>
                    <a:cubicBezTo>
                      <a:pt x="24" y="27"/>
                      <a:pt x="24" y="27"/>
                      <a:pt x="23" y="27"/>
                    </a:cubicBezTo>
                    <a:cubicBezTo>
                      <a:pt x="23" y="25"/>
                      <a:pt x="26" y="25"/>
                      <a:pt x="21" y="25"/>
                    </a:cubicBezTo>
                    <a:cubicBezTo>
                      <a:pt x="18" y="27"/>
                      <a:pt x="18" y="25"/>
                      <a:pt x="17" y="27"/>
                    </a:cubicBezTo>
                    <a:cubicBezTo>
                      <a:pt x="15" y="27"/>
                      <a:pt x="15" y="28"/>
                      <a:pt x="13" y="28"/>
                    </a:cubicBezTo>
                    <a:cubicBezTo>
                      <a:pt x="12" y="30"/>
                      <a:pt x="12" y="27"/>
                      <a:pt x="10" y="27"/>
                    </a:cubicBezTo>
                    <a:cubicBezTo>
                      <a:pt x="9" y="24"/>
                      <a:pt x="9" y="28"/>
                      <a:pt x="7" y="28"/>
                    </a:cubicBezTo>
                    <a:cubicBezTo>
                      <a:pt x="4" y="28"/>
                      <a:pt x="7" y="25"/>
                      <a:pt x="3" y="25"/>
                    </a:cubicBezTo>
                    <a:cubicBezTo>
                      <a:pt x="0" y="27"/>
                      <a:pt x="4" y="22"/>
                      <a:pt x="3" y="2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3" name="Freeform 173"/>
              <p:cNvSpPr>
                <a:spLocks/>
              </p:cNvSpPr>
              <p:nvPr/>
            </p:nvSpPr>
            <p:spPr bwMode="auto">
              <a:xfrm>
                <a:off x="2887" y="2034"/>
                <a:ext cx="102" cy="60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7" y="31"/>
                  </a:cxn>
                  <a:cxn ang="0">
                    <a:pos x="23" y="26"/>
                  </a:cxn>
                  <a:cxn ang="0">
                    <a:pos x="26" y="26"/>
                  </a:cxn>
                  <a:cxn ang="0">
                    <a:pos x="33" y="28"/>
                  </a:cxn>
                  <a:cxn ang="0">
                    <a:pos x="39" y="29"/>
                  </a:cxn>
                  <a:cxn ang="0">
                    <a:pos x="46" y="26"/>
                  </a:cxn>
                  <a:cxn ang="0">
                    <a:pos x="53" y="20"/>
                  </a:cxn>
                  <a:cxn ang="0">
                    <a:pos x="49" y="14"/>
                  </a:cxn>
                  <a:cxn ang="0">
                    <a:pos x="44" y="12"/>
                  </a:cxn>
                  <a:cxn ang="0">
                    <a:pos x="42" y="11"/>
                  </a:cxn>
                  <a:cxn ang="0">
                    <a:pos x="38" y="9"/>
                  </a:cxn>
                  <a:cxn ang="0">
                    <a:pos x="35" y="11"/>
                  </a:cxn>
                  <a:cxn ang="0">
                    <a:pos x="35" y="6"/>
                  </a:cxn>
                  <a:cxn ang="0">
                    <a:pos x="29" y="5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5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6" y="20"/>
                  </a:cxn>
                  <a:cxn ang="0">
                    <a:pos x="13" y="28"/>
                  </a:cxn>
                </a:cxnLst>
                <a:rect l="0" t="0" r="r" b="b"/>
                <a:pathLst>
                  <a:path w="53" h="31">
                    <a:moveTo>
                      <a:pt x="13" y="28"/>
                    </a:moveTo>
                    <a:cubicBezTo>
                      <a:pt x="17" y="29"/>
                      <a:pt x="13" y="31"/>
                      <a:pt x="17" y="31"/>
                    </a:cubicBezTo>
                    <a:cubicBezTo>
                      <a:pt x="20" y="29"/>
                      <a:pt x="23" y="29"/>
                      <a:pt x="23" y="26"/>
                    </a:cubicBezTo>
                    <a:cubicBezTo>
                      <a:pt x="23" y="23"/>
                      <a:pt x="24" y="26"/>
                      <a:pt x="26" y="26"/>
                    </a:cubicBezTo>
                    <a:cubicBezTo>
                      <a:pt x="27" y="26"/>
                      <a:pt x="32" y="29"/>
                      <a:pt x="33" y="28"/>
                    </a:cubicBezTo>
                    <a:cubicBezTo>
                      <a:pt x="36" y="26"/>
                      <a:pt x="38" y="29"/>
                      <a:pt x="39" y="29"/>
                    </a:cubicBezTo>
                    <a:cubicBezTo>
                      <a:pt x="41" y="25"/>
                      <a:pt x="42" y="28"/>
                      <a:pt x="46" y="26"/>
                    </a:cubicBezTo>
                    <a:cubicBezTo>
                      <a:pt x="50" y="25"/>
                      <a:pt x="46" y="23"/>
                      <a:pt x="53" y="20"/>
                    </a:cubicBezTo>
                    <a:cubicBezTo>
                      <a:pt x="53" y="17"/>
                      <a:pt x="52" y="15"/>
                      <a:pt x="49" y="14"/>
                    </a:cubicBezTo>
                    <a:cubicBezTo>
                      <a:pt x="46" y="12"/>
                      <a:pt x="47" y="14"/>
                      <a:pt x="44" y="12"/>
                    </a:cubicBezTo>
                    <a:cubicBezTo>
                      <a:pt x="42" y="11"/>
                      <a:pt x="46" y="11"/>
                      <a:pt x="42" y="11"/>
                    </a:cubicBezTo>
                    <a:cubicBezTo>
                      <a:pt x="39" y="9"/>
                      <a:pt x="36" y="8"/>
                      <a:pt x="38" y="9"/>
                    </a:cubicBezTo>
                    <a:cubicBezTo>
                      <a:pt x="39" y="11"/>
                      <a:pt x="38" y="14"/>
                      <a:pt x="35" y="11"/>
                    </a:cubicBezTo>
                    <a:cubicBezTo>
                      <a:pt x="30" y="6"/>
                      <a:pt x="35" y="8"/>
                      <a:pt x="35" y="6"/>
                    </a:cubicBezTo>
                    <a:cubicBezTo>
                      <a:pt x="33" y="5"/>
                      <a:pt x="33" y="6"/>
                      <a:pt x="29" y="5"/>
                    </a:cubicBezTo>
                    <a:cubicBezTo>
                      <a:pt x="23" y="1"/>
                      <a:pt x="26" y="0"/>
                      <a:pt x="23" y="3"/>
                    </a:cubicBezTo>
                    <a:cubicBezTo>
                      <a:pt x="20" y="5"/>
                      <a:pt x="18" y="1"/>
                      <a:pt x="18" y="1"/>
                    </a:cubicBezTo>
                    <a:cubicBezTo>
                      <a:pt x="17" y="1"/>
                      <a:pt x="20" y="3"/>
                      <a:pt x="15" y="5"/>
                    </a:cubicBezTo>
                    <a:cubicBezTo>
                      <a:pt x="10" y="5"/>
                      <a:pt x="9" y="8"/>
                      <a:pt x="4" y="9"/>
                    </a:cubicBezTo>
                    <a:cubicBezTo>
                      <a:pt x="1" y="11"/>
                      <a:pt x="0" y="11"/>
                      <a:pt x="1" y="14"/>
                    </a:cubicBezTo>
                    <a:cubicBezTo>
                      <a:pt x="4" y="17"/>
                      <a:pt x="0" y="19"/>
                      <a:pt x="6" y="20"/>
                    </a:cubicBezTo>
                    <a:cubicBezTo>
                      <a:pt x="9" y="22"/>
                      <a:pt x="9" y="25"/>
                      <a:pt x="13" y="2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4" name="Freeform 174"/>
              <p:cNvSpPr>
                <a:spLocks/>
              </p:cNvSpPr>
              <p:nvPr/>
            </p:nvSpPr>
            <p:spPr bwMode="auto">
              <a:xfrm>
                <a:off x="3044" y="2189"/>
                <a:ext cx="97" cy="70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10" y="33"/>
                  </a:cxn>
                  <a:cxn ang="0">
                    <a:pos x="16" y="31"/>
                  </a:cxn>
                  <a:cxn ang="0">
                    <a:pos x="19" y="31"/>
                  </a:cxn>
                  <a:cxn ang="0">
                    <a:pos x="23" y="33"/>
                  </a:cxn>
                  <a:cxn ang="0">
                    <a:pos x="29" y="33"/>
                  </a:cxn>
                  <a:cxn ang="0">
                    <a:pos x="32" y="28"/>
                  </a:cxn>
                  <a:cxn ang="0">
                    <a:pos x="35" y="27"/>
                  </a:cxn>
                  <a:cxn ang="0">
                    <a:pos x="38" y="25"/>
                  </a:cxn>
                  <a:cxn ang="0">
                    <a:pos x="42" y="27"/>
                  </a:cxn>
                  <a:cxn ang="0">
                    <a:pos x="45" y="25"/>
                  </a:cxn>
                  <a:cxn ang="0">
                    <a:pos x="44" y="22"/>
                  </a:cxn>
                  <a:cxn ang="0">
                    <a:pos x="42" y="19"/>
                  </a:cxn>
                  <a:cxn ang="0">
                    <a:pos x="45" y="11"/>
                  </a:cxn>
                  <a:cxn ang="0">
                    <a:pos x="50" y="7"/>
                  </a:cxn>
                  <a:cxn ang="0">
                    <a:pos x="45" y="4"/>
                  </a:cxn>
                  <a:cxn ang="0">
                    <a:pos x="39" y="2"/>
                  </a:cxn>
                  <a:cxn ang="0">
                    <a:pos x="29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4" y="14"/>
                  </a:cxn>
                  <a:cxn ang="0">
                    <a:pos x="1" y="17"/>
                  </a:cxn>
                  <a:cxn ang="0">
                    <a:pos x="1" y="22"/>
                  </a:cxn>
                </a:cxnLst>
                <a:rect l="0" t="0" r="r" b="b"/>
                <a:pathLst>
                  <a:path w="50" h="36">
                    <a:moveTo>
                      <a:pt x="1" y="22"/>
                    </a:moveTo>
                    <a:cubicBezTo>
                      <a:pt x="1" y="25"/>
                      <a:pt x="4" y="24"/>
                      <a:pt x="4" y="27"/>
                    </a:cubicBezTo>
                    <a:cubicBezTo>
                      <a:pt x="6" y="30"/>
                      <a:pt x="4" y="31"/>
                      <a:pt x="6" y="33"/>
                    </a:cubicBezTo>
                    <a:cubicBezTo>
                      <a:pt x="7" y="34"/>
                      <a:pt x="6" y="31"/>
                      <a:pt x="10" y="33"/>
                    </a:cubicBezTo>
                    <a:cubicBezTo>
                      <a:pt x="13" y="33"/>
                      <a:pt x="15" y="30"/>
                      <a:pt x="16" y="31"/>
                    </a:cubicBezTo>
                    <a:cubicBezTo>
                      <a:pt x="18" y="31"/>
                      <a:pt x="16" y="28"/>
                      <a:pt x="19" y="31"/>
                    </a:cubicBezTo>
                    <a:cubicBezTo>
                      <a:pt x="21" y="34"/>
                      <a:pt x="21" y="30"/>
                      <a:pt x="23" y="33"/>
                    </a:cubicBezTo>
                    <a:cubicBezTo>
                      <a:pt x="24" y="36"/>
                      <a:pt x="26" y="33"/>
                      <a:pt x="29" y="33"/>
                    </a:cubicBezTo>
                    <a:cubicBezTo>
                      <a:pt x="33" y="33"/>
                      <a:pt x="27" y="27"/>
                      <a:pt x="32" y="28"/>
                    </a:cubicBezTo>
                    <a:cubicBezTo>
                      <a:pt x="32" y="27"/>
                      <a:pt x="33" y="28"/>
                      <a:pt x="35" y="27"/>
                    </a:cubicBezTo>
                    <a:cubicBezTo>
                      <a:pt x="35" y="24"/>
                      <a:pt x="36" y="27"/>
                      <a:pt x="38" y="25"/>
                    </a:cubicBezTo>
                    <a:cubicBezTo>
                      <a:pt x="39" y="24"/>
                      <a:pt x="41" y="27"/>
                      <a:pt x="42" y="27"/>
                    </a:cubicBezTo>
                    <a:cubicBezTo>
                      <a:pt x="44" y="27"/>
                      <a:pt x="44" y="25"/>
                      <a:pt x="45" y="25"/>
                    </a:cubicBezTo>
                    <a:cubicBezTo>
                      <a:pt x="45" y="24"/>
                      <a:pt x="42" y="25"/>
                      <a:pt x="44" y="22"/>
                    </a:cubicBezTo>
                    <a:cubicBezTo>
                      <a:pt x="44" y="19"/>
                      <a:pt x="38" y="22"/>
                      <a:pt x="42" y="19"/>
                    </a:cubicBezTo>
                    <a:cubicBezTo>
                      <a:pt x="47" y="16"/>
                      <a:pt x="42" y="16"/>
                      <a:pt x="45" y="11"/>
                    </a:cubicBezTo>
                    <a:cubicBezTo>
                      <a:pt x="47" y="7"/>
                      <a:pt x="50" y="14"/>
                      <a:pt x="50" y="7"/>
                    </a:cubicBezTo>
                    <a:cubicBezTo>
                      <a:pt x="49" y="5"/>
                      <a:pt x="47" y="7"/>
                      <a:pt x="45" y="4"/>
                    </a:cubicBezTo>
                    <a:cubicBezTo>
                      <a:pt x="42" y="0"/>
                      <a:pt x="41" y="5"/>
                      <a:pt x="39" y="2"/>
                    </a:cubicBezTo>
                    <a:cubicBezTo>
                      <a:pt x="38" y="0"/>
                      <a:pt x="32" y="4"/>
                      <a:pt x="29" y="5"/>
                    </a:cubicBezTo>
                    <a:cubicBezTo>
                      <a:pt x="24" y="8"/>
                      <a:pt x="21" y="7"/>
                      <a:pt x="19" y="5"/>
                    </a:cubicBezTo>
                    <a:cubicBezTo>
                      <a:pt x="16" y="5"/>
                      <a:pt x="15" y="8"/>
                      <a:pt x="12" y="5"/>
                    </a:cubicBezTo>
                    <a:cubicBezTo>
                      <a:pt x="7" y="4"/>
                      <a:pt x="7" y="7"/>
                      <a:pt x="4" y="5"/>
                    </a:cubicBezTo>
                    <a:cubicBezTo>
                      <a:pt x="3" y="4"/>
                      <a:pt x="9" y="4"/>
                      <a:pt x="3" y="0"/>
                    </a:cubicBezTo>
                    <a:cubicBezTo>
                      <a:pt x="3" y="4"/>
                      <a:pt x="0" y="2"/>
                      <a:pt x="1" y="7"/>
                    </a:cubicBezTo>
                    <a:cubicBezTo>
                      <a:pt x="3" y="13"/>
                      <a:pt x="7" y="11"/>
                      <a:pt x="4" y="14"/>
                    </a:cubicBezTo>
                    <a:cubicBezTo>
                      <a:pt x="3" y="17"/>
                      <a:pt x="1" y="14"/>
                      <a:pt x="1" y="17"/>
                    </a:cubicBezTo>
                    <a:cubicBezTo>
                      <a:pt x="1" y="19"/>
                      <a:pt x="4" y="21"/>
                      <a:pt x="1" y="2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5" name="Freeform 175"/>
              <p:cNvSpPr>
                <a:spLocks/>
              </p:cNvSpPr>
              <p:nvPr/>
            </p:nvSpPr>
            <p:spPr bwMode="auto">
              <a:xfrm>
                <a:off x="2989" y="2148"/>
                <a:ext cx="68" cy="93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2" y="43"/>
                  </a:cxn>
                  <a:cxn ang="0">
                    <a:pos x="14" y="48"/>
                  </a:cxn>
                  <a:cxn ang="0">
                    <a:pos x="17" y="45"/>
                  </a:cxn>
                  <a:cxn ang="0">
                    <a:pos x="23" y="43"/>
                  </a:cxn>
                  <a:cxn ang="0">
                    <a:pos x="29" y="43"/>
                  </a:cxn>
                  <a:cxn ang="0">
                    <a:pos x="29" y="39"/>
                  </a:cxn>
                  <a:cxn ang="0">
                    <a:pos x="32" y="36"/>
                  </a:cxn>
                  <a:cxn ang="0">
                    <a:pos x="29" y="28"/>
                  </a:cxn>
                  <a:cxn ang="0">
                    <a:pos x="31" y="22"/>
                  </a:cxn>
                  <a:cxn ang="0">
                    <a:pos x="29" y="17"/>
                  </a:cxn>
                  <a:cxn ang="0">
                    <a:pos x="26" y="19"/>
                  </a:cxn>
                  <a:cxn ang="0">
                    <a:pos x="21" y="12"/>
                  </a:cxn>
                  <a:cxn ang="0">
                    <a:pos x="15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3" y="25"/>
                  </a:cxn>
                  <a:cxn ang="0">
                    <a:pos x="6" y="29"/>
                  </a:cxn>
                  <a:cxn ang="0">
                    <a:pos x="3" y="29"/>
                  </a:cxn>
                  <a:cxn ang="0">
                    <a:pos x="12" y="37"/>
                  </a:cxn>
                  <a:cxn ang="0">
                    <a:pos x="9" y="39"/>
                  </a:cxn>
                  <a:cxn ang="0">
                    <a:pos x="11" y="40"/>
                  </a:cxn>
                </a:cxnLst>
                <a:rect l="0" t="0" r="r" b="b"/>
                <a:pathLst>
                  <a:path w="35" h="48">
                    <a:moveTo>
                      <a:pt x="11" y="40"/>
                    </a:moveTo>
                    <a:cubicBezTo>
                      <a:pt x="12" y="42"/>
                      <a:pt x="11" y="43"/>
                      <a:pt x="12" y="43"/>
                    </a:cubicBezTo>
                    <a:cubicBezTo>
                      <a:pt x="15" y="45"/>
                      <a:pt x="14" y="46"/>
                      <a:pt x="14" y="48"/>
                    </a:cubicBezTo>
                    <a:cubicBezTo>
                      <a:pt x="17" y="48"/>
                      <a:pt x="14" y="46"/>
                      <a:pt x="17" y="45"/>
                    </a:cubicBezTo>
                    <a:cubicBezTo>
                      <a:pt x="21" y="45"/>
                      <a:pt x="20" y="43"/>
                      <a:pt x="23" y="43"/>
                    </a:cubicBezTo>
                    <a:cubicBezTo>
                      <a:pt x="26" y="45"/>
                      <a:pt x="26" y="42"/>
                      <a:pt x="29" y="43"/>
                    </a:cubicBezTo>
                    <a:cubicBezTo>
                      <a:pt x="32" y="42"/>
                      <a:pt x="29" y="40"/>
                      <a:pt x="29" y="39"/>
                    </a:cubicBezTo>
                    <a:cubicBezTo>
                      <a:pt x="29" y="36"/>
                      <a:pt x="31" y="39"/>
                      <a:pt x="32" y="36"/>
                    </a:cubicBezTo>
                    <a:cubicBezTo>
                      <a:pt x="35" y="32"/>
                      <a:pt x="31" y="34"/>
                      <a:pt x="29" y="28"/>
                    </a:cubicBezTo>
                    <a:cubicBezTo>
                      <a:pt x="28" y="23"/>
                      <a:pt x="31" y="25"/>
                      <a:pt x="31" y="22"/>
                    </a:cubicBezTo>
                    <a:cubicBezTo>
                      <a:pt x="26" y="17"/>
                      <a:pt x="35" y="20"/>
                      <a:pt x="29" y="17"/>
                    </a:cubicBezTo>
                    <a:cubicBezTo>
                      <a:pt x="28" y="15"/>
                      <a:pt x="29" y="19"/>
                      <a:pt x="26" y="19"/>
                    </a:cubicBezTo>
                    <a:cubicBezTo>
                      <a:pt x="21" y="17"/>
                      <a:pt x="20" y="14"/>
                      <a:pt x="21" y="12"/>
                    </a:cubicBezTo>
                    <a:cubicBezTo>
                      <a:pt x="23" y="9"/>
                      <a:pt x="15" y="11"/>
                      <a:pt x="15" y="6"/>
                    </a:cubicBezTo>
                    <a:cubicBezTo>
                      <a:pt x="17" y="3"/>
                      <a:pt x="14" y="3"/>
                      <a:pt x="12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5" y="1"/>
                      <a:pt x="0" y="3"/>
                    </a:cubicBezTo>
                    <a:cubicBezTo>
                      <a:pt x="2" y="5"/>
                      <a:pt x="2" y="8"/>
                      <a:pt x="2" y="9"/>
                    </a:cubicBezTo>
                    <a:cubicBezTo>
                      <a:pt x="5" y="11"/>
                      <a:pt x="6" y="9"/>
                      <a:pt x="5" y="11"/>
                    </a:cubicBezTo>
                    <a:cubicBezTo>
                      <a:pt x="5" y="12"/>
                      <a:pt x="3" y="11"/>
                      <a:pt x="2" y="14"/>
                    </a:cubicBezTo>
                    <a:cubicBezTo>
                      <a:pt x="6" y="14"/>
                      <a:pt x="5" y="14"/>
                      <a:pt x="3" y="19"/>
                    </a:cubicBezTo>
                    <a:cubicBezTo>
                      <a:pt x="2" y="22"/>
                      <a:pt x="8" y="23"/>
                      <a:pt x="6" y="25"/>
                    </a:cubicBezTo>
                    <a:cubicBezTo>
                      <a:pt x="5" y="26"/>
                      <a:pt x="5" y="23"/>
                      <a:pt x="3" y="25"/>
                    </a:cubicBezTo>
                    <a:cubicBezTo>
                      <a:pt x="3" y="25"/>
                      <a:pt x="6" y="28"/>
                      <a:pt x="6" y="29"/>
                    </a:cubicBezTo>
                    <a:cubicBezTo>
                      <a:pt x="5" y="29"/>
                      <a:pt x="5" y="28"/>
                      <a:pt x="3" y="29"/>
                    </a:cubicBezTo>
                    <a:cubicBezTo>
                      <a:pt x="6" y="34"/>
                      <a:pt x="12" y="36"/>
                      <a:pt x="12" y="37"/>
                    </a:cubicBezTo>
                    <a:cubicBezTo>
                      <a:pt x="12" y="39"/>
                      <a:pt x="8" y="39"/>
                      <a:pt x="9" y="39"/>
                    </a:cubicBezTo>
                    <a:cubicBezTo>
                      <a:pt x="11" y="40"/>
                      <a:pt x="9" y="40"/>
                      <a:pt x="11" y="4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6" name="Freeform 176"/>
              <p:cNvSpPr>
                <a:spLocks/>
              </p:cNvSpPr>
              <p:nvPr/>
            </p:nvSpPr>
            <p:spPr bwMode="auto">
              <a:xfrm>
                <a:off x="3015" y="2230"/>
                <a:ext cx="40" cy="3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15" y="14"/>
                  </a:cxn>
                  <a:cxn ang="0">
                    <a:pos x="21" y="12"/>
                  </a:cxn>
                  <a:cxn ang="0">
                    <a:pos x="19" y="6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1" y="6"/>
                  </a:cxn>
                </a:cxnLst>
                <a:rect l="0" t="0" r="r" b="b"/>
                <a:pathLst>
                  <a:path w="21" h="18">
                    <a:moveTo>
                      <a:pt x="1" y="6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4"/>
                      <a:pt x="3" y="17"/>
                      <a:pt x="4" y="17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16" y="17"/>
                      <a:pt x="10" y="12"/>
                      <a:pt x="15" y="14"/>
                    </a:cubicBezTo>
                    <a:cubicBezTo>
                      <a:pt x="19" y="17"/>
                      <a:pt x="18" y="12"/>
                      <a:pt x="21" y="12"/>
                    </a:cubicBezTo>
                    <a:cubicBezTo>
                      <a:pt x="19" y="11"/>
                      <a:pt x="21" y="9"/>
                      <a:pt x="19" y="6"/>
                    </a:cubicBezTo>
                    <a:cubicBezTo>
                      <a:pt x="19" y="3"/>
                      <a:pt x="16" y="5"/>
                      <a:pt x="16" y="2"/>
                    </a:cubicBezTo>
                    <a:cubicBezTo>
                      <a:pt x="13" y="0"/>
                      <a:pt x="13" y="3"/>
                      <a:pt x="10" y="2"/>
                    </a:cubicBezTo>
                    <a:cubicBezTo>
                      <a:pt x="7" y="2"/>
                      <a:pt x="9" y="3"/>
                      <a:pt x="4" y="3"/>
                    </a:cubicBezTo>
                    <a:cubicBezTo>
                      <a:pt x="1" y="5"/>
                      <a:pt x="4" y="6"/>
                      <a:pt x="1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7" name="Freeform 177"/>
              <p:cNvSpPr>
                <a:spLocks/>
              </p:cNvSpPr>
              <p:nvPr/>
            </p:nvSpPr>
            <p:spPr bwMode="auto">
              <a:xfrm>
                <a:off x="2997" y="2220"/>
                <a:ext cx="27" cy="70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3" y="30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8" y="33"/>
                  </a:cxn>
                  <a:cxn ang="0">
                    <a:pos x="11" y="30"/>
                  </a:cxn>
                  <a:cxn ang="0">
                    <a:pos x="14" y="27"/>
                  </a:cxn>
                  <a:cxn ang="0">
                    <a:pos x="13" y="24"/>
                  </a:cxn>
                  <a:cxn ang="0">
                    <a:pos x="13" y="22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8" y="7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1" y="11"/>
                  </a:cxn>
                </a:cxnLst>
                <a:rect l="0" t="0" r="r" b="b"/>
                <a:pathLst>
                  <a:path w="14" h="36">
                    <a:moveTo>
                      <a:pt x="1" y="11"/>
                    </a:moveTo>
                    <a:cubicBezTo>
                      <a:pt x="4" y="11"/>
                      <a:pt x="1" y="21"/>
                      <a:pt x="1" y="21"/>
                    </a:cubicBezTo>
                    <a:cubicBezTo>
                      <a:pt x="3" y="22"/>
                      <a:pt x="0" y="22"/>
                      <a:pt x="1" y="27"/>
                    </a:cubicBezTo>
                    <a:cubicBezTo>
                      <a:pt x="3" y="30"/>
                      <a:pt x="0" y="27"/>
                      <a:pt x="3" y="30"/>
                    </a:cubicBezTo>
                    <a:cubicBezTo>
                      <a:pt x="7" y="33"/>
                      <a:pt x="4" y="34"/>
                      <a:pt x="7" y="36"/>
                    </a:cubicBezTo>
                    <a:cubicBezTo>
                      <a:pt x="7" y="36"/>
                      <a:pt x="8" y="36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1"/>
                      <a:pt x="11" y="33"/>
                      <a:pt x="11" y="30"/>
                    </a:cubicBezTo>
                    <a:cubicBezTo>
                      <a:pt x="11" y="25"/>
                      <a:pt x="13" y="28"/>
                      <a:pt x="14" y="27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2"/>
                      <a:pt x="13" y="21"/>
                      <a:pt x="13" y="22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6"/>
                      <a:pt x="8" y="16"/>
                      <a:pt x="10" y="14"/>
                    </a:cubicBezTo>
                    <a:cubicBezTo>
                      <a:pt x="10" y="14"/>
                      <a:pt x="10" y="14"/>
                      <a:pt x="10" y="11"/>
                    </a:cubicBezTo>
                    <a:cubicBezTo>
                      <a:pt x="10" y="10"/>
                      <a:pt x="11" y="8"/>
                      <a:pt x="8" y="7"/>
                    </a:cubicBezTo>
                    <a:cubicBezTo>
                      <a:pt x="7" y="7"/>
                      <a:pt x="8" y="5"/>
                      <a:pt x="7" y="4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0"/>
                      <a:pt x="3" y="5"/>
                      <a:pt x="1" y="7"/>
                    </a:cubicBezTo>
                    <a:cubicBezTo>
                      <a:pt x="0" y="10"/>
                      <a:pt x="3" y="8"/>
                      <a:pt x="1" y="1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8" name="Freeform 178"/>
              <p:cNvSpPr>
                <a:spLocks/>
              </p:cNvSpPr>
              <p:nvPr/>
            </p:nvSpPr>
            <p:spPr bwMode="auto">
              <a:xfrm>
                <a:off x="2949" y="2090"/>
                <a:ext cx="103" cy="66"/>
              </a:xfrm>
              <a:custGeom>
                <a:avLst/>
                <a:gdLst/>
                <a:ahLst/>
                <a:cxnLst>
                  <a:cxn ang="0">
                    <a:pos x="21" y="33"/>
                  </a:cxn>
                  <a:cxn ang="0">
                    <a:pos x="27" y="30"/>
                  </a:cxn>
                  <a:cxn ang="0">
                    <a:pos x="33" y="30"/>
                  </a:cxn>
                  <a:cxn ang="0">
                    <a:pos x="36" y="30"/>
                  </a:cxn>
                  <a:cxn ang="0">
                    <a:pos x="36" y="28"/>
                  </a:cxn>
                  <a:cxn ang="0">
                    <a:pos x="39" y="28"/>
                  </a:cxn>
                  <a:cxn ang="0">
                    <a:pos x="44" y="22"/>
                  </a:cxn>
                  <a:cxn ang="0">
                    <a:pos x="46" y="17"/>
                  </a:cxn>
                  <a:cxn ang="0">
                    <a:pos x="49" y="11"/>
                  </a:cxn>
                  <a:cxn ang="0">
                    <a:pos x="53" y="8"/>
                  </a:cxn>
                  <a:cxn ang="0">
                    <a:pos x="53" y="8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6" y="2"/>
                  </a:cxn>
                  <a:cxn ang="0">
                    <a:pos x="33" y="5"/>
                  </a:cxn>
                  <a:cxn ang="0">
                    <a:pos x="30" y="7"/>
                  </a:cxn>
                  <a:cxn ang="0">
                    <a:pos x="27" y="7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15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3" y="11"/>
                  </a:cxn>
                  <a:cxn ang="0">
                    <a:pos x="5" y="14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5"/>
                  </a:cxn>
                  <a:cxn ang="0">
                    <a:pos x="11" y="31"/>
                  </a:cxn>
                  <a:cxn ang="0">
                    <a:pos x="18" y="34"/>
                  </a:cxn>
                  <a:cxn ang="0">
                    <a:pos x="21" y="33"/>
                  </a:cxn>
                </a:cxnLst>
                <a:rect l="0" t="0" r="r" b="b"/>
                <a:pathLst>
                  <a:path w="53" h="34">
                    <a:moveTo>
                      <a:pt x="21" y="33"/>
                    </a:moveTo>
                    <a:cubicBezTo>
                      <a:pt x="26" y="31"/>
                      <a:pt x="26" y="30"/>
                      <a:pt x="27" y="30"/>
                    </a:cubicBezTo>
                    <a:cubicBezTo>
                      <a:pt x="29" y="30"/>
                      <a:pt x="30" y="30"/>
                      <a:pt x="33" y="30"/>
                    </a:cubicBezTo>
                    <a:cubicBezTo>
                      <a:pt x="33" y="30"/>
                      <a:pt x="35" y="30"/>
                      <a:pt x="36" y="30"/>
                    </a:cubicBezTo>
                    <a:cubicBezTo>
                      <a:pt x="38" y="28"/>
                      <a:pt x="36" y="28"/>
                      <a:pt x="36" y="28"/>
                    </a:cubicBezTo>
                    <a:cubicBezTo>
                      <a:pt x="38" y="28"/>
                      <a:pt x="38" y="28"/>
                      <a:pt x="39" y="28"/>
                    </a:cubicBezTo>
                    <a:cubicBezTo>
                      <a:pt x="39" y="28"/>
                      <a:pt x="43" y="24"/>
                      <a:pt x="44" y="22"/>
                    </a:cubicBezTo>
                    <a:cubicBezTo>
                      <a:pt x="44" y="19"/>
                      <a:pt x="43" y="19"/>
                      <a:pt x="46" y="17"/>
                    </a:cubicBezTo>
                    <a:cubicBezTo>
                      <a:pt x="49" y="14"/>
                      <a:pt x="47" y="14"/>
                      <a:pt x="49" y="11"/>
                    </a:cubicBezTo>
                    <a:cubicBezTo>
                      <a:pt x="50" y="10"/>
                      <a:pt x="50" y="13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7"/>
                      <a:pt x="52" y="7"/>
                    </a:cubicBezTo>
                    <a:cubicBezTo>
                      <a:pt x="50" y="8"/>
                      <a:pt x="52" y="5"/>
                      <a:pt x="47" y="4"/>
                    </a:cubicBezTo>
                    <a:cubicBezTo>
                      <a:pt x="47" y="4"/>
                      <a:pt x="44" y="5"/>
                      <a:pt x="44" y="4"/>
                    </a:cubicBezTo>
                    <a:cubicBezTo>
                      <a:pt x="44" y="4"/>
                      <a:pt x="43" y="0"/>
                      <a:pt x="41" y="2"/>
                    </a:cubicBezTo>
                    <a:cubicBezTo>
                      <a:pt x="39" y="4"/>
                      <a:pt x="38" y="2"/>
                      <a:pt x="36" y="2"/>
                    </a:cubicBezTo>
                    <a:cubicBezTo>
                      <a:pt x="33" y="2"/>
                      <a:pt x="35" y="5"/>
                      <a:pt x="33" y="5"/>
                    </a:cubicBezTo>
                    <a:cubicBezTo>
                      <a:pt x="33" y="5"/>
                      <a:pt x="32" y="7"/>
                      <a:pt x="30" y="7"/>
                    </a:cubicBezTo>
                    <a:cubicBezTo>
                      <a:pt x="29" y="7"/>
                      <a:pt x="27" y="4"/>
                      <a:pt x="27" y="7"/>
                    </a:cubicBezTo>
                    <a:cubicBezTo>
                      <a:pt x="26" y="8"/>
                      <a:pt x="24" y="7"/>
                      <a:pt x="21" y="8"/>
                    </a:cubicBezTo>
                    <a:cubicBezTo>
                      <a:pt x="20" y="8"/>
                      <a:pt x="21" y="10"/>
                      <a:pt x="21" y="10"/>
                    </a:cubicBezTo>
                    <a:cubicBezTo>
                      <a:pt x="21" y="11"/>
                      <a:pt x="20" y="11"/>
                      <a:pt x="15" y="11"/>
                    </a:cubicBezTo>
                    <a:cubicBezTo>
                      <a:pt x="12" y="13"/>
                      <a:pt x="11" y="8"/>
                      <a:pt x="8" y="8"/>
                    </a:cubicBezTo>
                    <a:cubicBezTo>
                      <a:pt x="8" y="10"/>
                      <a:pt x="9" y="11"/>
                      <a:pt x="8" y="11"/>
                    </a:cubicBezTo>
                    <a:cubicBezTo>
                      <a:pt x="6" y="11"/>
                      <a:pt x="3" y="11"/>
                      <a:pt x="3" y="11"/>
                    </a:cubicBezTo>
                    <a:cubicBezTo>
                      <a:pt x="3" y="13"/>
                      <a:pt x="5" y="13"/>
                      <a:pt x="5" y="14"/>
                    </a:cubicBezTo>
                    <a:cubicBezTo>
                      <a:pt x="5" y="16"/>
                      <a:pt x="3" y="14"/>
                      <a:pt x="3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20"/>
                      <a:pt x="0" y="20"/>
                    </a:cubicBezTo>
                    <a:cubicBezTo>
                      <a:pt x="3" y="22"/>
                      <a:pt x="2" y="25"/>
                      <a:pt x="3" y="25"/>
                    </a:cubicBezTo>
                    <a:cubicBezTo>
                      <a:pt x="11" y="30"/>
                      <a:pt x="9" y="31"/>
                      <a:pt x="11" y="31"/>
                    </a:cubicBezTo>
                    <a:cubicBezTo>
                      <a:pt x="12" y="31"/>
                      <a:pt x="15" y="34"/>
                      <a:pt x="18" y="34"/>
                    </a:cubicBezTo>
                    <a:cubicBezTo>
                      <a:pt x="20" y="34"/>
                      <a:pt x="20" y="31"/>
                      <a:pt x="21" y="3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59" name="Freeform 179"/>
              <p:cNvSpPr>
                <a:spLocks/>
              </p:cNvSpPr>
              <p:nvPr/>
            </p:nvSpPr>
            <p:spPr bwMode="auto">
              <a:xfrm>
                <a:off x="2958" y="2065"/>
                <a:ext cx="92" cy="4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41" y="5"/>
                  </a:cxn>
                  <a:cxn ang="0">
                    <a:pos x="30" y="4"/>
                  </a:cxn>
                  <a:cxn ang="0">
                    <a:pos x="25" y="7"/>
                  </a:cxn>
                  <a:cxn ang="0">
                    <a:pos x="24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9" y="10"/>
                  </a:cxn>
                  <a:cxn ang="0">
                    <a:pos x="3" y="13"/>
                  </a:cxn>
                  <a:cxn ang="0">
                    <a:pos x="3" y="21"/>
                  </a:cxn>
                  <a:cxn ang="0">
                    <a:pos x="10" y="24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22" y="19"/>
                  </a:cxn>
                  <a:cxn ang="0">
                    <a:pos x="25" y="19"/>
                  </a:cxn>
                  <a:cxn ang="0">
                    <a:pos x="28" y="18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39" y="16"/>
                  </a:cxn>
                  <a:cxn ang="0">
                    <a:pos x="42" y="16"/>
                  </a:cxn>
                  <a:cxn ang="0">
                    <a:pos x="45" y="11"/>
                  </a:cxn>
                  <a:cxn ang="0">
                    <a:pos x="45" y="8"/>
                  </a:cxn>
                </a:cxnLst>
                <a:rect l="0" t="0" r="r" b="b"/>
                <a:pathLst>
                  <a:path w="47" h="25">
                    <a:moveTo>
                      <a:pt x="45" y="8"/>
                    </a:moveTo>
                    <a:cubicBezTo>
                      <a:pt x="41" y="7"/>
                      <a:pt x="42" y="5"/>
                      <a:pt x="41" y="5"/>
                    </a:cubicBezTo>
                    <a:cubicBezTo>
                      <a:pt x="36" y="4"/>
                      <a:pt x="31" y="4"/>
                      <a:pt x="30" y="4"/>
                    </a:cubicBezTo>
                    <a:cubicBezTo>
                      <a:pt x="27" y="4"/>
                      <a:pt x="27" y="8"/>
                      <a:pt x="25" y="7"/>
                    </a:cubicBezTo>
                    <a:cubicBezTo>
                      <a:pt x="25" y="7"/>
                      <a:pt x="24" y="7"/>
                      <a:pt x="24" y="5"/>
                    </a:cubicBezTo>
                    <a:cubicBezTo>
                      <a:pt x="25" y="2"/>
                      <a:pt x="21" y="0"/>
                      <a:pt x="19" y="4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6" y="4"/>
                    </a:cubicBezTo>
                    <a:cubicBezTo>
                      <a:pt x="9" y="7"/>
                      <a:pt x="13" y="8"/>
                      <a:pt x="9" y="10"/>
                    </a:cubicBezTo>
                    <a:cubicBezTo>
                      <a:pt x="6" y="11"/>
                      <a:pt x="4" y="8"/>
                      <a:pt x="3" y="13"/>
                    </a:cubicBezTo>
                    <a:cubicBezTo>
                      <a:pt x="1" y="16"/>
                      <a:pt x="0" y="16"/>
                      <a:pt x="3" y="21"/>
                    </a:cubicBezTo>
                    <a:cubicBezTo>
                      <a:pt x="6" y="21"/>
                      <a:pt x="7" y="25"/>
                      <a:pt x="10" y="24"/>
                    </a:cubicBezTo>
                    <a:cubicBezTo>
                      <a:pt x="15" y="24"/>
                      <a:pt x="16" y="24"/>
                      <a:pt x="16" y="22"/>
                    </a:cubicBezTo>
                    <a:cubicBezTo>
                      <a:pt x="16" y="22"/>
                      <a:pt x="15" y="21"/>
                      <a:pt x="16" y="21"/>
                    </a:cubicBezTo>
                    <a:cubicBezTo>
                      <a:pt x="19" y="19"/>
                      <a:pt x="21" y="21"/>
                      <a:pt x="22" y="19"/>
                    </a:cubicBezTo>
                    <a:cubicBezTo>
                      <a:pt x="22" y="16"/>
                      <a:pt x="24" y="19"/>
                      <a:pt x="25" y="19"/>
                    </a:cubicBezTo>
                    <a:cubicBezTo>
                      <a:pt x="27" y="19"/>
                      <a:pt x="28" y="18"/>
                      <a:pt x="28" y="18"/>
                    </a:cubicBezTo>
                    <a:cubicBezTo>
                      <a:pt x="30" y="18"/>
                      <a:pt x="28" y="14"/>
                      <a:pt x="31" y="14"/>
                    </a:cubicBezTo>
                    <a:cubicBezTo>
                      <a:pt x="33" y="14"/>
                      <a:pt x="34" y="16"/>
                      <a:pt x="36" y="14"/>
                    </a:cubicBezTo>
                    <a:cubicBezTo>
                      <a:pt x="38" y="13"/>
                      <a:pt x="39" y="16"/>
                      <a:pt x="39" y="16"/>
                    </a:cubicBezTo>
                    <a:cubicBezTo>
                      <a:pt x="39" y="18"/>
                      <a:pt x="42" y="16"/>
                      <a:pt x="42" y="16"/>
                    </a:cubicBezTo>
                    <a:cubicBezTo>
                      <a:pt x="44" y="11"/>
                      <a:pt x="45" y="13"/>
                      <a:pt x="45" y="11"/>
                    </a:cubicBezTo>
                    <a:cubicBezTo>
                      <a:pt x="45" y="10"/>
                      <a:pt x="47" y="10"/>
                      <a:pt x="45" y="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0" name="Freeform 180"/>
              <p:cNvSpPr>
                <a:spLocks/>
              </p:cNvSpPr>
              <p:nvPr/>
            </p:nvSpPr>
            <p:spPr bwMode="auto">
              <a:xfrm>
                <a:off x="2908" y="2129"/>
                <a:ext cx="47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17" y="10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2" y="17"/>
                  </a:cxn>
                  <a:cxn ang="0">
                    <a:pos x="9" y="16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3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7"/>
                  </a:cxn>
                  <a:cxn ang="0">
                    <a:pos x="10" y="7"/>
                  </a:cxn>
                  <a:cxn ang="0">
                    <a:pos x="15" y="3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1" y="0"/>
                  </a:cxn>
                </a:cxnLst>
                <a:rect l="0" t="0" r="r" b="b"/>
                <a:pathLst>
                  <a:path w="24" h="19">
                    <a:moveTo>
                      <a:pt x="21" y="0"/>
                    </a:moveTo>
                    <a:cubicBezTo>
                      <a:pt x="24" y="2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5"/>
                      <a:pt x="23" y="7"/>
                      <a:pt x="23" y="7"/>
                    </a:cubicBezTo>
                    <a:cubicBezTo>
                      <a:pt x="21" y="8"/>
                      <a:pt x="18" y="8"/>
                      <a:pt x="17" y="10"/>
                    </a:cubicBezTo>
                    <a:cubicBezTo>
                      <a:pt x="17" y="10"/>
                      <a:pt x="18" y="11"/>
                      <a:pt x="18" y="13"/>
                    </a:cubicBezTo>
                    <a:cubicBezTo>
                      <a:pt x="18" y="14"/>
                      <a:pt x="15" y="14"/>
                      <a:pt x="15" y="17"/>
                    </a:cubicBezTo>
                    <a:cubicBezTo>
                      <a:pt x="15" y="19"/>
                      <a:pt x="13" y="17"/>
                      <a:pt x="12" y="17"/>
                    </a:cubicBezTo>
                    <a:cubicBezTo>
                      <a:pt x="10" y="16"/>
                      <a:pt x="12" y="19"/>
                      <a:pt x="9" y="16"/>
                    </a:cubicBezTo>
                    <a:cubicBezTo>
                      <a:pt x="7" y="14"/>
                      <a:pt x="10" y="17"/>
                      <a:pt x="1" y="17"/>
                    </a:cubicBezTo>
                    <a:cubicBezTo>
                      <a:pt x="1" y="16"/>
                      <a:pt x="1" y="17"/>
                      <a:pt x="1" y="16"/>
                    </a:cubicBezTo>
                    <a:cubicBezTo>
                      <a:pt x="4" y="16"/>
                      <a:pt x="3" y="14"/>
                      <a:pt x="1" y="13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3" y="8"/>
                      <a:pt x="0" y="10"/>
                      <a:pt x="0" y="8"/>
                    </a:cubicBezTo>
                    <a:cubicBezTo>
                      <a:pt x="0" y="7"/>
                      <a:pt x="1" y="7"/>
                      <a:pt x="1" y="5"/>
                    </a:cubicBezTo>
                    <a:cubicBezTo>
                      <a:pt x="6" y="5"/>
                      <a:pt x="4" y="7"/>
                      <a:pt x="7" y="7"/>
                    </a:cubicBezTo>
                    <a:cubicBezTo>
                      <a:pt x="9" y="5"/>
                      <a:pt x="7" y="8"/>
                      <a:pt x="10" y="7"/>
                    </a:cubicBezTo>
                    <a:cubicBezTo>
                      <a:pt x="12" y="3"/>
                      <a:pt x="12" y="3"/>
                      <a:pt x="15" y="3"/>
                    </a:cubicBezTo>
                    <a:cubicBezTo>
                      <a:pt x="18" y="5"/>
                      <a:pt x="17" y="3"/>
                      <a:pt x="18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0" y="0"/>
                      <a:pt x="21" y="2"/>
                      <a:pt x="21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1" name="Freeform 181"/>
              <p:cNvSpPr>
                <a:spLocks/>
              </p:cNvSpPr>
              <p:nvPr/>
            </p:nvSpPr>
            <p:spPr bwMode="auto">
              <a:xfrm>
                <a:off x="2908" y="2138"/>
                <a:ext cx="95" cy="94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1" y="17"/>
                  </a:cxn>
                  <a:cxn ang="0">
                    <a:pos x="36" y="17"/>
                  </a:cxn>
                  <a:cxn ang="0">
                    <a:pos x="30" y="16"/>
                  </a:cxn>
                  <a:cxn ang="0">
                    <a:pos x="24" y="16"/>
                  </a:cxn>
                  <a:cxn ang="0">
                    <a:pos x="21" y="17"/>
                  </a:cxn>
                  <a:cxn ang="0">
                    <a:pos x="20" y="21"/>
                  </a:cxn>
                  <a:cxn ang="0">
                    <a:pos x="21" y="25"/>
                  </a:cxn>
                  <a:cxn ang="0">
                    <a:pos x="21" y="27"/>
                  </a:cxn>
                  <a:cxn ang="0">
                    <a:pos x="29" y="35"/>
                  </a:cxn>
                  <a:cxn ang="0">
                    <a:pos x="32" y="38"/>
                  </a:cxn>
                  <a:cxn ang="0">
                    <a:pos x="33" y="41"/>
                  </a:cxn>
                  <a:cxn ang="0">
                    <a:pos x="35" y="42"/>
                  </a:cxn>
                  <a:cxn ang="0">
                    <a:pos x="39" y="45"/>
                  </a:cxn>
                  <a:cxn ang="0">
                    <a:pos x="42" y="48"/>
                  </a:cxn>
                  <a:cxn ang="0">
                    <a:pos x="39" y="47"/>
                  </a:cxn>
                  <a:cxn ang="0">
                    <a:pos x="33" y="44"/>
                  </a:cxn>
                  <a:cxn ang="0">
                    <a:pos x="32" y="41"/>
                  </a:cxn>
                  <a:cxn ang="0">
                    <a:pos x="23" y="35"/>
                  </a:cxn>
                  <a:cxn ang="0">
                    <a:pos x="17" y="30"/>
                  </a:cxn>
                  <a:cxn ang="0">
                    <a:pos x="13" y="24"/>
                  </a:cxn>
                  <a:cxn ang="0">
                    <a:pos x="9" y="14"/>
                  </a:cxn>
                  <a:cxn ang="0">
                    <a:pos x="4" y="21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9" y="11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8" y="8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32" y="7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4" y="14"/>
                  </a:cxn>
                  <a:cxn ang="0">
                    <a:pos x="47" y="16"/>
                  </a:cxn>
                  <a:cxn ang="0">
                    <a:pos x="44" y="19"/>
                  </a:cxn>
                </a:cxnLst>
                <a:rect l="0" t="0" r="r" b="b"/>
                <a:pathLst>
                  <a:path w="49" h="48">
                    <a:moveTo>
                      <a:pt x="44" y="19"/>
                    </a:moveTo>
                    <a:cubicBezTo>
                      <a:pt x="41" y="21"/>
                      <a:pt x="42" y="16"/>
                      <a:pt x="41" y="17"/>
                    </a:cubicBezTo>
                    <a:cubicBezTo>
                      <a:pt x="39" y="17"/>
                      <a:pt x="38" y="16"/>
                      <a:pt x="36" y="17"/>
                    </a:cubicBezTo>
                    <a:cubicBezTo>
                      <a:pt x="33" y="19"/>
                      <a:pt x="32" y="16"/>
                      <a:pt x="30" y="16"/>
                    </a:cubicBezTo>
                    <a:cubicBezTo>
                      <a:pt x="29" y="17"/>
                      <a:pt x="26" y="14"/>
                      <a:pt x="24" y="16"/>
                    </a:cubicBezTo>
                    <a:cubicBezTo>
                      <a:pt x="23" y="17"/>
                      <a:pt x="23" y="19"/>
                      <a:pt x="21" y="17"/>
                    </a:cubicBezTo>
                    <a:cubicBezTo>
                      <a:pt x="18" y="13"/>
                      <a:pt x="17" y="21"/>
                      <a:pt x="20" y="21"/>
                    </a:cubicBezTo>
                    <a:cubicBezTo>
                      <a:pt x="21" y="22"/>
                      <a:pt x="21" y="24"/>
                      <a:pt x="21" y="25"/>
                    </a:cubicBezTo>
                    <a:cubicBezTo>
                      <a:pt x="23" y="25"/>
                      <a:pt x="20" y="27"/>
                      <a:pt x="21" y="27"/>
                    </a:cubicBezTo>
                    <a:cubicBezTo>
                      <a:pt x="23" y="27"/>
                      <a:pt x="27" y="35"/>
                      <a:pt x="29" y="35"/>
                    </a:cubicBezTo>
                    <a:cubicBezTo>
                      <a:pt x="30" y="36"/>
                      <a:pt x="29" y="38"/>
                      <a:pt x="32" y="38"/>
                    </a:cubicBezTo>
                    <a:cubicBezTo>
                      <a:pt x="33" y="39"/>
                      <a:pt x="33" y="41"/>
                      <a:pt x="33" y="41"/>
                    </a:cubicBezTo>
                    <a:cubicBezTo>
                      <a:pt x="33" y="42"/>
                      <a:pt x="35" y="41"/>
                      <a:pt x="35" y="42"/>
                    </a:cubicBezTo>
                    <a:cubicBezTo>
                      <a:pt x="36" y="44"/>
                      <a:pt x="38" y="45"/>
                      <a:pt x="39" y="45"/>
                    </a:cubicBezTo>
                    <a:cubicBezTo>
                      <a:pt x="39" y="47"/>
                      <a:pt x="44" y="47"/>
                      <a:pt x="42" y="48"/>
                    </a:cubicBezTo>
                    <a:cubicBezTo>
                      <a:pt x="41" y="47"/>
                      <a:pt x="41" y="47"/>
                      <a:pt x="39" y="47"/>
                    </a:cubicBezTo>
                    <a:cubicBezTo>
                      <a:pt x="38" y="48"/>
                      <a:pt x="39" y="45"/>
                      <a:pt x="33" y="44"/>
                    </a:cubicBezTo>
                    <a:cubicBezTo>
                      <a:pt x="27" y="41"/>
                      <a:pt x="27" y="39"/>
                      <a:pt x="32" y="41"/>
                    </a:cubicBezTo>
                    <a:cubicBezTo>
                      <a:pt x="29" y="38"/>
                      <a:pt x="26" y="35"/>
                      <a:pt x="23" y="35"/>
                    </a:cubicBezTo>
                    <a:cubicBezTo>
                      <a:pt x="18" y="36"/>
                      <a:pt x="23" y="35"/>
                      <a:pt x="17" y="30"/>
                    </a:cubicBezTo>
                    <a:cubicBezTo>
                      <a:pt x="10" y="25"/>
                      <a:pt x="17" y="28"/>
                      <a:pt x="13" y="24"/>
                    </a:cubicBezTo>
                    <a:cubicBezTo>
                      <a:pt x="9" y="21"/>
                      <a:pt x="13" y="19"/>
                      <a:pt x="9" y="14"/>
                    </a:cubicBezTo>
                    <a:cubicBezTo>
                      <a:pt x="6" y="13"/>
                      <a:pt x="6" y="17"/>
                      <a:pt x="4" y="21"/>
                    </a:cubicBezTo>
                    <a:cubicBezTo>
                      <a:pt x="4" y="2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0" y="13"/>
                      <a:pt x="7" y="10"/>
                      <a:pt x="9" y="11"/>
                    </a:cubicBezTo>
                    <a:cubicBezTo>
                      <a:pt x="12" y="14"/>
                      <a:pt x="10" y="11"/>
                      <a:pt x="12" y="13"/>
                    </a:cubicBezTo>
                    <a:cubicBezTo>
                      <a:pt x="13" y="13"/>
                      <a:pt x="15" y="14"/>
                      <a:pt x="15" y="13"/>
                    </a:cubicBezTo>
                    <a:cubicBezTo>
                      <a:pt x="15" y="10"/>
                      <a:pt x="18" y="10"/>
                      <a:pt x="18" y="8"/>
                    </a:cubicBezTo>
                    <a:cubicBezTo>
                      <a:pt x="18" y="7"/>
                      <a:pt x="17" y="5"/>
                      <a:pt x="17" y="5"/>
                    </a:cubicBezTo>
                    <a:cubicBezTo>
                      <a:pt x="18" y="4"/>
                      <a:pt x="21" y="4"/>
                      <a:pt x="23" y="2"/>
                    </a:cubicBezTo>
                    <a:cubicBezTo>
                      <a:pt x="23" y="2"/>
                      <a:pt x="21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2" y="5"/>
                      <a:pt x="30" y="7"/>
                      <a:pt x="32" y="7"/>
                    </a:cubicBezTo>
                    <a:cubicBezTo>
                      <a:pt x="33" y="7"/>
                      <a:pt x="36" y="10"/>
                      <a:pt x="39" y="10"/>
                    </a:cubicBezTo>
                    <a:cubicBezTo>
                      <a:pt x="41" y="10"/>
                      <a:pt x="41" y="7"/>
                      <a:pt x="42" y="8"/>
                    </a:cubicBezTo>
                    <a:cubicBezTo>
                      <a:pt x="44" y="10"/>
                      <a:pt x="44" y="13"/>
                      <a:pt x="44" y="14"/>
                    </a:cubicBezTo>
                    <a:cubicBezTo>
                      <a:pt x="47" y="16"/>
                      <a:pt x="49" y="14"/>
                      <a:pt x="47" y="16"/>
                    </a:cubicBezTo>
                    <a:cubicBezTo>
                      <a:pt x="47" y="17"/>
                      <a:pt x="46" y="16"/>
                      <a:pt x="44" y="1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2" name="Freeform 182"/>
              <p:cNvSpPr>
                <a:spLocks/>
              </p:cNvSpPr>
              <p:nvPr/>
            </p:nvSpPr>
            <p:spPr bwMode="auto">
              <a:xfrm>
                <a:off x="2939" y="2162"/>
                <a:ext cx="66" cy="64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33" y="22"/>
                  </a:cxn>
                  <a:cxn ang="0">
                    <a:pos x="29" y="18"/>
                  </a:cxn>
                  <a:cxn ang="0">
                    <a:pos x="33" y="18"/>
                  </a:cxn>
                  <a:cxn ang="0">
                    <a:pos x="29" y="11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0" y="5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13" y="22"/>
                  </a:cxn>
                  <a:cxn ang="0">
                    <a:pos x="16" y="26"/>
                  </a:cxn>
                  <a:cxn ang="0">
                    <a:pos x="17" y="29"/>
                  </a:cxn>
                  <a:cxn ang="0">
                    <a:pos x="19" y="30"/>
                  </a:cxn>
                  <a:cxn ang="0">
                    <a:pos x="23" y="33"/>
                  </a:cxn>
                  <a:cxn ang="0">
                    <a:pos x="25" y="29"/>
                  </a:cxn>
                  <a:cxn ang="0">
                    <a:pos x="26" y="26"/>
                  </a:cxn>
                  <a:cxn ang="0">
                    <a:pos x="28" y="26"/>
                  </a:cxn>
                  <a:cxn ang="0">
                    <a:pos x="29" y="22"/>
                  </a:cxn>
                </a:cxnLst>
                <a:rect l="0" t="0" r="r" b="b"/>
                <a:pathLst>
                  <a:path w="34" h="33">
                    <a:moveTo>
                      <a:pt x="29" y="22"/>
                    </a:moveTo>
                    <a:cubicBezTo>
                      <a:pt x="31" y="21"/>
                      <a:pt x="31" y="22"/>
                      <a:pt x="33" y="22"/>
                    </a:cubicBezTo>
                    <a:cubicBezTo>
                      <a:pt x="33" y="21"/>
                      <a:pt x="29" y="18"/>
                      <a:pt x="29" y="18"/>
                    </a:cubicBezTo>
                    <a:cubicBezTo>
                      <a:pt x="31" y="16"/>
                      <a:pt x="31" y="19"/>
                      <a:pt x="33" y="18"/>
                    </a:cubicBezTo>
                    <a:cubicBezTo>
                      <a:pt x="34" y="16"/>
                      <a:pt x="28" y="15"/>
                      <a:pt x="29" y="11"/>
                    </a:cubicBezTo>
                    <a:cubicBezTo>
                      <a:pt x="31" y="7"/>
                      <a:pt x="33" y="7"/>
                      <a:pt x="28" y="7"/>
                    </a:cubicBezTo>
                    <a:cubicBezTo>
                      <a:pt x="25" y="8"/>
                      <a:pt x="26" y="4"/>
                      <a:pt x="25" y="5"/>
                    </a:cubicBezTo>
                    <a:cubicBezTo>
                      <a:pt x="23" y="5"/>
                      <a:pt x="22" y="4"/>
                      <a:pt x="20" y="5"/>
                    </a:cubicBezTo>
                    <a:cubicBezTo>
                      <a:pt x="17" y="7"/>
                      <a:pt x="16" y="4"/>
                      <a:pt x="14" y="4"/>
                    </a:cubicBezTo>
                    <a:cubicBezTo>
                      <a:pt x="13" y="5"/>
                      <a:pt x="9" y="2"/>
                      <a:pt x="8" y="4"/>
                    </a:cubicBezTo>
                    <a:cubicBezTo>
                      <a:pt x="6" y="5"/>
                      <a:pt x="6" y="7"/>
                      <a:pt x="5" y="5"/>
                    </a:cubicBezTo>
                    <a:cubicBezTo>
                      <a:pt x="2" y="0"/>
                      <a:pt x="0" y="8"/>
                      <a:pt x="3" y="8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6" y="13"/>
                      <a:pt x="3" y="15"/>
                      <a:pt x="5" y="15"/>
                    </a:cubicBezTo>
                    <a:cubicBezTo>
                      <a:pt x="6" y="15"/>
                      <a:pt x="11" y="22"/>
                      <a:pt x="13" y="22"/>
                    </a:cubicBezTo>
                    <a:cubicBezTo>
                      <a:pt x="14" y="24"/>
                      <a:pt x="13" y="26"/>
                      <a:pt x="16" y="26"/>
                    </a:cubicBezTo>
                    <a:cubicBezTo>
                      <a:pt x="17" y="27"/>
                      <a:pt x="17" y="29"/>
                      <a:pt x="17" y="29"/>
                    </a:cubicBezTo>
                    <a:cubicBezTo>
                      <a:pt x="17" y="30"/>
                      <a:pt x="19" y="29"/>
                      <a:pt x="19" y="30"/>
                    </a:cubicBezTo>
                    <a:cubicBezTo>
                      <a:pt x="20" y="32"/>
                      <a:pt x="22" y="33"/>
                      <a:pt x="23" y="33"/>
                    </a:cubicBezTo>
                    <a:cubicBezTo>
                      <a:pt x="26" y="32"/>
                      <a:pt x="22" y="30"/>
                      <a:pt x="25" y="29"/>
                    </a:cubicBezTo>
                    <a:cubicBezTo>
                      <a:pt x="26" y="27"/>
                      <a:pt x="25" y="26"/>
                      <a:pt x="26" y="26"/>
                    </a:cubicBezTo>
                    <a:cubicBezTo>
                      <a:pt x="28" y="24"/>
                      <a:pt x="28" y="27"/>
                      <a:pt x="28" y="26"/>
                    </a:cubicBezTo>
                    <a:cubicBezTo>
                      <a:pt x="29" y="26"/>
                      <a:pt x="25" y="21"/>
                      <a:pt x="29" y="2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3" name="Freeform 183"/>
              <p:cNvSpPr>
                <a:spLocks/>
              </p:cNvSpPr>
              <p:nvPr/>
            </p:nvSpPr>
            <p:spPr bwMode="auto">
              <a:xfrm>
                <a:off x="2982" y="2202"/>
                <a:ext cx="33" cy="39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1"/>
                  </a:cxn>
                </a:cxnLst>
                <a:rect l="0" t="0" r="r" b="b"/>
                <a:pathLst>
                  <a:path w="17" h="20">
                    <a:moveTo>
                      <a:pt x="7" y="1"/>
                    </a:moveTo>
                    <a:cubicBezTo>
                      <a:pt x="10" y="6"/>
                      <a:pt x="17" y="8"/>
                      <a:pt x="17" y="9"/>
                    </a:cubicBezTo>
                    <a:cubicBezTo>
                      <a:pt x="17" y="11"/>
                      <a:pt x="12" y="11"/>
                      <a:pt x="14" y="11"/>
                    </a:cubicBezTo>
                    <a:cubicBezTo>
                      <a:pt x="15" y="12"/>
                      <a:pt x="14" y="12"/>
                      <a:pt x="15" y="12"/>
                    </a:cubicBezTo>
                    <a:cubicBezTo>
                      <a:pt x="12" y="14"/>
                      <a:pt x="12" y="14"/>
                      <a:pt x="12" y="12"/>
                    </a:cubicBezTo>
                    <a:cubicBezTo>
                      <a:pt x="12" y="9"/>
                      <a:pt x="10" y="14"/>
                      <a:pt x="9" y="15"/>
                    </a:cubicBezTo>
                    <a:cubicBezTo>
                      <a:pt x="7" y="18"/>
                      <a:pt x="10" y="17"/>
                      <a:pt x="9" y="20"/>
                    </a:cubicBezTo>
                    <a:cubicBezTo>
                      <a:pt x="6" y="20"/>
                      <a:pt x="7" y="20"/>
                      <a:pt x="6" y="17"/>
                    </a:cubicBezTo>
                    <a:cubicBezTo>
                      <a:pt x="6" y="15"/>
                      <a:pt x="4" y="15"/>
                      <a:pt x="4" y="15"/>
                    </a:cubicBezTo>
                    <a:cubicBezTo>
                      <a:pt x="6" y="14"/>
                      <a:pt x="1" y="14"/>
                      <a:pt x="1" y="12"/>
                    </a:cubicBezTo>
                    <a:cubicBezTo>
                      <a:pt x="4" y="11"/>
                      <a:pt x="0" y="9"/>
                      <a:pt x="3" y="8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7" y="5"/>
                      <a:pt x="3" y="0"/>
                      <a:pt x="7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4" name="Freeform 184"/>
              <p:cNvSpPr>
                <a:spLocks noEditPoints="1"/>
              </p:cNvSpPr>
              <p:nvPr/>
            </p:nvSpPr>
            <p:spPr bwMode="auto">
              <a:xfrm>
                <a:off x="2825" y="1873"/>
                <a:ext cx="112" cy="81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1" y="30"/>
                  </a:cxn>
                  <a:cxn ang="0">
                    <a:pos x="0" y="19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18" y="11"/>
                  </a:cxn>
                  <a:cxn ang="0">
                    <a:pos x="20" y="17"/>
                  </a:cxn>
                  <a:cxn ang="0">
                    <a:pos x="21" y="21"/>
                  </a:cxn>
                  <a:cxn ang="0">
                    <a:pos x="18" y="19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5"/>
                  </a:cxn>
                  <a:cxn ang="0">
                    <a:pos x="15" y="38"/>
                  </a:cxn>
                  <a:cxn ang="0">
                    <a:pos x="10" y="38"/>
                  </a:cxn>
                  <a:cxn ang="0">
                    <a:pos x="4" y="38"/>
                  </a:cxn>
                  <a:cxn ang="0">
                    <a:pos x="53" y="31"/>
                  </a:cxn>
                  <a:cxn ang="0">
                    <a:pos x="53" y="31"/>
                  </a:cxn>
                  <a:cxn ang="0">
                    <a:pos x="24" y="7"/>
                  </a:cxn>
                  <a:cxn ang="0">
                    <a:pos x="21" y="30"/>
                  </a:cxn>
                  <a:cxn ang="0">
                    <a:pos x="18" y="28"/>
                  </a:cxn>
                  <a:cxn ang="0">
                    <a:pos x="13" y="30"/>
                  </a:cxn>
                  <a:cxn ang="0">
                    <a:pos x="16" y="33"/>
                  </a:cxn>
                  <a:cxn ang="0">
                    <a:pos x="21" y="35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21" y="36"/>
                  </a:cxn>
                  <a:cxn ang="0">
                    <a:pos x="23" y="35"/>
                  </a:cxn>
                  <a:cxn ang="0">
                    <a:pos x="30" y="39"/>
                  </a:cxn>
                  <a:cxn ang="0">
                    <a:pos x="26" y="36"/>
                  </a:cxn>
                  <a:cxn ang="0">
                    <a:pos x="29" y="41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3" y="31"/>
                  </a:cxn>
                  <a:cxn ang="0">
                    <a:pos x="36" y="24"/>
                  </a:cxn>
                  <a:cxn ang="0">
                    <a:pos x="30" y="24"/>
                  </a:cxn>
                  <a:cxn ang="0">
                    <a:pos x="29" y="25"/>
                  </a:cxn>
                  <a:cxn ang="0">
                    <a:pos x="26" y="24"/>
                  </a:cxn>
                  <a:cxn ang="0">
                    <a:pos x="23" y="27"/>
                  </a:cxn>
                  <a:cxn ang="0">
                    <a:pos x="24" y="31"/>
                  </a:cxn>
                  <a:cxn ang="0">
                    <a:pos x="27" y="33"/>
                  </a:cxn>
                  <a:cxn ang="0">
                    <a:pos x="29" y="35"/>
                  </a:cxn>
                  <a:cxn ang="0">
                    <a:pos x="30" y="38"/>
                  </a:cxn>
                  <a:cxn ang="0">
                    <a:pos x="32" y="39"/>
                  </a:cxn>
                  <a:cxn ang="0">
                    <a:pos x="35" y="36"/>
                  </a:cxn>
                </a:cxnLst>
                <a:rect l="0" t="0" r="r" b="b"/>
                <a:pathLst>
                  <a:path w="58" h="42">
                    <a:moveTo>
                      <a:pt x="3" y="35"/>
                    </a:moveTo>
                    <a:cubicBezTo>
                      <a:pt x="3" y="31"/>
                      <a:pt x="4" y="36"/>
                      <a:pt x="4" y="33"/>
                    </a:cubicBezTo>
                    <a:cubicBezTo>
                      <a:pt x="4" y="30"/>
                      <a:pt x="3" y="31"/>
                      <a:pt x="3" y="30"/>
                    </a:cubicBezTo>
                    <a:cubicBezTo>
                      <a:pt x="1" y="28"/>
                      <a:pt x="3" y="31"/>
                      <a:pt x="1" y="30"/>
                    </a:cubicBezTo>
                    <a:cubicBezTo>
                      <a:pt x="0" y="28"/>
                      <a:pt x="0" y="30"/>
                      <a:pt x="0" y="28"/>
                    </a:cubicBezTo>
                    <a:cubicBezTo>
                      <a:pt x="1" y="25"/>
                      <a:pt x="0" y="24"/>
                      <a:pt x="0" y="19"/>
                    </a:cubicBezTo>
                    <a:cubicBezTo>
                      <a:pt x="1" y="14"/>
                      <a:pt x="1" y="8"/>
                      <a:pt x="7" y="8"/>
                    </a:cubicBezTo>
                    <a:cubicBezTo>
                      <a:pt x="13" y="10"/>
                      <a:pt x="13" y="3"/>
                      <a:pt x="16" y="3"/>
                    </a:cubicBezTo>
                    <a:cubicBezTo>
                      <a:pt x="20" y="3"/>
                      <a:pt x="20" y="0"/>
                      <a:pt x="20" y="0"/>
                    </a:cubicBezTo>
                    <a:cubicBezTo>
                      <a:pt x="21" y="2"/>
                      <a:pt x="18" y="2"/>
                      <a:pt x="20" y="5"/>
                    </a:cubicBezTo>
                    <a:cubicBezTo>
                      <a:pt x="20" y="7"/>
                      <a:pt x="20" y="8"/>
                      <a:pt x="20" y="8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6" y="13"/>
                      <a:pt x="20" y="14"/>
                      <a:pt x="18" y="16"/>
                    </a:cubicBezTo>
                    <a:cubicBezTo>
                      <a:pt x="16" y="17"/>
                      <a:pt x="18" y="16"/>
                      <a:pt x="20" y="17"/>
                    </a:cubicBezTo>
                    <a:cubicBezTo>
                      <a:pt x="20" y="17"/>
                      <a:pt x="24" y="16"/>
                      <a:pt x="23" y="19"/>
                    </a:cubicBezTo>
                    <a:cubicBezTo>
                      <a:pt x="23" y="21"/>
                      <a:pt x="21" y="22"/>
                      <a:pt x="21" y="21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18" y="21"/>
                      <a:pt x="20" y="19"/>
                      <a:pt x="18" y="19"/>
                    </a:cubicBezTo>
                    <a:cubicBezTo>
                      <a:pt x="16" y="19"/>
                      <a:pt x="18" y="24"/>
                      <a:pt x="16" y="25"/>
                    </a:cubicBezTo>
                    <a:cubicBezTo>
                      <a:pt x="16" y="27"/>
                      <a:pt x="13" y="24"/>
                      <a:pt x="15" y="25"/>
                    </a:cubicBezTo>
                    <a:cubicBezTo>
                      <a:pt x="16" y="27"/>
                      <a:pt x="13" y="27"/>
                      <a:pt x="13" y="28"/>
                    </a:cubicBezTo>
                    <a:cubicBezTo>
                      <a:pt x="15" y="28"/>
                      <a:pt x="10" y="28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3"/>
                      <a:pt x="10" y="33"/>
                      <a:pt x="12" y="35"/>
                    </a:cubicBezTo>
                    <a:cubicBezTo>
                      <a:pt x="12" y="36"/>
                      <a:pt x="12" y="35"/>
                      <a:pt x="15" y="36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3" y="36"/>
                      <a:pt x="13" y="38"/>
                      <a:pt x="13" y="38"/>
                    </a:cubicBezTo>
                    <a:cubicBezTo>
                      <a:pt x="12" y="38"/>
                      <a:pt x="12" y="36"/>
                      <a:pt x="10" y="38"/>
                    </a:cubicBezTo>
                    <a:cubicBezTo>
                      <a:pt x="10" y="38"/>
                      <a:pt x="9" y="38"/>
                      <a:pt x="7" y="38"/>
                    </a:cubicBezTo>
                    <a:cubicBezTo>
                      <a:pt x="6" y="36"/>
                      <a:pt x="6" y="38"/>
                      <a:pt x="4" y="38"/>
                    </a:cubicBezTo>
                    <a:cubicBezTo>
                      <a:pt x="4" y="31"/>
                      <a:pt x="3" y="36"/>
                      <a:pt x="3" y="35"/>
                    </a:cubicBezTo>
                    <a:close/>
                    <a:moveTo>
                      <a:pt x="53" y="31"/>
                    </a:moveTo>
                    <a:cubicBezTo>
                      <a:pt x="55" y="31"/>
                      <a:pt x="58" y="35"/>
                      <a:pt x="56" y="36"/>
                    </a:cubicBezTo>
                    <a:cubicBezTo>
                      <a:pt x="53" y="36"/>
                      <a:pt x="52" y="33"/>
                      <a:pt x="53" y="31"/>
                    </a:cubicBezTo>
                    <a:close/>
                    <a:moveTo>
                      <a:pt x="23" y="7"/>
                    </a:moveTo>
                    <a:cubicBezTo>
                      <a:pt x="23" y="7"/>
                      <a:pt x="26" y="7"/>
                      <a:pt x="24" y="7"/>
                    </a:cubicBezTo>
                    <a:cubicBezTo>
                      <a:pt x="24" y="8"/>
                      <a:pt x="23" y="8"/>
                      <a:pt x="23" y="7"/>
                    </a:cubicBezTo>
                    <a:close/>
                    <a:moveTo>
                      <a:pt x="21" y="30"/>
                    </a:move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0" y="30"/>
                      <a:pt x="18" y="28"/>
                    </a:cubicBezTo>
                    <a:cubicBezTo>
                      <a:pt x="18" y="28"/>
                      <a:pt x="15" y="30"/>
                      <a:pt x="13" y="30"/>
                    </a:cubicBezTo>
                    <a:cubicBezTo>
                      <a:pt x="13" y="28"/>
                      <a:pt x="12" y="30"/>
                      <a:pt x="13" y="30"/>
                    </a:cubicBezTo>
                    <a:cubicBezTo>
                      <a:pt x="15" y="31"/>
                      <a:pt x="15" y="31"/>
                      <a:pt x="15" y="33"/>
                    </a:cubicBezTo>
                    <a:cubicBezTo>
                      <a:pt x="15" y="35"/>
                      <a:pt x="15" y="33"/>
                      <a:pt x="16" y="33"/>
                    </a:cubicBezTo>
                    <a:cubicBezTo>
                      <a:pt x="16" y="35"/>
                      <a:pt x="15" y="35"/>
                      <a:pt x="16" y="35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3" y="33"/>
                      <a:pt x="21" y="31"/>
                      <a:pt x="21" y="30"/>
                    </a:cubicBezTo>
                    <a:close/>
                    <a:moveTo>
                      <a:pt x="20" y="27"/>
                    </a:move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5"/>
                      <a:pt x="20" y="27"/>
                      <a:pt x="20" y="27"/>
                    </a:cubicBezTo>
                    <a:close/>
                    <a:moveTo>
                      <a:pt x="23" y="35"/>
                    </a:moveTo>
                    <a:cubicBezTo>
                      <a:pt x="23" y="35"/>
                      <a:pt x="21" y="35"/>
                      <a:pt x="21" y="36"/>
                    </a:cubicBezTo>
                    <a:cubicBezTo>
                      <a:pt x="21" y="36"/>
                      <a:pt x="20" y="38"/>
                      <a:pt x="20" y="39"/>
                    </a:cubicBezTo>
                    <a:cubicBezTo>
                      <a:pt x="21" y="41"/>
                      <a:pt x="21" y="36"/>
                      <a:pt x="23" y="35"/>
                    </a:cubicBezTo>
                    <a:close/>
                    <a:moveTo>
                      <a:pt x="29" y="41"/>
                    </a:moveTo>
                    <a:cubicBezTo>
                      <a:pt x="30" y="41"/>
                      <a:pt x="30" y="39"/>
                      <a:pt x="30" y="39"/>
                    </a:cubicBezTo>
                    <a:cubicBezTo>
                      <a:pt x="29" y="38"/>
                      <a:pt x="29" y="36"/>
                      <a:pt x="29" y="38"/>
                    </a:cubicBezTo>
                    <a:cubicBezTo>
                      <a:pt x="29" y="38"/>
                      <a:pt x="27" y="38"/>
                      <a:pt x="26" y="36"/>
                    </a:cubicBezTo>
                    <a:cubicBezTo>
                      <a:pt x="24" y="36"/>
                      <a:pt x="24" y="38"/>
                      <a:pt x="24" y="38"/>
                    </a:cubicBezTo>
                    <a:cubicBezTo>
                      <a:pt x="23" y="39"/>
                      <a:pt x="27" y="41"/>
                      <a:pt x="29" y="41"/>
                    </a:cubicBezTo>
                    <a:close/>
                    <a:moveTo>
                      <a:pt x="32" y="39"/>
                    </a:moveTo>
                    <a:cubicBezTo>
                      <a:pt x="33" y="38"/>
                      <a:pt x="32" y="38"/>
                      <a:pt x="32" y="38"/>
                    </a:cubicBezTo>
                    <a:cubicBezTo>
                      <a:pt x="30" y="36"/>
                      <a:pt x="30" y="36"/>
                      <a:pt x="32" y="36"/>
                    </a:cubicBezTo>
                    <a:cubicBezTo>
                      <a:pt x="32" y="36"/>
                      <a:pt x="33" y="36"/>
                      <a:pt x="32" y="35"/>
                    </a:cubicBezTo>
                    <a:cubicBezTo>
                      <a:pt x="32" y="33"/>
                      <a:pt x="32" y="33"/>
                      <a:pt x="33" y="33"/>
                    </a:cubicBezTo>
                    <a:cubicBezTo>
                      <a:pt x="35" y="33"/>
                      <a:pt x="35" y="31"/>
                      <a:pt x="33" y="31"/>
                    </a:cubicBezTo>
                    <a:cubicBezTo>
                      <a:pt x="32" y="30"/>
                      <a:pt x="33" y="28"/>
                      <a:pt x="35" y="28"/>
                    </a:cubicBezTo>
                    <a:cubicBezTo>
                      <a:pt x="36" y="28"/>
                      <a:pt x="35" y="25"/>
                      <a:pt x="36" y="24"/>
                    </a:cubicBezTo>
                    <a:cubicBezTo>
                      <a:pt x="36" y="22"/>
                      <a:pt x="35" y="22"/>
                      <a:pt x="33" y="22"/>
                    </a:cubicBezTo>
                    <a:cubicBezTo>
                      <a:pt x="32" y="21"/>
                      <a:pt x="30" y="24"/>
                      <a:pt x="30" y="24"/>
                    </a:cubicBezTo>
                    <a:cubicBezTo>
                      <a:pt x="30" y="25"/>
                      <a:pt x="30" y="25"/>
                      <a:pt x="30" y="27"/>
                    </a:cubicBezTo>
                    <a:cubicBezTo>
                      <a:pt x="30" y="28"/>
                      <a:pt x="29" y="27"/>
                      <a:pt x="29" y="25"/>
                    </a:cubicBezTo>
                    <a:cubicBezTo>
                      <a:pt x="29" y="25"/>
                      <a:pt x="30" y="24"/>
                      <a:pt x="29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4" y="24"/>
                      <a:pt x="29" y="24"/>
                      <a:pt x="26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1" y="27"/>
                      <a:pt x="24" y="28"/>
                      <a:pt x="24" y="28"/>
                    </a:cubicBezTo>
                    <a:cubicBezTo>
                      <a:pt x="24" y="30"/>
                      <a:pt x="26" y="30"/>
                      <a:pt x="24" y="31"/>
                    </a:cubicBezTo>
                    <a:cubicBezTo>
                      <a:pt x="23" y="31"/>
                      <a:pt x="26" y="31"/>
                      <a:pt x="26" y="33"/>
                    </a:cubicBezTo>
                    <a:cubicBezTo>
                      <a:pt x="26" y="35"/>
                      <a:pt x="26" y="33"/>
                      <a:pt x="27" y="33"/>
                    </a:cubicBezTo>
                    <a:cubicBezTo>
                      <a:pt x="29" y="35"/>
                      <a:pt x="29" y="33"/>
                      <a:pt x="29" y="35"/>
                    </a:cubicBezTo>
                    <a:cubicBezTo>
                      <a:pt x="29" y="36"/>
                      <a:pt x="29" y="35"/>
                      <a:pt x="29" y="35"/>
                    </a:cubicBezTo>
                    <a:cubicBezTo>
                      <a:pt x="27" y="36"/>
                      <a:pt x="30" y="36"/>
                      <a:pt x="29" y="36"/>
                    </a:cubicBezTo>
                    <a:cubicBezTo>
                      <a:pt x="29" y="36"/>
                      <a:pt x="29" y="38"/>
                      <a:pt x="30" y="38"/>
                    </a:cubicBezTo>
                    <a:cubicBezTo>
                      <a:pt x="30" y="39"/>
                      <a:pt x="30" y="41"/>
                      <a:pt x="32" y="41"/>
                    </a:cubicBezTo>
                    <a:cubicBezTo>
                      <a:pt x="32" y="42"/>
                      <a:pt x="32" y="39"/>
                      <a:pt x="32" y="39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5"/>
                      <a:pt x="35" y="36"/>
                    </a:cubicBezTo>
                    <a:cubicBezTo>
                      <a:pt x="36" y="36"/>
                      <a:pt x="32" y="38"/>
                      <a:pt x="33" y="36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5" name="Freeform 185"/>
              <p:cNvSpPr>
                <a:spLocks noEditPoints="1"/>
              </p:cNvSpPr>
              <p:nvPr/>
            </p:nvSpPr>
            <p:spPr bwMode="auto">
              <a:xfrm>
                <a:off x="2790" y="1943"/>
                <a:ext cx="143" cy="178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57" y="90"/>
                  </a:cxn>
                  <a:cxn ang="0">
                    <a:pos x="51" y="87"/>
                  </a:cxn>
                  <a:cxn ang="0">
                    <a:pos x="41" y="90"/>
                  </a:cxn>
                  <a:cxn ang="0">
                    <a:pos x="36" y="92"/>
                  </a:cxn>
                  <a:cxn ang="0">
                    <a:pos x="26" y="89"/>
                  </a:cxn>
                  <a:cxn ang="0">
                    <a:pos x="20" y="89"/>
                  </a:cxn>
                  <a:cxn ang="0">
                    <a:pos x="18" y="73"/>
                  </a:cxn>
                  <a:cxn ang="0">
                    <a:pos x="9" y="70"/>
                  </a:cxn>
                  <a:cxn ang="0">
                    <a:pos x="6" y="62"/>
                  </a:cxn>
                  <a:cxn ang="0">
                    <a:pos x="4" y="55"/>
                  </a:cxn>
                  <a:cxn ang="0">
                    <a:pos x="1" y="48"/>
                  </a:cxn>
                  <a:cxn ang="0">
                    <a:pos x="3" y="42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2" y="22"/>
                  </a:cxn>
                  <a:cxn ang="0">
                    <a:pos x="15" y="16"/>
                  </a:cxn>
                  <a:cxn ang="0">
                    <a:pos x="21" y="17"/>
                  </a:cxn>
                  <a:cxn ang="0">
                    <a:pos x="23" y="14"/>
                  </a:cxn>
                  <a:cxn ang="0">
                    <a:pos x="26" y="13"/>
                  </a:cxn>
                  <a:cxn ang="0">
                    <a:pos x="24" y="10"/>
                  </a:cxn>
                  <a:cxn ang="0">
                    <a:pos x="26" y="5"/>
                  </a:cxn>
                  <a:cxn ang="0">
                    <a:pos x="26" y="2"/>
                  </a:cxn>
                  <a:cxn ang="0">
                    <a:pos x="32" y="2"/>
                  </a:cxn>
                  <a:cxn ang="0">
                    <a:pos x="33" y="7"/>
                  </a:cxn>
                  <a:cxn ang="0">
                    <a:pos x="41" y="8"/>
                  </a:cxn>
                  <a:cxn ang="0">
                    <a:pos x="39" y="13"/>
                  </a:cxn>
                  <a:cxn ang="0">
                    <a:pos x="48" y="10"/>
                  </a:cxn>
                  <a:cxn ang="0">
                    <a:pos x="56" y="7"/>
                  </a:cxn>
                  <a:cxn ang="0">
                    <a:pos x="64" y="11"/>
                  </a:cxn>
                  <a:cxn ang="0">
                    <a:pos x="67" y="16"/>
                  </a:cxn>
                  <a:cxn ang="0">
                    <a:pos x="68" y="28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54" y="56"/>
                  </a:cxn>
                  <a:cxn ang="0">
                    <a:pos x="56" y="67"/>
                  </a:cxn>
                  <a:cxn ang="0">
                    <a:pos x="61" y="80"/>
                  </a:cxn>
                  <a:cxn ang="0">
                    <a:pos x="64" y="11"/>
                  </a:cxn>
                  <a:cxn ang="0">
                    <a:pos x="64" y="14"/>
                  </a:cxn>
                  <a:cxn ang="0">
                    <a:pos x="67" y="13"/>
                  </a:cxn>
                  <a:cxn ang="0">
                    <a:pos x="44" y="7"/>
                  </a:cxn>
                  <a:cxn ang="0">
                    <a:pos x="61" y="10"/>
                  </a:cxn>
                  <a:cxn ang="0">
                    <a:pos x="62" y="8"/>
                  </a:cxn>
                  <a:cxn ang="0">
                    <a:pos x="59" y="3"/>
                  </a:cxn>
                  <a:cxn ang="0">
                    <a:pos x="59" y="5"/>
                  </a:cxn>
                  <a:cxn ang="0">
                    <a:pos x="59" y="10"/>
                  </a:cxn>
                </a:cxnLst>
                <a:rect l="0" t="0" r="r" b="b"/>
                <a:pathLst>
                  <a:path w="74" h="92">
                    <a:moveTo>
                      <a:pt x="61" y="80"/>
                    </a:moveTo>
                    <a:cubicBezTo>
                      <a:pt x="61" y="81"/>
                      <a:pt x="59" y="80"/>
                      <a:pt x="56" y="81"/>
                    </a:cubicBezTo>
                    <a:cubicBezTo>
                      <a:pt x="54" y="84"/>
                      <a:pt x="59" y="86"/>
                      <a:pt x="57" y="86"/>
                    </a:cubicBezTo>
                    <a:cubicBezTo>
                      <a:pt x="54" y="87"/>
                      <a:pt x="59" y="89"/>
                      <a:pt x="57" y="90"/>
                    </a:cubicBezTo>
                    <a:cubicBezTo>
                      <a:pt x="56" y="92"/>
                      <a:pt x="56" y="87"/>
                      <a:pt x="54" y="89"/>
                    </a:cubicBezTo>
                    <a:cubicBezTo>
                      <a:pt x="53" y="89"/>
                      <a:pt x="51" y="86"/>
                      <a:pt x="51" y="87"/>
                    </a:cubicBezTo>
                    <a:cubicBezTo>
                      <a:pt x="50" y="90"/>
                      <a:pt x="48" y="87"/>
                      <a:pt x="47" y="89"/>
                    </a:cubicBezTo>
                    <a:cubicBezTo>
                      <a:pt x="44" y="90"/>
                      <a:pt x="42" y="92"/>
                      <a:pt x="41" y="90"/>
                    </a:cubicBezTo>
                    <a:cubicBezTo>
                      <a:pt x="41" y="89"/>
                      <a:pt x="39" y="90"/>
                      <a:pt x="38" y="89"/>
                    </a:cubicBezTo>
                    <a:cubicBezTo>
                      <a:pt x="36" y="89"/>
                      <a:pt x="38" y="92"/>
                      <a:pt x="36" y="92"/>
                    </a:cubicBezTo>
                    <a:cubicBezTo>
                      <a:pt x="35" y="92"/>
                      <a:pt x="33" y="87"/>
                      <a:pt x="30" y="90"/>
                    </a:cubicBezTo>
                    <a:cubicBezTo>
                      <a:pt x="29" y="89"/>
                      <a:pt x="27" y="87"/>
                      <a:pt x="26" y="89"/>
                    </a:cubicBezTo>
                    <a:cubicBezTo>
                      <a:pt x="24" y="89"/>
                      <a:pt x="24" y="86"/>
                      <a:pt x="23" y="87"/>
                    </a:cubicBezTo>
                    <a:cubicBezTo>
                      <a:pt x="20" y="87"/>
                      <a:pt x="23" y="89"/>
                      <a:pt x="20" y="89"/>
                    </a:cubicBezTo>
                    <a:cubicBezTo>
                      <a:pt x="16" y="89"/>
                      <a:pt x="16" y="90"/>
                      <a:pt x="13" y="89"/>
                    </a:cubicBezTo>
                    <a:cubicBezTo>
                      <a:pt x="13" y="76"/>
                      <a:pt x="21" y="73"/>
                      <a:pt x="18" y="73"/>
                    </a:cubicBezTo>
                    <a:cubicBezTo>
                      <a:pt x="16" y="72"/>
                      <a:pt x="15" y="70"/>
                      <a:pt x="12" y="72"/>
                    </a:cubicBezTo>
                    <a:cubicBezTo>
                      <a:pt x="9" y="72"/>
                      <a:pt x="10" y="70"/>
                      <a:pt x="9" y="70"/>
                    </a:cubicBezTo>
                    <a:cubicBezTo>
                      <a:pt x="6" y="70"/>
                      <a:pt x="7" y="67"/>
                      <a:pt x="4" y="67"/>
                    </a:cubicBezTo>
                    <a:cubicBezTo>
                      <a:pt x="4" y="64"/>
                      <a:pt x="7" y="64"/>
                      <a:pt x="6" y="62"/>
                    </a:cubicBezTo>
                    <a:cubicBezTo>
                      <a:pt x="6" y="62"/>
                      <a:pt x="3" y="62"/>
                      <a:pt x="3" y="58"/>
                    </a:cubicBezTo>
                    <a:cubicBezTo>
                      <a:pt x="7" y="55"/>
                      <a:pt x="3" y="56"/>
                      <a:pt x="4" y="55"/>
                    </a:cubicBezTo>
                    <a:cubicBezTo>
                      <a:pt x="4" y="53"/>
                      <a:pt x="3" y="53"/>
                      <a:pt x="1" y="52"/>
                    </a:cubicBezTo>
                    <a:cubicBezTo>
                      <a:pt x="1" y="52"/>
                      <a:pt x="4" y="50"/>
                      <a:pt x="1" y="48"/>
                    </a:cubicBezTo>
                    <a:cubicBezTo>
                      <a:pt x="0" y="48"/>
                      <a:pt x="3" y="48"/>
                      <a:pt x="3" y="47"/>
                    </a:cubicBezTo>
                    <a:cubicBezTo>
                      <a:pt x="3" y="45"/>
                      <a:pt x="4" y="45"/>
                      <a:pt x="3" y="42"/>
                    </a:cubicBezTo>
                    <a:cubicBezTo>
                      <a:pt x="1" y="39"/>
                      <a:pt x="1" y="38"/>
                      <a:pt x="4" y="39"/>
                    </a:cubicBezTo>
                    <a:cubicBezTo>
                      <a:pt x="6" y="39"/>
                      <a:pt x="9" y="38"/>
                      <a:pt x="7" y="36"/>
                    </a:cubicBezTo>
                    <a:cubicBezTo>
                      <a:pt x="6" y="36"/>
                      <a:pt x="10" y="34"/>
                      <a:pt x="10" y="33"/>
                    </a:cubicBezTo>
                    <a:cubicBezTo>
                      <a:pt x="10" y="30"/>
                      <a:pt x="7" y="33"/>
                      <a:pt x="7" y="30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0" y="30"/>
                      <a:pt x="10" y="28"/>
                      <a:pt x="12" y="22"/>
                    </a:cubicBezTo>
                    <a:cubicBezTo>
                      <a:pt x="12" y="21"/>
                      <a:pt x="9" y="22"/>
                      <a:pt x="10" y="19"/>
                    </a:cubicBezTo>
                    <a:cubicBezTo>
                      <a:pt x="10" y="16"/>
                      <a:pt x="12" y="16"/>
                      <a:pt x="15" y="16"/>
                    </a:cubicBezTo>
                    <a:cubicBezTo>
                      <a:pt x="21" y="16"/>
                      <a:pt x="16" y="17"/>
                      <a:pt x="20" y="19"/>
                    </a:cubicBezTo>
                    <a:cubicBezTo>
                      <a:pt x="21" y="21"/>
                      <a:pt x="18" y="17"/>
                      <a:pt x="21" y="17"/>
                    </a:cubicBezTo>
                    <a:cubicBezTo>
                      <a:pt x="23" y="17"/>
                      <a:pt x="21" y="21"/>
                      <a:pt x="23" y="21"/>
                    </a:cubicBezTo>
                    <a:cubicBezTo>
                      <a:pt x="24" y="19"/>
                      <a:pt x="21" y="13"/>
                      <a:pt x="23" y="14"/>
                    </a:cubicBezTo>
                    <a:cubicBezTo>
                      <a:pt x="26" y="14"/>
                      <a:pt x="27" y="14"/>
                      <a:pt x="29" y="16"/>
                    </a:cubicBezTo>
                    <a:cubicBezTo>
                      <a:pt x="30" y="17"/>
                      <a:pt x="29" y="14"/>
                      <a:pt x="26" y="13"/>
                    </a:cubicBezTo>
                    <a:cubicBezTo>
                      <a:pt x="24" y="13"/>
                      <a:pt x="24" y="13"/>
                      <a:pt x="26" y="11"/>
                    </a:cubicBezTo>
                    <a:cubicBezTo>
                      <a:pt x="27" y="11"/>
                      <a:pt x="23" y="11"/>
                      <a:pt x="24" y="10"/>
                    </a:cubicBezTo>
                    <a:cubicBezTo>
                      <a:pt x="26" y="8"/>
                      <a:pt x="23" y="10"/>
                      <a:pt x="23" y="8"/>
                    </a:cubicBezTo>
                    <a:cubicBezTo>
                      <a:pt x="23" y="7"/>
                      <a:pt x="27" y="8"/>
                      <a:pt x="26" y="5"/>
                    </a:cubicBezTo>
                    <a:cubicBezTo>
                      <a:pt x="24" y="3"/>
                      <a:pt x="23" y="3"/>
                      <a:pt x="23" y="2"/>
                    </a:cubicBezTo>
                    <a:cubicBezTo>
                      <a:pt x="24" y="2"/>
                      <a:pt x="24" y="0"/>
                      <a:pt x="26" y="2"/>
                    </a:cubicBezTo>
                    <a:cubicBezTo>
                      <a:pt x="27" y="2"/>
                      <a:pt x="29" y="2"/>
                      <a:pt x="29" y="2"/>
                    </a:cubicBezTo>
                    <a:cubicBezTo>
                      <a:pt x="30" y="3"/>
                      <a:pt x="30" y="2"/>
                      <a:pt x="32" y="2"/>
                    </a:cubicBezTo>
                    <a:cubicBezTo>
                      <a:pt x="33" y="3"/>
                      <a:pt x="33" y="2"/>
                      <a:pt x="33" y="3"/>
                    </a:cubicBezTo>
                    <a:cubicBezTo>
                      <a:pt x="35" y="7"/>
                      <a:pt x="32" y="7"/>
                      <a:pt x="33" y="7"/>
                    </a:cubicBezTo>
                    <a:cubicBezTo>
                      <a:pt x="35" y="7"/>
                      <a:pt x="35" y="8"/>
                      <a:pt x="36" y="7"/>
                    </a:cubicBezTo>
                    <a:cubicBezTo>
                      <a:pt x="38" y="7"/>
                      <a:pt x="36" y="10"/>
                      <a:pt x="41" y="8"/>
                    </a:cubicBezTo>
                    <a:cubicBezTo>
                      <a:pt x="44" y="7"/>
                      <a:pt x="42" y="8"/>
                      <a:pt x="42" y="10"/>
                    </a:cubicBezTo>
                    <a:cubicBezTo>
                      <a:pt x="44" y="11"/>
                      <a:pt x="39" y="11"/>
                      <a:pt x="39" y="13"/>
                    </a:cubicBezTo>
                    <a:cubicBezTo>
                      <a:pt x="41" y="14"/>
                      <a:pt x="42" y="11"/>
                      <a:pt x="44" y="13"/>
                    </a:cubicBezTo>
                    <a:cubicBezTo>
                      <a:pt x="47" y="14"/>
                      <a:pt x="44" y="10"/>
                      <a:pt x="48" y="10"/>
                    </a:cubicBezTo>
                    <a:cubicBezTo>
                      <a:pt x="51" y="10"/>
                      <a:pt x="53" y="7"/>
                      <a:pt x="53" y="7"/>
                    </a:cubicBezTo>
                    <a:cubicBezTo>
                      <a:pt x="54" y="5"/>
                      <a:pt x="54" y="8"/>
                      <a:pt x="56" y="7"/>
                    </a:cubicBezTo>
                    <a:cubicBezTo>
                      <a:pt x="57" y="7"/>
                      <a:pt x="56" y="8"/>
                      <a:pt x="59" y="10"/>
                    </a:cubicBezTo>
                    <a:cubicBezTo>
                      <a:pt x="61" y="13"/>
                      <a:pt x="64" y="10"/>
                      <a:pt x="64" y="11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4"/>
                      <a:pt x="64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24"/>
                      <a:pt x="64" y="25"/>
                      <a:pt x="68" y="28"/>
                    </a:cubicBezTo>
                    <a:cubicBezTo>
                      <a:pt x="73" y="31"/>
                      <a:pt x="68" y="31"/>
                      <a:pt x="70" y="33"/>
                    </a:cubicBezTo>
                    <a:cubicBezTo>
                      <a:pt x="73" y="38"/>
                      <a:pt x="70" y="38"/>
                      <a:pt x="70" y="41"/>
                    </a:cubicBezTo>
                    <a:cubicBezTo>
                      <a:pt x="71" y="45"/>
                      <a:pt x="74" y="41"/>
                      <a:pt x="73" y="50"/>
                    </a:cubicBezTo>
                    <a:cubicBezTo>
                      <a:pt x="70" y="52"/>
                      <a:pt x="68" y="48"/>
                      <a:pt x="68" y="48"/>
                    </a:cubicBezTo>
                    <a:cubicBezTo>
                      <a:pt x="67" y="48"/>
                      <a:pt x="70" y="50"/>
                      <a:pt x="65" y="52"/>
                    </a:cubicBezTo>
                    <a:cubicBezTo>
                      <a:pt x="61" y="52"/>
                      <a:pt x="59" y="55"/>
                      <a:pt x="54" y="56"/>
                    </a:cubicBezTo>
                    <a:cubicBezTo>
                      <a:pt x="51" y="58"/>
                      <a:pt x="50" y="58"/>
                      <a:pt x="51" y="61"/>
                    </a:cubicBezTo>
                    <a:cubicBezTo>
                      <a:pt x="54" y="64"/>
                      <a:pt x="50" y="66"/>
                      <a:pt x="56" y="67"/>
                    </a:cubicBezTo>
                    <a:cubicBezTo>
                      <a:pt x="59" y="69"/>
                      <a:pt x="59" y="72"/>
                      <a:pt x="64" y="75"/>
                    </a:cubicBezTo>
                    <a:cubicBezTo>
                      <a:pt x="64" y="80"/>
                      <a:pt x="61" y="76"/>
                      <a:pt x="61" y="80"/>
                    </a:cubicBezTo>
                    <a:close/>
                    <a:moveTo>
                      <a:pt x="67" y="13"/>
                    </a:moveTo>
                    <a:cubicBezTo>
                      <a:pt x="65" y="13"/>
                      <a:pt x="65" y="11"/>
                      <a:pt x="64" y="11"/>
                    </a:cubicBezTo>
                    <a:cubicBezTo>
                      <a:pt x="64" y="10"/>
                      <a:pt x="64" y="13"/>
                      <a:pt x="65" y="13"/>
                    </a:cubicBezTo>
                    <a:cubicBezTo>
                      <a:pt x="65" y="14"/>
                      <a:pt x="64" y="14"/>
                      <a:pt x="64" y="14"/>
                    </a:cubicBezTo>
                    <a:cubicBezTo>
                      <a:pt x="65" y="14"/>
                      <a:pt x="67" y="14"/>
                      <a:pt x="67" y="14"/>
                    </a:cubicBezTo>
                    <a:cubicBezTo>
                      <a:pt x="67" y="13"/>
                      <a:pt x="67" y="13"/>
                      <a:pt x="67" y="13"/>
                    </a:cubicBezTo>
                    <a:close/>
                    <a:moveTo>
                      <a:pt x="42" y="7"/>
                    </a:moveTo>
                    <a:cubicBezTo>
                      <a:pt x="42" y="5"/>
                      <a:pt x="44" y="7"/>
                      <a:pt x="44" y="7"/>
                    </a:cubicBezTo>
                    <a:cubicBezTo>
                      <a:pt x="44" y="8"/>
                      <a:pt x="41" y="7"/>
                      <a:pt x="42" y="7"/>
                    </a:cubicBezTo>
                    <a:close/>
                    <a:moveTo>
                      <a:pt x="61" y="10"/>
                    </a:moveTo>
                    <a:cubicBezTo>
                      <a:pt x="61" y="8"/>
                      <a:pt x="61" y="7"/>
                      <a:pt x="62" y="8"/>
                    </a:cubicBezTo>
                    <a:cubicBezTo>
                      <a:pt x="64" y="10"/>
                      <a:pt x="64" y="8"/>
                      <a:pt x="62" y="8"/>
                    </a:cubicBezTo>
                    <a:cubicBezTo>
                      <a:pt x="61" y="7"/>
                      <a:pt x="64" y="5"/>
                      <a:pt x="62" y="5"/>
                    </a:cubicBezTo>
                    <a:cubicBezTo>
                      <a:pt x="61" y="5"/>
                      <a:pt x="61" y="3"/>
                      <a:pt x="59" y="3"/>
                    </a:cubicBezTo>
                    <a:cubicBezTo>
                      <a:pt x="57" y="5"/>
                      <a:pt x="61" y="5"/>
                      <a:pt x="61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9" y="7"/>
                      <a:pt x="59" y="8"/>
                    </a:cubicBezTo>
                    <a:cubicBezTo>
                      <a:pt x="57" y="8"/>
                      <a:pt x="59" y="8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6" name="Freeform 186"/>
              <p:cNvSpPr>
                <a:spLocks/>
              </p:cNvSpPr>
              <p:nvPr/>
            </p:nvSpPr>
            <p:spPr bwMode="auto">
              <a:xfrm>
                <a:off x="2755" y="1979"/>
                <a:ext cx="58" cy="62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5" y="11"/>
                  </a:cxn>
                  <a:cxn ang="0">
                    <a:pos x="28" y="14"/>
                  </a:cxn>
                  <a:cxn ang="0">
                    <a:pos x="25" y="17"/>
                  </a:cxn>
                  <a:cxn ang="0">
                    <a:pos x="22" y="20"/>
                  </a:cxn>
                  <a:cxn ang="0">
                    <a:pos x="21" y="23"/>
                  </a:cxn>
                  <a:cxn ang="0">
                    <a:pos x="21" y="28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16" y="26"/>
                  </a:cxn>
                  <a:cxn ang="0">
                    <a:pos x="12" y="25"/>
                  </a:cxn>
                  <a:cxn ang="0">
                    <a:pos x="9" y="25"/>
                  </a:cxn>
                  <a:cxn ang="0">
                    <a:pos x="7" y="25"/>
                  </a:cxn>
                  <a:cxn ang="0">
                    <a:pos x="4" y="26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1" y="22"/>
                  </a:cxn>
                  <a:cxn ang="0">
                    <a:pos x="4" y="18"/>
                  </a:cxn>
                  <a:cxn ang="0">
                    <a:pos x="7" y="14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5" y="5"/>
                  </a:cxn>
                  <a:cxn ang="0">
                    <a:pos x="19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27" y="9"/>
                  </a:cxn>
                </a:cxnLst>
                <a:rect l="0" t="0" r="r" b="b"/>
                <a:pathLst>
                  <a:path w="30" h="32">
                    <a:moveTo>
                      <a:pt x="27" y="9"/>
                    </a:moveTo>
                    <a:cubicBezTo>
                      <a:pt x="25" y="9"/>
                      <a:pt x="25" y="9"/>
                      <a:pt x="25" y="11"/>
                    </a:cubicBezTo>
                    <a:cubicBezTo>
                      <a:pt x="25" y="14"/>
                      <a:pt x="28" y="11"/>
                      <a:pt x="28" y="14"/>
                    </a:cubicBezTo>
                    <a:cubicBezTo>
                      <a:pt x="28" y="15"/>
                      <a:pt x="24" y="17"/>
                      <a:pt x="25" y="17"/>
                    </a:cubicBezTo>
                    <a:cubicBezTo>
                      <a:pt x="27" y="18"/>
                      <a:pt x="24" y="20"/>
                      <a:pt x="22" y="20"/>
                    </a:cubicBezTo>
                    <a:cubicBezTo>
                      <a:pt x="19" y="18"/>
                      <a:pt x="19" y="20"/>
                      <a:pt x="21" y="23"/>
                    </a:cubicBezTo>
                    <a:cubicBezTo>
                      <a:pt x="22" y="26"/>
                      <a:pt x="21" y="26"/>
                      <a:pt x="21" y="28"/>
                    </a:cubicBezTo>
                    <a:cubicBezTo>
                      <a:pt x="21" y="29"/>
                      <a:pt x="18" y="29"/>
                      <a:pt x="19" y="29"/>
                    </a:cubicBezTo>
                    <a:cubicBezTo>
                      <a:pt x="22" y="31"/>
                      <a:pt x="19" y="32"/>
                      <a:pt x="19" y="32"/>
                    </a:cubicBezTo>
                    <a:cubicBezTo>
                      <a:pt x="13" y="32"/>
                      <a:pt x="22" y="28"/>
                      <a:pt x="16" y="26"/>
                    </a:cubicBezTo>
                    <a:cubicBezTo>
                      <a:pt x="12" y="26"/>
                      <a:pt x="13" y="23"/>
                      <a:pt x="12" y="25"/>
                    </a:cubicBezTo>
                    <a:cubicBezTo>
                      <a:pt x="10" y="25"/>
                      <a:pt x="12" y="23"/>
                      <a:pt x="9" y="25"/>
                    </a:cubicBezTo>
                    <a:cubicBezTo>
                      <a:pt x="7" y="25"/>
                      <a:pt x="9" y="23"/>
                      <a:pt x="7" y="25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8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3" y="26"/>
                      <a:pt x="4" y="25"/>
                      <a:pt x="4" y="25"/>
                    </a:cubicBezTo>
                    <a:cubicBezTo>
                      <a:pt x="6" y="25"/>
                      <a:pt x="4" y="23"/>
                      <a:pt x="4" y="25"/>
                    </a:cubicBezTo>
                    <a:cubicBezTo>
                      <a:pt x="3" y="25"/>
                      <a:pt x="0" y="23"/>
                      <a:pt x="0" y="23"/>
                    </a:cubicBezTo>
                    <a:cubicBezTo>
                      <a:pt x="1" y="22"/>
                      <a:pt x="1" y="23"/>
                      <a:pt x="4" y="23"/>
                    </a:cubicBezTo>
                    <a:cubicBezTo>
                      <a:pt x="9" y="22"/>
                      <a:pt x="3" y="22"/>
                      <a:pt x="1" y="22"/>
                    </a:cubicBezTo>
                    <a:cubicBezTo>
                      <a:pt x="1" y="20"/>
                      <a:pt x="6" y="20"/>
                      <a:pt x="4" y="18"/>
                    </a:cubicBezTo>
                    <a:cubicBezTo>
                      <a:pt x="4" y="17"/>
                      <a:pt x="6" y="20"/>
                      <a:pt x="7" y="14"/>
                    </a:cubicBezTo>
                    <a:cubicBezTo>
                      <a:pt x="10" y="9"/>
                      <a:pt x="9" y="5"/>
                      <a:pt x="10" y="6"/>
                    </a:cubicBezTo>
                    <a:cubicBezTo>
                      <a:pt x="15" y="5"/>
                      <a:pt x="12" y="6"/>
                      <a:pt x="12" y="8"/>
                    </a:cubicBezTo>
                    <a:cubicBezTo>
                      <a:pt x="12" y="9"/>
                      <a:pt x="15" y="9"/>
                      <a:pt x="13" y="9"/>
                    </a:cubicBezTo>
                    <a:cubicBezTo>
                      <a:pt x="12" y="11"/>
                      <a:pt x="12" y="12"/>
                      <a:pt x="13" y="14"/>
                    </a:cubicBezTo>
                    <a:cubicBezTo>
                      <a:pt x="16" y="15"/>
                      <a:pt x="19" y="11"/>
                      <a:pt x="16" y="11"/>
                    </a:cubicBezTo>
                    <a:cubicBezTo>
                      <a:pt x="15" y="9"/>
                      <a:pt x="18" y="8"/>
                      <a:pt x="16" y="8"/>
                    </a:cubicBezTo>
                    <a:cubicBezTo>
                      <a:pt x="15" y="8"/>
                      <a:pt x="16" y="5"/>
                      <a:pt x="15" y="5"/>
                    </a:cubicBezTo>
                    <a:cubicBezTo>
                      <a:pt x="13" y="5"/>
                      <a:pt x="15" y="1"/>
                      <a:pt x="19" y="0"/>
                    </a:cubicBezTo>
                    <a:cubicBezTo>
                      <a:pt x="24" y="0"/>
                      <a:pt x="25" y="0"/>
                      <a:pt x="27" y="1"/>
                    </a:cubicBezTo>
                    <a:cubicBezTo>
                      <a:pt x="28" y="1"/>
                      <a:pt x="28" y="3"/>
                      <a:pt x="30" y="3"/>
                    </a:cubicBezTo>
                    <a:cubicBezTo>
                      <a:pt x="28" y="9"/>
                      <a:pt x="28" y="11"/>
                      <a:pt x="27" y="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7" name="Freeform 187"/>
              <p:cNvSpPr>
                <a:spLocks/>
              </p:cNvSpPr>
              <p:nvPr/>
            </p:nvSpPr>
            <p:spPr bwMode="auto">
              <a:xfrm>
                <a:off x="2739" y="2024"/>
                <a:ext cx="66" cy="49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16"/>
                  </a:cxn>
                  <a:cxn ang="0">
                    <a:pos x="26" y="25"/>
                  </a:cxn>
                  <a:cxn ang="0">
                    <a:pos x="21" y="22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14"/>
                  </a:cxn>
                  <a:cxn ang="0">
                    <a:pos x="6" y="11"/>
                  </a:cxn>
                  <a:cxn ang="0">
                    <a:pos x="0" y="7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8" y="10"/>
                  </a:cxn>
                  <a:cxn ang="0">
                    <a:pos x="31" y="13"/>
                  </a:cxn>
                </a:cxnLst>
                <a:rect l="0" t="0" r="r" b="b"/>
                <a:pathLst>
                  <a:path w="34" h="25">
                    <a:moveTo>
                      <a:pt x="31" y="13"/>
                    </a:moveTo>
                    <a:cubicBezTo>
                      <a:pt x="29" y="14"/>
                      <a:pt x="34" y="13"/>
                      <a:pt x="29" y="16"/>
                    </a:cubicBezTo>
                    <a:cubicBezTo>
                      <a:pt x="24" y="19"/>
                      <a:pt x="26" y="24"/>
                      <a:pt x="26" y="25"/>
                    </a:cubicBezTo>
                    <a:cubicBezTo>
                      <a:pt x="23" y="25"/>
                      <a:pt x="23" y="22"/>
                      <a:pt x="21" y="22"/>
                    </a:cubicBezTo>
                    <a:cubicBezTo>
                      <a:pt x="17" y="21"/>
                      <a:pt x="20" y="18"/>
                      <a:pt x="18" y="18"/>
                    </a:cubicBezTo>
                    <a:cubicBezTo>
                      <a:pt x="17" y="16"/>
                      <a:pt x="15" y="22"/>
                      <a:pt x="14" y="18"/>
                    </a:cubicBezTo>
                    <a:cubicBezTo>
                      <a:pt x="14" y="14"/>
                      <a:pt x="11" y="16"/>
                      <a:pt x="9" y="14"/>
                    </a:cubicBezTo>
                    <a:cubicBezTo>
                      <a:pt x="8" y="11"/>
                      <a:pt x="8" y="14"/>
                      <a:pt x="6" y="11"/>
                    </a:cubicBezTo>
                    <a:cubicBezTo>
                      <a:pt x="4" y="8"/>
                      <a:pt x="3" y="13"/>
                      <a:pt x="0" y="7"/>
                    </a:cubicBezTo>
                    <a:cubicBezTo>
                      <a:pt x="3" y="5"/>
                      <a:pt x="4" y="4"/>
                      <a:pt x="8" y="2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11" y="5"/>
                      <a:pt x="12" y="4"/>
                    </a:cubicBezTo>
                    <a:cubicBezTo>
                      <a:pt x="14" y="2"/>
                      <a:pt x="15" y="4"/>
                      <a:pt x="15" y="2"/>
                    </a:cubicBezTo>
                    <a:cubicBezTo>
                      <a:pt x="17" y="0"/>
                      <a:pt x="15" y="2"/>
                      <a:pt x="17" y="2"/>
                    </a:cubicBezTo>
                    <a:cubicBezTo>
                      <a:pt x="20" y="0"/>
                      <a:pt x="18" y="2"/>
                      <a:pt x="20" y="2"/>
                    </a:cubicBezTo>
                    <a:cubicBezTo>
                      <a:pt x="21" y="0"/>
                      <a:pt x="20" y="4"/>
                      <a:pt x="24" y="4"/>
                    </a:cubicBezTo>
                    <a:cubicBezTo>
                      <a:pt x="31" y="5"/>
                      <a:pt x="21" y="10"/>
                      <a:pt x="28" y="10"/>
                    </a:cubicBezTo>
                    <a:cubicBezTo>
                      <a:pt x="29" y="11"/>
                      <a:pt x="31" y="11"/>
                      <a:pt x="31" y="1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8" name="Freeform 188"/>
              <p:cNvSpPr>
                <a:spLocks/>
              </p:cNvSpPr>
              <p:nvPr/>
            </p:nvSpPr>
            <p:spPr bwMode="auto">
              <a:xfrm>
                <a:off x="2786" y="2053"/>
                <a:ext cx="19" cy="20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2" y="10"/>
                  </a:cxn>
                  <a:cxn ang="0">
                    <a:pos x="7" y="10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7" y="7"/>
                      <a:pt x="10" y="7"/>
                      <a:pt x="8" y="5"/>
                    </a:cubicBezTo>
                    <a:cubicBezTo>
                      <a:pt x="8" y="5"/>
                      <a:pt x="5" y="5"/>
                      <a:pt x="5" y="0"/>
                    </a:cubicBezTo>
                    <a:cubicBezTo>
                      <a:pt x="0" y="4"/>
                      <a:pt x="2" y="9"/>
                      <a:pt x="2" y="10"/>
                    </a:cubicBezTo>
                    <a:cubicBezTo>
                      <a:pt x="5" y="10"/>
                      <a:pt x="5" y="10"/>
                      <a:pt x="7" y="1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69" name="Freeform 189"/>
              <p:cNvSpPr>
                <a:spLocks/>
              </p:cNvSpPr>
              <p:nvPr/>
            </p:nvSpPr>
            <p:spPr bwMode="auto">
              <a:xfrm>
                <a:off x="3034" y="1851"/>
                <a:ext cx="27" cy="18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3" y="9"/>
                  </a:cxn>
                </a:cxnLst>
                <a:rect l="0" t="0" r="r" b="b"/>
                <a:pathLst>
                  <a:path w="14" h="9">
                    <a:moveTo>
                      <a:pt x="3" y="9"/>
                    </a:moveTo>
                    <a:cubicBezTo>
                      <a:pt x="1" y="9"/>
                      <a:pt x="1" y="8"/>
                      <a:pt x="3" y="8"/>
                    </a:cubicBezTo>
                    <a:cubicBezTo>
                      <a:pt x="4" y="8"/>
                      <a:pt x="4" y="6"/>
                      <a:pt x="3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3"/>
                      <a:pt x="0" y="2"/>
                      <a:pt x="1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7" y="2"/>
                      <a:pt x="9" y="0"/>
                      <a:pt x="11" y="2"/>
                    </a:cubicBezTo>
                    <a:cubicBezTo>
                      <a:pt x="14" y="3"/>
                      <a:pt x="14" y="3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11" y="5"/>
                      <a:pt x="7" y="6"/>
                      <a:pt x="6" y="6"/>
                    </a:cubicBezTo>
                    <a:cubicBezTo>
                      <a:pt x="6" y="5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0" name="Freeform 190"/>
              <p:cNvSpPr>
                <a:spLocks/>
              </p:cNvSpPr>
              <p:nvPr/>
            </p:nvSpPr>
            <p:spPr bwMode="auto">
              <a:xfrm>
                <a:off x="3040" y="1840"/>
                <a:ext cx="17" cy="11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5" y="6"/>
                  </a:cxn>
                </a:cxnLst>
                <a:rect l="0" t="0" r="r" b="b"/>
                <a:pathLst>
                  <a:path w="9" h="6">
                    <a:moveTo>
                      <a:pt x="5" y="6"/>
                    </a:moveTo>
                    <a:cubicBezTo>
                      <a:pt x="3" y="6"/>
                      <a:pt x="3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3"/>
                      <a:pt x="5" y="2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1" name="Freeform 191"/>
              <p:cNvSpPr>
                <a:spLocks/>
              </p:cNvSpPr>
              <p:nvPr/>
            </p:nvSpPr>
            <p:spPr bwMode="auto">
              <a:xfrm>
                <a:off x="3055" y="1849"/>
                <a:ext cx="6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0" y="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3" y="1"/>
                      <a:pt x="3" y="3"/>
                    </a:cubicBezTo>
                    <a:cubicBezTo>
                      <a:pt x="1" y="4"/>
                      <a:pt x="0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2" name="Freeform 192"/>
              <p:cNvSpPr>
                <a:spLocks/>
              </p:cNvSpPr>
              <p:nvPr/>
            </p:nvSpPr>
            <p:spPr bwMode="auto">
              <a:xfrm>
                <a:off x="3055" y="1844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1"/>
                      <a:pt x="1" y="0"/>
                      <a:pt x="1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3" name="Freeform 193"/>
              <p:cNvSpPr>
                <a:spLocks noEditPoints="1"/>
              </p:cNvSpPr>
              <p:nvPr/>
            </p:nvSpPr>
            <p:spPr bwMode="auto">
              <a:xfrm>
                <a:off x="2871" y="1578"/>
                <a:ext cx="202" cy="359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6" y="127"/>
                  </a:cxn>
                  <a:cxn ang="0">
                    <a:pos x="11" y="120"/>
                  </a:cxn>
                  <a:cxn ang="0">
                    <a:pos x="12" y="109"/>
                  </a:cxn>
                  <a:cxn ang="0">
                    <a:pos x="9" y="92"/>
                  </a:cxn>
                  <a:cxn ang="0">
                    <a:pos x="8" y="82"/>
                  </a:cxn>
                  <a:cxn ang="0">
                    <a:pos x="15" y="70"/>
                  </a:cxn>
                  <a:cxn ang="0">
                    <a:pos x="22" y="64"/>
                  </a:cxn>
                  <a:cxn ang="0">
                    <a:pos x="28" y="51"/>
                  </a:cxn>
                  <a:cxn ang="0">
                    <a:pos x="34" y="39"/>
                  </a:cxn>
                  <a:cxn ang="0">
                    <a:pos x="41" y="28"/>
                  </a:cxn>
                  <a:cxn ang="0">
                    <a:pos x="44" y="18"/>
                  </a:cxn>
                  <a:cxn ang="0">
                    <a:pos x="55" y="15"/>
                  </a:cxn>
                  <a:cxn ang="0">
                    <a:pos x="72" y="9"/>
                  </a:cxn>
                  <a:cxn ang="0">
                    <a:pos x="76" y="0"/>
                  </a:cxn>
                  <a:cxn ang="0">
                    <a:pos x="90" y="9"/>
                  </a:cxn>
                  <a:cxn ang="0">
                    <a:pos x="98" y="14"/>
                  </a:cxn>
                  <a:cxn ang="0">
                    <a:pos x="98" y="23"/>
                  </a:cxn>
                  <a:cxn ang="0">
                    <a:pos x="99" y="28"/>
                  </a:cxn>
                  <a:cxn ang="0">
                    <a:pos x="101" y="37"/>
                  </a:cxn>
                  <a:cxn ang="0">
                    <a:pos x="96" y="46"/>
                  </a:cxn>
                  <a:cxn ang="0">
                    <a:pos x="87" y="51"/>
                  </a:cxn>
                  <a:cxn ang="0">
                    <a:pos x="81" y="60"/>
                  </a:cxn>
                  <a:cxn ang="0">
                    <a:pos x="75" y="74"/>
                  </a:cxn>
                  <a:cxn ang="0">
                    <a:pos x="67" y="78"/>
                  </a:cxn>
                  <a:cxn ang="0">
                    <a:pos x="55" y="87"/>
                  </a:cxn>
                  <a:cxn ang="0">
                    <a:pos x="49" y="92"/>
                  </a:cxn>
                  <a:cxn ang="0">
                    <a:pos x="50" y="102"/>
                  </a:cxn>
                  <a:cxn ang="0">
                    <a:pos x="53" y="116"/>
                  </a:cxn>
                  <a:cxn ang="0">
                    <a:pos x="60" y="123"/>
                  </a:cxn>
                  <a:cxn ang="0">
                    <a:pos x="55" y="132"/>
                  </a:cxn>
                  <a:cxn ang="0">
                    <a:pos x="41" y="130"/>
                  </a:cxn>
                  <a:cxn ang="0">
                    <a:pos x="60" y="132"/>
                  </a:cxn>
                  <a:cxn ang="0">
                    <a:pos x="55" y="138"/>
                  </a:cxn>
                  <a:cxn ang="0">
                    <a:pos x="46" y="143"/>
                  </a:cxn>
                  <a:cxn ang="0">
                    <a:pos x="44" y="151"/>
                  </a:cxn>
                  <a:cxn ang="0">
                    <a:pos x="43" y="162"/>
                  </a:cxn>
                  <a:cxn ang="0">
                    <a:pos x="32" y="172"/>
                  </a:cxn>
                  <a:cxn ang="0">
                    <a:pos x="25" y="183"/>
                  </a:cxn>
                  <a:cxn ang="0">
                    <a:pos x="12" y="172"/>
                  </a:cxn>
                  <a:cxn ang="0">
                    <a:pos x="14" y="168"/>
                  </a:cxn>
                  <a:cxn ang="0">
                    <a:pos x="6" y="146"/>
                  </a:cxn>
                  <a:cxn ang="0">
                    <a:pos x="0" y="138"/>
                  </a:cxn>
                  <a:cxn ang="0">
                    <a:pos x="61" y="158"/>
                  </a:cxn>
                  <a:cxn ang="0">
                    <a:pos x="63" y="151"/>
                  </a:cxn>
                  <a:cxn ang="0">
                    <a:pos x="56" y="160"/>
                  </a:cxn>
                  <a:cxn ang="0">
                    <a:pos x="61" y="158"/>
                  </a:cxn>
                  <a:cxn ang="0">
                    <a:pos x="44" y="163"/>
                  </a:cxn>
                  <a:cxn ang="0">
                    <a:pos x="47" y="158"/>
                  </a:cxn>
                  <a:cxn ang="0">
                    <a:pos x="58" y="116"/>
                  </a:cxn>
                </a:cxnLst>
                <a:rect l="0" t="0" r="r" b="b"/>
                <a:pathLst>
                  <a:path w="104" h="185">
                    <a:moveTo>
                      <a:pt x="2" y="135"/>
                    </a:moveTo>
                    <a:cubicBezTo>
                      <a:pt x="2" y="135"/>
                      <a:pt x="2" y="137"/>
                      <a:pt x="3" y="138"/>
                    </a:cubicBezTo>
                    <a:cubicBezTo>
                      <a:pt x="3" y="140"/>
                      <a:pt x="6" y="137"/>
                      <a:pt x="5" y="132"/>
                    </a:cubicBezTo>
                    <a:cubicBezTo>
                      <a:pt x="3" y="129"/>
                      <a:pt x="6" y="129"/>
                      <a:pt x="6" y="127"/>
                    </a:cubicBezTo>
                    <a:cubicBezTo>
                      <a:pt x="5" y="124"/>
                      <a:pt x="8" y="127"/>
                      <a:pt x="9" y="124"/>
                    </a:cubicBezTo>
                    <a:cubicBezTo>
                      <a:pt x="12" y="121"/>
                      <a:pt x="9" y="121"/>
                      <a:pt x="11" y="120"/>
                    </a:cubicBezTo>
                    <a:cubicBezTo>
                      <a:pt x="14" y="118"/>
                      <a:pt x="8" y="112"/>
                      <a:pt x="9" y="110"/>
                    </a:cubicBezTo>
                    <a:cubicBezTo>
                      <a:pt x="9" y="109"/>
                      <a:pt x="12" y="112"/>
                      <a:pt x="12" y="109"/>
                    </a:cubicBezTo>
                    <a:cubicBezTo>
                      <a:pt x="14" y="107"/>
                      <a:pt x="15" y="106"/>
                      <a:pt x="11" y="104"/>
                    </a:cubicBezTo>
                    <a:cubicBezTo>
                      <a:pt x="5" y="101"/>
                      <a:pt x="11" y="96"/>
                      <a:pt x="9" y="92"/>
                    </a:cubicBezTo>
                    <a:cubicBezTo>
                      <a:pt x="6" y="88"/>
                      <a:pt x="9" y="88"/>
                      <a:pt x="8" y="87"/>
                    </a:cubicBezTo>
                    <a:cubicBezTo>
                      <a:pt x="6" y="85"/>
                      <a:pt x="9" y="85"/>
                      <a:pt x="8" y="82"/>
                    </a:cubicBezTo>
                    <a:cubicBezTo>
                      <a:pt x="5" y="79"/>
                      <a:pt x="9" y="79"/>
                      <a:pt x="8" y="78"/>
                    </a:cubicBezTo>
                    <a:cubicBezTo>
                      <a:pt x="8" y="74"/>
                      <a:pt x="14" y="71"/>
                      <a:pt x="15" y="70"/>
                    </a:cubicBezTo>
                    <a:cubicBezTo>
                      <a:pt x="18" y="68"/>
                      <a:pt x="23" y="73"/>
                      <a:pt x="25" y="67"/>
                    </a:cubicBezTo>
                    <a:cubicBezTo>
                      <a:pt x="26" y="64"/>
                      <a:pt x="23" y="65"/>
                      <a:pt x="22" y="64"/>
                    </a:cubicBezTo>
                    <a:cubicBezTo>
                      <a:pt x="18" y="62"/>
                      <a:pt x="26" y="57"/>
                      <a:pt x="26" y="56"/>
                    </a:cubicBezTo>
                    <a:cubicBezTo>
                      <a:pt x="26" y="53"/>
                      <a:pt x="28" y="54"/>
                      <a:pt x="28" y="51"/>
                    </a:cubicBezTo>
                    <a:cubicBezTo>
                      <a:pt x="26" y="46"/>
                      <a:pt x="29" y="48"/>
                      <a:pt x="26" y="42"/>
                    </a:cubicBezTo>
                    <a:cubicBezTo>
                      <a:pt x="26" y="40"/>
                      <a:pt x="37" y="42"/>
                      <a:pt x="34" y="39"/>
                    </a:cubicBezTo>
                    <a:cubicBezTo>
                      <a:pt x="32" y="36"/>
                      <a:pt x="35" y="37"/>
                      <a:pt x="37" y="32"/>
                    </a:cubicBezTo>
                    <a:cubicBezTo>
                      <a:pt x="40" y="29"/>
                      <a:pt x="41" y="31"/>
                      <a:pt x="41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2"/>
                      <a:pt x="41" y="23"/>
                      <a:pt x="44" y="18"/>
                    </a:cubicBezTo>
                    <a:cubicBezTo>
                      <a:pt x="44" y="15"/>
                      <a:pt x="47" y="15"/>
                      <a:pt x="49" y="14"/>
                    </a:cubicBezTo>
                    <a:cubicBezTo>
                      <a:pt x="50" y="14"/>
                      <a:pt x="52" y="17"/>
                      <a:pt x="55" y="15"/>
                    </a:cubicBezTo>
                    <a:cubicBezTo>
                      <a:pt x="58" y="14"/>
                      <a:pt x="53" y="9"/>
                      <a:pt x="55" y="8"/>
                    </a:cubicBezTo>
                    <a:cubicBezTo>
                      <a:pt x="60" y="4"/>
                      <a:pt x="67" y="12"/>
                      <a:pt x="72" y="9"/>
                    </a:cubicBezTo>
                    <a:cubicBezTo>
                      <a:pt x="75" y="8"/>
                      <a:pt x="67" y="9"/>
                      <a:pt x="72" y="6"/>
                    </a:cubicBezTo>
                    <a:cubicBezTo>
                      <a:pt x="76" y="1"/>
                      <a:pt x="67" y="0"/>
                      <a:pt x="76" y="0"/>
                    </a:cubicBezTo>
                    <a:cubicBezTo>
                      <a:pt x="79" y="1"/>
                      <a:pt x="75" y="1"/>
                      <a:pt x="79" y="3"/>
                    </a:cubicBezTo>
                    <a:cubicBezTo>
                      <a:pt x="82" y="6"/>
                      <a:pt x="87" y="9"/>
                      <a:pt x="90" y="9"/>
                    </a:cubicBezTo>
                    <a:cubicBezTo>
                      <a:pt x="93" y="9"/>
                      <a:pt x="96" y="11"/>
                      <a:pt x="96" y="12"/>
                    </a:cubicBezTo>
                    <a:cubicBezTo>
                      <a:pt x="96" y="14"/>
                      <a:pt x="94" y="12"/>
                      <a:pt x="98" y="14"/>
                    </a:cubicBezTo>
                    <a:cubicBezTo>
                      <a:pt x="102" y="18"/>
                      <a:pt x="98" y="15"/>
                      <a:pt x="98" y="18"/>
                    </a:cubicBezTo>
                    <a:cubicBezTo>
                      <a:pt x="99" y="23"/>
                      <a:pt x="98" y="22"/>
                      <a:pt x="98" y="23"/>
                    </a:cubicBezTo>
                    <a:cubicBezTo>
                      <a:pt x="98" y="25"/>
                      <a:pt x="101" y="22"/>
                      <a:pt x="101" y="23"/>
                    </a:cubicBezTo>
                    <a:cubicBezTo>
                      <a:pt x="101" y="25"/>
                      <a:pt x="99" y="25"/>
                      <a:pt x="99" y="28"/>
                    </a:cubicBezTo>
                    <a:cubicBezTo>
                      <a:pt x="99" y="29"/>
                      <a:pt x="104" y="31"/>
                      <a:pt x="102" y="32"/>
                    </a:cubicBezTo>
                    <a:cubicBezTo>
                      <a:pt x="101" y="34"/>
                      <a:pt x="102" y="34"/>
                      <a:pt x="101" y="37"/>
                    </a:cubicBezTo>
                    <a:cubicBezTo>
                      <a:pt x="98" y="40"/>
                      <a:pt x="104" y="42"/>
                      <a:pt x="104" y="46"/>
                    </a:cubicBezTo>
                    <a:cubicBezTo>
                      <a:pt x="101" y="48"/>
                      <a:pt x="99" y="45"/>
                      <a:pt x="96" y="46"/>
                    </a:cubicBezTo>
                    <a:cubicBezTo>
                      <a:pt x="93" y="48"/>
                      <a:pt x="94" y="45"/>
                      <a:pt x="91" y="46"/>
                    </a:cubicBezTo>
                    <a:cubicBezTo>
                      <a:pt x="90" y="48"/>
                      <a:pt x="87" y="50"/>
                      <a:pt x="87" y="51"/>
                    </a:cubicBezTo>
                    <a:cubicBezTo>
                      <a:pt x="87" y="53"/>
                      <a:pt x="84" y="51"/>
                      <a:pt x="82" y="54"/>
                    </a:cubicBezTo>
                    <a:cubicBezTo>
                      <a:pt x="82" y="59"/>
                      <a:pt x="79" y="57"/>
                      <a:pt x="81" y="60"/>
                    </a:cubicBezTo>
                    <a:cubicBezTo>
                      <a:pt x="81" y="64"/>
                      <a:pt x="85" y="64"/>
                      <a:pt x="81" y="67"/>
                    </a:cubicBezTo>
                    <a:cubicBezTo>
                      <a:pt x="76" y="70"/>
                      <a:pt x="78" y="74"/>
                      <a:pt x="75" y="74"/>
                    </a:cubicBezTo>
                    <a:cubicBezTo>
                      <a:pt x="72" y="74"/>
                      <a:pt x="73" y="76"/>
                      <a:pt x="72" y="76"/>
                    </a:cubicBezTo>
                    <a:cubicBezTo>
                      <a:pt x="69" y="76"/>
                      <a:pt x="70" y="79"/>
                      <a:pt x="67" y="78"/>
                    </a:cubicBezTo>
                    <a:cubicBezTo>
                      <a:pt x="63" y="78"/>
                      <a:pt x="66" y="84"/>
                      <a:pt x="63" y="82"/>
                    </a:cubicBezTo>
                    <a:cubicBezTo>
                      <a:pt x="60" y="81"/>
                      <a:pt x="61" y="87"/>
                      <a:pt x="55" y="87"/>
                    </a:cubicBezTo>
                    <a:cubicBezTo>
                      <a:pt x="50" y="88"/>
                      <a:pt x="58" y="88"/>
                      <a:pt x="53" y="92"/>
                    </a:cubicBezTo>
                    <a:cubicBezTo>
                      <a:pt x="49" y="93"/>
                      <a:pt x="50" y="88"/>
                      <a:pt x="49" y="92"/>
                    </a:cubicBezTo>
                    <a:cubicBezTo>
                      <a:pt x="49" y="95"/>
                      <a:pt x="53" y="92"/>
                      <a:pt x="50" y="96"/>
                    </a:cubicBezTo>
                    <a:cubicBezTo>
                      <a:pt x="49" y="99"/>
                      <a:pt x="52" y="102"/>
                      <a:pt x="50" y="102"/>
                    </a:cubicBezTo>
                    <a:cubicBezTo>
                      <a:pt x="47" y="102"/>
                      <a:pt x="47" y="116"/>
                      <a:pt x="50" y="116"/>
                    </a:cubicBezTo>
                    <a:cubicBezTo>
                      <a:pt x="53" y="116"/>
                      <a:pt x="50" y="118"/>
                      <a:pt x="53" y="116"/>
                    </a:cubicBezTo>
                    <a:cubicBezTo>
                      <a:pt x="56" y="116"/>
                      <a:pt x="56" y="120"/>
                      <a:pt x="58" y="120"/>
                    </a:cubicBezTo>
                    <a:cubicBezTo>
                      <a:pt x="61" y="120"/>
                      <a:pt x="56" y="123"/>
                      <a:pt x="60" y="123"/>
                    </a:cubicBezTo>
                    <a:cubicBezTo>
                      <a:pt x="61" y="123"/>
                      <a:pt x="63" y="124"/>
                      <a:pt x="64" y="126"/>
                    </a:cubicBezTo>
                    <a:cubicBezTo>
                      <a:pt x="64" y="127"/>
                      <a:pt x="58" y="130"/>
                      <a:pt x="55" y="132"/>
                    </a:cubicBezTo>
                    <a:cubicBezTo>
                      <a:pt x="53" y="134"/>
                      <a:pt x="52" y="129"/>
                      <a:pt x="50" y="130"/>
                    </a:cubicBezTo>
                    <a:cubicBezTo>
                      <a:pt x="49" y="130"/>
                      <a:pt x="46" y="127"/>
                      <a:pt x="41" y="130"/>
                    </a:cubicBezTo>
                    <a:cubicBezTo>
                      <a:pt x="38" y="134"/>
                      <a:pt x="46" y="129"/>
                      <a:pt x="49" y="132"/>
                    </a:cubicBezTo>
                    <a:cubicBezTo>
                      <a:pt x="53" y="137"/>
                      <a:pt x="58" y="130"/>
                      <a:pt x="60" y="132"/>
                    </a:cubicBezTo>
                    <a:cubicBezTo>
                      <a:pt x="61" y="135"/>
                      <a:pt x="58" y="134"/>
                      <a:pt x="58" y="135"/>
                    </a:cubicBezTo>
                    <a:cubicBezTo>
                      <a:pt x="58" y="137"/>
                      <a:pt x="56" y="135"/>
                      <a:pt x="55" y="138"/>
                    </a:cubicBezTo>
                    <a:cubicBezTo>
                      <a:pt x="53" y="140"/>
                      <a:pt x="52" y="135"/>
                      <a:pt x="52" y="138"/>
                    </a:cubicBezTo>
                    <a:cubicBezTo>
                      <a:pt x="50" y="141"/>
                      <a:pt x="44" y="141"/>
                      <a:pt x="46" y="143"/>
                    </a:cubicBezTo>
                    <a:cubicBezTo>
                      <a:pt x="46" y="144"/>
                      <a:pt x="43" y="143"/>
                      <a:pt x="44" y="146"/>
                    </a:cubicBezTo>
                    <a:cubicBezTo>
                      <a:pt x="46" y="148"/>
                      <a:pt x="44" y="148"/>
                      <a:pt x="44" y="151"/>
                    </a:cubicBezTo>
                    <a:cubicBezTo>
                      <a:pt x="46" y="152"/>
                      <a:pt x="43" y="154"/>
                      <a:pt x="44" y="155"/>
                    </a:cubicBezTo>
                    <a:cubicBezTo>
                      <a:pt x="44" y="157"/>
                      <a:pt x="43" y="160"/>
                      <a:pt x="43" y="162"/>
                    </a:cubicBezTo>
                    <a:cubicBezTo>
                      <a:pt x="43" y="165"/>
                      <a:pt x="41" y="166"/>
                      <a:pt x="40" y="171"/>
                    </a:cubicBezTo>
                    <a:cubicBezTo>
                      <a:pt x="38" y="177"/>
                      <a:pt x="38" y="172"/>
                      <a:pt x="32" y="172"/>
                    </a:cubicBezTo>
                    <a:cubicBezTo>
                      <a:pt x="26" y="174"/>
                      <a:pt x="31" y="176"/>
                      <a:pt x="28" y="176"/>
                    </a:cubicBezTo>
                    <a:cubicBezTo>
                      <a:pt x="25" y="174"/>
                      <a:pt x="28" y="183"/>
                      <a:pt x="25" y="183"/>
                    </a:cubicBezTo>
                    <a:cubicBezTo>
                      <a:pt x="20" y="182"/>
                      <a:pt x="12" y="185"/>
                      <a:pt x="14" y="182"/>
                    </a:cubicBezTo>
                    <a:cubicBezTo>
                      <a:pt x="17" y="177"/>
                      <a:pt x="8" y="169"/>
                      <a:pt x="12" y="172"/>
                    </a:cubicBezTo>
                    <a:cubicBezTo>
                      <a:pt x="15" y="174"/>
                      <a:pt x="11" y="169"/>
                      <a:pt x="12" y="169"/>
                    </a:cubicBezTo>
                    <a:cubicBezTo>
                      <a:pt x="15" y="169"/>
                      <a:pt x="15" y="166"/>
                      <a:pt x="14" y="168"/>
                    </a:cubicBezTo>
                    <a:cubicBezTo>
                      <a:pt x="11" y="168"/>
                      <a:pt x="8" y="158"/>
                      <a:pt x="6" y="154"/>
                    </a:cubicBezTo>
                    <a:cubicBezTo>
                      <a:pt x="5" y="149"/>
                      <a:pt x="8" y="149"/>
                      <a:pt x="6" y="146"/>
                    </a:cubicBezTo>
                    <a:cubicBezTo>
                      <a:pt x="5" y="144"/>
                      <a:pt x="3" y="149"/>
                      <a:pt x="2" y="146"/>
                    </a:cubicBezTo>
                    <a:cubicBezTo>
                      <a:pt x="0" y="143"/>
                      <a:pt x="2" y="141"/>
                      <a:pt x="0" y="138"/>
                    </a:cubicBezTo>
                    <a:cubicBezTo>
                      <a:pt x="0" y="137"/>
                      <a:pt x="2" y="137"/>
                      <a:pt x="2" y="135"/>
                    </a:cubicBezTo>
                    <a:close/>
                    <a:moveTo>
                      <a:pt x="61" y="158"/>
                    </a:moveTo>
                    <a:cubicBezTo>
                      <a:pt x="64" y="155"/>
                      <a:pt x="60" y="155"/>
                      <a:pt x="63" y="152"/>
                    </a:cubicBezTo>
                    <a:cubicBezTo>
                      <a:pt x="66" y="151"/>
                      <a:pt x="66" y="149"/>
                      <a:pt x="63" y="151"/>
                    </a:cubicBezTo>
                    <a:cubicBezTo>
                      <a:pt x="60" y="154"/>
                      <a:pt x="61" y="149"/>
                      <a:pt x="58" y="152"/>
                    </a:cubicBezTo>
                    <a:cubicBezTo>
                      <a:pt x="55" y="155"/>
                      <a:pt x="55" y="158"/>
                      <a:pt x="56" y="160"/>
                    </a:cubicBezTo>
                    <a:cubicBezTo>
                      <a:pt x="56" y="162"/>
                      <a:pt x="55" y="165"/>
                      <a:pt x="56" y="163"/>
                    </a:cubicBezTo>
                    <a:cubicBezTo>
                      <a:pt x="58" y="163"/>
                      <a:pt x="58" y="162"/>
                      <a:pt x="61" y="158"/>
                    </a:cubicBezTo>
                    <a:close/>
                    <a:moveTo>
                      <a:pt x="47" y="158"/>
                    </a:moveTo>
                    <a:cubicBezTo>
                      <a:pt x="46" y="158"/>
                      <a:pt x="46" y="162"/>
                      <a:pt x="44" y="163"/>
                    </a:cubicBezTo>
                    <a:cubicBezTo>
                      <a:pt x="43" y="165"/>
                      <a:pt x="41" y="171"/>
                      <a:pt x="43" y="172"/>
                    </a:cubicBezTo>
                    <a:cubicBezTo>
                      <a:pt x="43" y="172"/>
                      <a:pt x="49" y="158"/>
                      <a:pt x="47" y="158"/>
                    </a:cubicBezTo>
                    <a:close/>
                    <a:moveTo>
                      <a:pt x="60" y="120"/>
                    </a:moveTo>
                    <a:cubicBezTo>
                      <a:pt x="58" y="120"/>
                      <a:pt x="58" y="118"/>
                      <a:pt x="58" y="116"/>
                    </a:cubicBezTo>
                    <a:cubicBezTo>
                      <a:pt x="60" y="120"/>
                      <a:pt x="60" y="120"/>
                      <a:pt x="60" y="120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4" name="Freeform 194"/>
              <p:cNvSpPr>
                <a:spLocks/>
              </p:cNvSpPr>
              <p:nvPr/>
            </p:nvSpPr>
            <p:spPr bwMode="auto">
              <a:xfrm>
                <a:off x="3395" y="2237"/>
                <a:ext cx="81" cy="82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26" y="38"/>
                  </a:cxn>
                  <a:cxn ang="0">
                    <a:pos x="26" y="39"/>
                  </a:cxn>
                  <a:cxn ang="0">
                    <a:pos x="24" y="38"/>
                  </a:cxn>
                  <a:cxn ang="0">
                    <a:pos x="23" y="36"/>
                  </a:cxn>
                  <a:cxn ang="0">
                    <a:pos x="23" y="35"/>
                  </a:cxn>
                  <a:cxn ang="0">
                    <a:pos x="26" y="33"/>
                  </a:cxn>
                  <a:cxn ang="0">
                    <a:pos x="24" y="32"/>
                  </a:cxn>
                  <a:cxn ang="0">
                    <a:pos x="26" y="30"/>
                  </a:cxn>
                  <a:cxn ang="0">
                    <a:pos x="23" y="27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4" y="33"/>
                  </a:cxn>
                  <a:cxn ang="0">
                    <a:pos x="12" y="35"/>
                  </a:cxn>
                  <a:cxn ang="0">
                    <a:pos x="11" y="36"/>
                  </a:cxn>
                  <a:cxn ang="0">
                    <a:pos x="11" y="33"/>
                  </a:cxn>
                  <a:cxn ang="0">
                    <a:pos x="11" y="33"/>
                  </a:cxn>
                  <a:cxn ang="0">
                    <a:pos x="12" y="32"/>
                  </a:cxn>
                  <a:cxn ang="0">
                    <a:pos x="11" y="30"/>
                  </a:cxn>
                  <a:cxn ang="0">
                    <a:pos x="12" y="28"/>
                  </a:cxn>
                  <a:cxn ang="0">
                    <a:pos x="9" y="27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4"/>
                  </a:cxn>
                  <a:cxn ang="0">
                    <a:pos x="8" y="21"/>
                  </a:cxn>
                  <a:cxn ang="0">
                    <a:pos x="3" y="18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17" y="7"/>
                  </a:cxn>
                  <a:cxn ang="0">
                    <a:pos x="23" y="8"/>
                  </a:cxn>
                  <a:cxn ang="0">
                    <a:pos x="27" y="4"/>
                  </a:cxn>
                  <a:cxn ang="0">
                    <a:pos x="32" y="11"/>
                  </a:cxn>
                  <a:cxn ang="0">
                    <a:pos x="35" y="16"/>
                  </a:cxn>
                  <a:cxn ang="0">
                    <a:pos x="42" y="19"/>
                  </a:cxn>
                  <a:cxn ang="0">
                    <a:pos x="36" y="19"/>
                  </a:cxn>
                  <a:cxn ang="0">
                    <a:pos x="33" y="27"/>
                  </a:cxn>
                  <a:cxn ang="0">
                    <a:pos x="33" y="32"/>
                  </a:cxn>
                  <a:cxn ang="0">
                    <a:pos x="32" y="35"/>
                  </a:cxn>
                  <a:cxn ang="0">
                    <a:pos x="30" y="35"/>
                  </a:cxn>
                  <a:cxn ang="0">
                    <a:pos x="30" y="41"/>
                  </a:cxn>
                </a:cxnLst>
                <a:rect l="0" t="0" r="r" b="b"/>
                <a:pathLst>
                  <a:path w="42" h="42">
                    <a:moveTo>
                      <a:pt x="30" y="41"/>
                    </a:moveTo>
                    <a:cubicBezTo>
                      <a:pt x="26" y="42"/>
                      <a:pt x="27" y="39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3" y="36"/>
                      <a:pt x="23" y="36"/>
                      <a:pt x="23" y="35"/>
                    </a:cubicBezTo>
                    <a:cubicBezTo>
                      <a:pt x="23" y="35"/>
                      <a:pt x="26" y="35"/>
                      <a:pt x="26" y="33"/>
                    </a:cubicBezTo>
                    <a:cubicBezTo>
                      <a:pt x="26" y="33"/>
                      <a:pt x="24" y="33"/>
                      <a:pt x="24" y="32"/>
                    </a:cubicBezTo>
                    <a:cubicBezTo>
                      <a:pt x="24" y="30"/>
                      <a:pt x="26" y="30"/>
                      <a:pt x="26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1" y="25"/>
                      <a:pt x="18" y="28"/>
                      <a:pt x="18" y="30"/>
                    </a:cubicBezTo>
                    <a:cubicBezTo>
                      <a:pt x="17" y="30"/>
                      <a:pt x="15" y="32"/>
                      <a:pt x="15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2" y="36"/>
                      <a:pt x="11" y="36"/>
                    </a:cubicBezTo>
                    <a:cubicBezTo>
                      <a:pt x="11" y="35"/>
                      <a:pt x="11" y="35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9" y="32"/>
                      <a:pt x="12" y="32"/>
                      <a:pt x="12" y="32"/>
                    </a:cubicBezTo>
                    <a:cubicBezTo>
                      <a:pt x="12" y="32"/>
                      <a:pt x="9" y="30"/>
                      <a:pt x="11" y="30"/>
                    </a:cubicBezTo>
                    <a:cubicBezTo>
                      <a:pt x="11" y="28"/>
                      <a:pt x="12" y="30"/>
                      <a:pt x="12" y="28"/>
                    </a:cubicBezTo>
                    <a:cubicBezTo>
                      <a:pt x="12" y="27"/>
                      <a:pt x="9" y="28"/>
                      <a:pt x="9" y="27"/>
                    </a:cubicBezTo>
                    <a:cubicBezTo>
                      <a:pt x="8" y="27"/>
                      <a:pt x="6" y="25"/>
                      <a:pt x="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2"/>
                      <a:pt x="6" y="24"/>
                      <a:pt x="6" y="24"/>
                    </a:cubicBezTo>
                    <a:cubicBezTo>
                      <a:pt x="6" y="22"/>
                      <a:pt x="8" y="21"/>
                      <a:pt x="8" y="21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4"/>
                      <a:pt x="4" y="14"/>
                      <a:pt x="4" y="14"/>
                    </a:cubicBezTo>
                    <a:cubicBezTo>
                      <a:pt x="4" y="13"/>
                      <a:pt x="0" y="10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4" y="10"/>
                      <a:pt x="6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1" y="10"/>
                      <a:pt x="11" y="13"/>
                      <a:pt x="12" y="10"/>
                    </a:cubicBezTo>
                    <a:cubicBezTo>
                      <a:pt x="14" y="8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1" y="2"/>
                      <a:pt x="11" y="2"/>
                    </a:cubicBezTo>
                    <a:cubicBezTo>
                      <a:pt x="12" y="5"/>
                      <a:pt x="14" y="0"/>
                      <a:pt x="14" y="4"/>
                    </a:cubicBezTo>
                    <a:cubicBezTo>
                      <a:pt x="15" y="7"/>
                      <a:pt x="17" y="4"/>
                      <a:pt x="17" y="7"/>
                    </a:cubicBezTo>
                    <a:cubicBezTo>
                      <a:pt x="18" y="11"/>
                      <a:pt x="23" y="10"/>
                      <a:pt x="23" y="8"/>
                    </a:cubicBezTo>
                    <a:cubicBezTo>
                      <a:pt x="24" y="7"/>
                      <a:pt x="26" y="5"/>
                      <a:pt x="27" y="4"/>
                    </a:cubicBezTo>
                    <a:cubicBezTo>
                      <a:pt x="29" y="4"/>
                      <a:pt x="32" y="10"/>
                      <a:pt x="32" y="11"/>
                    </a:cubicBezTo>
                    <a:cubicBezTo>
                      <a:pt x="33" y="13"/>
                      <a:pt x="35" y="13"/>
                      <a:pt x="35" y="16"/>
                    </a:cubicBezTo>
                    <a:cubicBezTo>
                      <a:pt x="35" y="18"/>
                      <a:pt x="41" y="16"/>
                      <a:pt x="42" y="19"/>
                    </a:cubicBezTo>
                    <a:cubicBezTo>
                      <a:pt x="42" y="22"/>
                      <a:pt x="41" y="18"/>
                      <a:pt x="36" y="19"/>
                    </a:cubicBezTo>
                    <a:cubicBezTo>
                      <a:pt x="33" y="22"/>
                      <a:pt x="36" y="25"/>
                      <a:pt x="33" y="27"/>
                    </a:cubicBezTo>
                    <a:cubicBezTo>
                      <a:pt x="32" y="28"/>
                      <a:pt x="35" y="30"/>
                      <a:pt x="33" y="32"/>
                    </a:cubicBezTo>
                    <a:cubicBezTo>
                      <a:pt x="32" y="32"/>
                      <a:pt x="33" y="33"/>
                      <a:pt x="32" y="35"/>
                    </a:cubicBezTo>
                    <a:cubicBezTo>
                      <a:pt x="32" y="35"/>
                      <a:pt x="32" y="28"/>
                      <a:pt x="30" y="35"/>
                    </a:cubicBezTo>
                    <a:cubicBezTo>
                      <a:pt x="29" y="38"/>
                      <a:pt x="29" y="39"/>
                      <a:pt x="30" y="4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5" name="Freeform 195"/>
              <p:cNvSpPr>
                <a:spLocks/>
              </p:cNvSpPr>
              <p:nvPr/>
            </p:nvSpPr>
            <p:spPr bwMode="auto">
              <a:xfrm>
                <a:off x="3389" y="2286"/>
                <a:ext cx="23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0" y="6"/>
                  </a:cxn>
                  <a:cxn ang="0">
                    <a:pos x="12" y="11"/>
                  </a:cxn>
                  <a:cxn ang="0">
                    <a:pos x="9" y="11"/>
                  </a:cxn>
                  <a:cxn ang="0">
                    <a:pos x="0" y="2"/>
                  </a:cxn>
                </a:cxnLst>
                <a:rect l="0" t="0" r="r" b="b"/>
                <a:pathLst>
                  <a:path w="12" h="11">
                    <a:moveTo>
                      <a:pt x="0" y="2"/>
                    </a:moveTo>
                    <a:cubicBezTo>
                      <a:pt x="1" y="2"/>
                      <a:pt x="1" y="0"/>
                      <a:pt x="3" y="0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6" y="2"/>
                      <a:pt x="4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7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10" y="9"/>
                      <a:pt x="12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4" y="9"/>
                      <a:pt x="3" y="5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6" name="Freeform 196"/>
              <p:cNvSpPr>
                <a:spLocks/>
              </p:cNvSpPr>
              <p:nvPr/>
            </p:nvSpPr>
            <p:spPr bwMode="auto">
              <a:xfrm>
                <a:off x="3368" y="2253"/>
                <a:ext cx="50" cy="54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6" y="23"/>
                  </a:cxn>
                  <a:cxn ang="0">
                    <a:pos x="24" y="22"/>
                  </a:cxn>
                  <a:cxn ang="0">
                    <a:pos x="26" y="20"/>
                  </a:cxn>
                  <a:cxn ang="0">
                    <a:pos x="23" y="19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17" y="9"/>
                  </a:cxn>
                  <a:cxn ang="0">
                    <a:pos x="18" y="6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9" y="16"/>
                  </a:cxn>
                  <a:cxn ang="0">
                    <a:pos x="11" y="19"/>
                  </a:cxn>
                  <a:cxn ang="0">
                    <a:pos x="14" y="17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21" y="23"/>
                  </a:cxn>
                  <a:cxn ang="0">
                    <a:pos x="23" y="28"/>
                  </a:cxn>
                  <a:cxn ang="0">
                    <a:pos x="24" y="26"/>
                  </a:cxn>
                  <a:cxn ang="0">
                    <a:pos x="24" y="28"/>
                  </a:cxn>
                </a:cxnLst>
                <a:rect l="0" t="0" r="r" b="b"/>
                <a:pathLst>
                  <a:path w="26" h="28">
                    <a:moveTo>
                      <a:pt x="24" y="28"/>
                    </a:moveTo>
                    <a:cubicBezTo>
                      <a:pt x="24" y="26"/>
                      <a:pt x="24" y="26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3"/>
                      <a:pt x="26" y="23"/>
                      <a:pt x="26" y="23"/>
                    </a:cubicBezTo>
                    <a:cubicBezTo>
                      <a:pt x="26" y="23"/>
                      <a:pt x="23" y="22"/>
                      <a:pt x="24" y="22"/>
                    </a:cubicBezTo>
                    <a:cubicBezTo>
                      <a:pt x="24" y="20"/>
                      <a:pt x="26" y="22"/>
                      <a:pt x="26" y="20"/>
                    </a:cubicBezTo>
                    <a:cubicBezTo>
                      <a:pt x="26" y="19"/>
                      <a:pt x="23" y="20"/>
                      <a:pt x="23" y="19"/>
                    </a:cubicBezTo>
                    <a:cubicBezTo>
                      <a:pt x="21" y="19"/>
                      <a:pt x="20" y="17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4"/>
                      <a:pt x="20" y="16"/>
                      <a:pt x="20" y="16"/>
                    </a:cubicBezTo>
                    <a:cubicBezTo>
                      <a:pt x="20" y="14"/>
                      <a:pt x="21" y="12"/>
                      <a:pt x="21" y="1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6"/>
                      <a:pt x="18" y="6"/>
                      <a:pt x="18" y="6"/>
                    </a:cubicBezTo>
                    <a:cubicBezTo>
                      <a:pt x="18" y="5"/>
                      <a:pt x="14" y="2"/>
                      <a:pt x="14" y="0"/>
                    </a:cubicBezTo>
                    <a:cubicBezTo>
                      <a:pt x="12" y="0"/>
                      <a:pt x="12" y="2"/>
                      <a:pt x="12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6" y="2"/>
                    </a:cubicBezTo>
                    <a:cubicBezTo>
                      <a:pt x="5" y="2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5"/>
                      <a:pt x="3" y="6"/>
                      <a:pt x="3" y="8"/>
                    </a:cubicBezTo>
                    <a:cubicBezTo>
                      <a:pt x="3" y="9"/>
                      <a:pt x="1" y="9"/>
                      <a:pt x="1" y="11"/>
                    </a:cubicBezTo>
                    <a:cubicBezTo>
                      <a:pt x="1" y="12"/>
                      <a:pt x="3" y="12"/>
                      <a:pt x="3" y="12"/>
                    </a:cubicBezTo>
                    <a:cubicBezTo>
                      <a:pt x="3" y="14"/>
                      <a:pt x="1" y="14"/>
                      <a:pt x="1" y="14"/>
                    </a:cubicBezTo>
                    <a:cubicBezTo>
                      <a:pt x="5" y="16"/>
                      <a:pt x="8" y="14"/>
                      <a:pt x="9" y="16"/>
                    </a:cubicBezTo>
                    <a:cubicBezTo>
                      <a:pt x="11" y="17"/>
                      <a:pt x="11" y="17"/>
                      <a:pt x="11" y="19"/>
                    </a:cubicBezTo>
                    <a:cubicBezTo>
                      <a:pt x="12" y="19"/>
                      <a:pt x="12" y="17"/>
                      <a:pt x="14" y="17"/>
                    </a:cubicBezTo>
                    <a:cubicBezTo>
                      <a:pt x="15" y="19"/>
                      <a:pt x="14" y="20"/>
                      <a:pt x="15" y="20"/>
                    </a:cubicBezTo>
                    <a:cubicBezTo>
                      <a:pt x="17" y="19"/>
                      <a:pt x="15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18" y="22"/>
                      <a:pt x="20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1" y="26"/>
                      <a:pt x="23" y="28"/>
                    </a:cubicBezTo>
                    <a:cubicBezTo>
                      <a:pt x="23" y="28"/>
                      <a:pt x="23" y="26"/>
                      <a:pt x="24" y="26"/>
                    </a:cubicBezTo>
                    <a:cubicBezTo>
                      <a:pt x="24" y="28"/>
                      <a:pt x="24" y="28"/>
                      <a:pt x="24" y="2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7" name="Freeform 197"/>
              <p:cNvSpPr>
                <a:spLocks/>
              </p:cNvSpPr>
              <p:nvPr/>
            </p:nvSpPr>
            <p:spPr bwMode="auto">
              <a:xfrm>
                <a:off x="3313" y="2204"/>
                <a:ext cx="109" cy="57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41" y="26"/>
                  </a:cxn>
                  <a:cxn ang="0">
                    <a:pos x="42" y="25"/>
                  </a:cxn>
                  <a:cxn ang="0">
                    <a:pos x="44" y="23"/>
                  </a:cxn>
                  <a:cxn ang="0">
                    <a:pos x="47" y="25"/>
                  </a:cxn>
                  <a:cxn ang="0">
                    <a:pos x="48" y="26"/>
                  </a:cxn>
                  <a:cxn ang="0">
                    <a:pos x="51" y="26"/>
                  </a:cxn>
                  <a:cxn ang="0">
                    <a:pos x="54" y="26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3" y="19"/>
                  </a:cxn>
                  <a:cxn ang="0">
                    <a:pos x="47" y="16"/>
                  </a:cxn>
                  <a:cxn ang="0">
                    <a:pos x="47" y="11"/>
                  </a:cxn>
                  <a:cxn ang="0">
                    <a:pos x="42" y="10"/>
                  </a:cxn>
                  <a:cxn ang="0">
                    <a:pos x="37" y="10"/>
                  </a:cxn>
                  <a:cxn ang="0">
                    <a:pos x="31" y="11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17" y="4"/>
                  </a:cxn>
                  <a:cxn ang="0">
                    <a:pos x="11" y="4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8"/>
                  </a:cxn>
                  <a:cxn ang="0">
                    <a:pos x="14" y="14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1" y="23"/>
                  </a:cxn>
                  <a:cxn ang="0">
                    <a:pos x="22" y="22"/>
                  </a:cxn>
                  <a:cxn ang="0">
                    <a:pos x="27" y="25"/>
                  </a:cxn>
                  <a:cxn ang="0">
                    <a:pos x="27" y="25"/>
                  </a:cxn>
                  <a:cxn ang="0">
                    <a:pos x="27" y="26"/>
                  </a:cxn>
                  <a:cxn ang="0">
                    <a:pos x="30" y="26"/>
                  </a:cxn>
                  <a:cxn ang="0">
                    <a:pos x="30" y="28"/>
                  </a:cxn>
                </a:cxnLst>
                <a:rect l="0" t="0" r="r" b="b"/>
                <a:pathLst>
                  <a:path w="56" h="29">
                    <a:moveTo>
                      <a:pt x="30" y="28"/>
                    </a:moveTo>
                    <a:cubicBezTo>
                      <a:pt x="31" y="28"/>
                      <a:pt x="33" y="26"/>
                      <a:pt x="34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2" y="25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5"/>
                      <a:pt x="47" y="26"/>
                      <a:pt x="48" y="26"/>
                    </a:cubicBezTo>
                    <a:cubicBezTo>
                      <a:pt x="50" y="26"/>
                      <a:pt x="50" y="26"/>
                      <a:pt x="51" y="26"/>
                    </a:cubicBezTo>
                    <a:cubicBezTo>
                      <a:pt x="53" y="26"/>
                      <a:pt x="53" y="29"/>
                      <a:pt x="54" y="26"/>
                    </a:cubicBezTo>
                    <a:cubicBezTo>
                      <a:pt x="56" y="25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0"/>
                      <a:pt x="53" y="19"/>
                      <a:pt x="53" y="19"/>
                    </a:cubicBezTo>
                    <a:cubicBezTo>
                      <a:pt x="48" y="17"/>
                      <a:pt x="48" y="17"/>
                      <a:pt x="47" y="16"/>
                    </a:cubicBezTo>
                    <a:cubicBezTo>
                      <a:pt x="45" y="14"/>
                      <a:pt x="50" y="11"/>
                      <a:pt x="47" y="11"/>
                    </a:cubicBezTo>
                    <a:cubicBezTo>
                      <a:pt x="44" y="11"/>
                      <a:pt x="44" y="10"/>
                      <a:pt x="42" y="10"/>
                    </a:cubicBezTo>
                    <a:cubicBezTo>
                      <a:pt x="41" y="8"/>
                      <a:pt x="41" y="11"/>
                      <a:pt x="37" y="10"/>
                    </a:cubicBezTo>
                    <a:cubicBezTo>
                      <a:pt x="36" y="8"/>
                      <a:pt x="34" y="13"/>
                      <a:pt x="31" y="11"/>
                    </a:cubicBezTo>
                    <a:cubicBezTo>
                      <a:pt x="30" y="10"/>
                      <a:pt x="34" y="10"/>
                      <a:pt x="30" y="8"/>
                    </a:cubicBezTo>
                    <a:cubicBezTo>
                      <a:pt x="25" y="7"/>
                      <a:pt x="25" y="5"/>
                      <a:pt x="24" y="5"/>
                    </a:cubicBezTo>
                    <a:cubicBezTo>
                      <a:pt x="22" y="5"/>
                      <a:pt x="21" y="2"/>
                      <a:pt x="17" y="4"/>
                    </a:cubicBezTo>
                    <a:cubicBezTo>
                      <a:pt x="13" y="7"/>
                      <a:pt x="14" y="4"/>
                      <a:pt x="11" y="4"/>
                    </a:cubicBezTo>
                    <a:cubicBezTo>
                      <a:pt x="8" y="4"/>
                      <a:pt x="8" y="0"/>
                      <a:pt x="7" y="0"/>
                    </a:cubicBezTo>
                    <a:cubicBezTo>
                      <a:pt x="5" y="0"/>
                      <a:pt x="2" y="0"/>
                      <a:pt x="0" y="2"/>
                    </a:cubicBezTo>
                    <a:cubicBezTo>
                      <a:pt x="7" y="7"/>
                      <a:pt x="8" y="5"/>
                      <a:pt x="10" y="8"/>
                    </a:cubicBezTo>
                    <a:cubicBezTo>
                      <a:pt x="11" y="11"/>
                      <a:pt x="13" y="7"/>
                      <a:pt x="14" y="14"/>
                    </a:cubicBezTo>
                    <a:cubicBezTo>
                      <a:pt x="16" y="22"/>
                      <a:pt x="14" y="22"/>
                      <a:pt x="13" y="23"/>
                    </a:cubicBezTo>
                    <a:cubicBezTo>
                      <a:pt x="16" y="25"/>
                      <a:pt x="14" y="23"/>
                      <a:pt x="17" y="23"/>
                    </a:cubicBezTo>
                    <a:cubicBezTo>
                      <a:pt x="17" y="23"/>
                      <a:pt x="21" y="25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4" y="22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8"/>
                      <a:pt x="28" y="26"/>
                      <a:pt x="30" y="26"/>
                    </a:cubicBezTo>
                    <a:cubicBezTo>
                      <a:pt x="30" y="28"/>
                      <a:pt x="30" y="28"/>
                      <a:pt x="30" y="28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8" name="Freeform 198"/>
              <p:cNvSpPr>
                <a:spLocks/>
              </p:cNvSpPr>
              <p:nvPr/>
            </p:nvSpPr>
            <p:spPr bwMode="auto">
              <a:xfrm>
                <a:off x="3408" y="1925"/>
                <a:ext cx="637" cy="347"/>
              </a:xfrm>
              <a:custGeom>
                <a:avLst/>
                <a:gdLst/>
                <a:ahLst/>
                <a:cxnLst>
                  <a:cxn ang="0">
                    <a:pos x="197" y="160"/>
                  </a:cxn>
                  <a:cxn ang="0">
                    <a:pos x="194" y="162"/>
                  </a:cxn>
                  <a:cxn ang="0">
                    <a:pos x="185" y="168"/>
                  </a:cxn>
                  <a:cxn ang="0">
                    <a:pos x="179" y="176"/>
                  </a:cxn>
                  <a:cxn ang="0">
                    <a:pos x="174" y="176"/>
                  </a:cxn>
                  <a:cxn ang="0">
                    <a:pos x="174" y="173"/>
                  </a:cxn>
                  <a:cxn ang="0">
                    <a:pos x="163" y="168"/>
                  </a:cxn>
                  <a:cxn ang="0">
                    <a:pos x="159" y="162"/>
                  </a:cxn>
                  <a:cxn ang="0">
                    <a:pos x="159" y="153"/>
                  </a:cxn>
                  <a:cxn ang="0">
                    <a:pos x="148" y="143"/>
                  </a:cxn>
                  <a:cxn ang="0">
                    <a:pos x="124" y="143"/>
                  </a:cxn>
                  <a:cxn ang="0">
                    <a:pos x="121" y="135"/>
                  </a:cxn>
                  <a:cxn ang="0">
                    <a:pos x="122" y="124"/>
                  </a:cxn>
                  <a:cxn ang="0">
                    <a:pos x="122" y="114"/>
                  </a:cxn>
                  <a:cxn ang="0">
                    <a:pos x="121" y="109"/>
                  </a:cxn>
                  <a:cxn ang="0">
                    <a:pos x="112" y="109"/>
                  </a:cxn>
                  <a:cxn ang="0">
                    <a:pos x="107" y="114"/>
                  </a:cxn>
                  <a:cxn ang="0">
                    <a:pos x="99" y="121"/>
                  </a:cxn>
                  <a:cxn ang="0">
                    <a:pos x="80" y="132"/>
                  </a:cxn>
                  <a:cxn ang="0">
                    <a:pos x="75" y="170"/>
                  </a:cxn>
                  <a:cxn ang="0">
                    <a:pos x="63" y="159"/>
                  </a:cxn>
                  <a:cxn ang="0">
                    <a:pos x="51" y="165"/>
                  </a:cxn>
                  <a:cxn ang="0">
                    <a:pos x="46" y="151"/>
                  </a:cxn>
                  <a:cxn ang="0">
                    <a:pos x="37" y="137"/>
                  </a:cxn>
                  <a:cxn ang="0">
                    <a:pos x="43" y="134"/>
                  </a:cxn>
                  <a:cxn ang="0">
                    <a:pos x="43" y="124"/>
                  </a:cxn>
                  <a:cxn ang="0">
                    <a:pos x="55" y="123"/>
                  </a:cxn>
                  <a:cxn ang="0">
                    <a:pos x="57" y="107"/>
                  </a:cxn>
                  <a:cxn ang="0">
                    <a:pos x="45" y="106"/>
                  </a:cxn>
                  <a:cxn ang="0">
                    <a:pos x="25" y="112"/>
                  </a:cxn>
                  <a:cxn ang="0">
                    <a:pos x="23" y="112"/>
                  </a:cxn>
                  <a:cxn ang="0">
                    <a:pos x="11" y="96"/>
                  </a:cxn>
                  <a:cxn ang="0">
                    <a:pos x="7" y="76"/>
                  </a:cxn>
                  <a:cxn ang="0">
                    <a:pos x="22" y="65"/>
                  </a:cxn>
                  <a:cxn ang="0">
                    <a:pos x="46" y="50"/>
                  </a:cxn>
                  <a:cxn ang="0">
                    <a:pos x="80" y="62"/>
                  </a:cxn>
                  <a:cxn ang="0">
                    <a:pos x="103" y="61"/>
                  </a:cxn>
                  <a:cxn ang="0">
                    <a:pos x="119" y="51"/>
                  </a:cxn>
                  <a:cxn ang="0">
                    <a:pos x="125" y="31"/>
                  </a:cxn>
                  <a:cxn ang="0">
                    <a:pos x="171" y="9"/>
                  </a:cxn>
                  <a:cxn ang="0">
                    <a:pos x="199" y="11"/>
                  </a:cxn>
                  <a:cxn ang="0">
                    <a:pos x="218" y="23"/>
                  </a:cxn>
                  <a:cxn ang="0">
                    <a:pos x="243" y="20"/>
                  </a:cxn>
                  <a:cxn ang="0">
                    <a:pos x="279" y="56"/>
                  </a:cxn>
                  <a:cxn ang="0">
                    <a:pos x="321" y="73"/>
                  </a:cxn>
                  <a:cxn ang="0">
                    <a:pos x="321" y="87"/>
                  </a:cxn>
                  <a:cxn ang="0">
                    <a:pos x="310" y="106"/>
                  </a:cxn>
                  <a:cxn ang="0">
                    <a:pos x="293" y="104"/>
                  </a:cxn>
                  <a:cxn ang="0">
                    <a:pos x="292" y="124"/>
                  </a:cxn>
                  <a:cxn ang="0">
                    <a:pos x="272" y="128"/>
                  </a:cxn>
                  <a:cxn ang="0">
                    <a:pos x="275" y="149"/>
                  </a:cxn>
                  <a:cxn ang="0">
                    <a:pos x="272" y="160"/>
                  </a:cxn>
                  <a:cxn ang="0">
                    <a:pos x="247" y="153"/>
                  </a:cxn>
                  <a:cxn ang="0">
                    <a:pos x="221" y="149"/>
                  </a:cxn>
                  <a:cxn ang="0">
                    <a:pos x="203" y="153"/>
                  </a:cxn>
                </a:cxnLst>
                <a:rect l="0" t="0" r="r" b="b"/>
                <a:pathLst>
                  <a:path w="328" h="179">
                    <a:moveTo>
                      <a:pt x="199" y="159"/>
                    </a:moveTo>
                    <a:cubicBezTo>
                      <a:pt x="197" y="160"/>
                      <a:pt x="197" y="160"/>
                      <a:pt x="197" y="160"/>
                    </a:cubicBezTo>
                    <a:cubicBezTo>
                      <a:pt x="196" y="160"/>
                      <a:pt x="197" y="162"/>
                      <a:pt x="196" y="162"/>
                    </a:cubicBezTo>
                    <a:cubicBezTo>
                      <a:pt x="194" y="162"/>
                      <a:pt x="196" y="160"/>
                      <a:pt x="194" y="162"/>
                    </a:cubicBezTo>
                    <a:cubicBezTo>
                      <a:pt x="191" y="163"/>
                      <a:pt x="189" y="165"/>
                      <a:pt x="188" y="166"/>
                    </a:cubicBezTo>
                    <a:cubicBezTo>
                      <a:pt x="186" y="168"/>
                      <a:pt x="186" y="168"/>
                      <a:pt x="185" y="168"/>
                    </a:cubicBezTo>
                    <a:cubicBezTo>
                      <a:pt x="182" y="170"/>
                      <a:pt x="183" y="171"/>
                      <a:pt x="182" y="171"/>
                    </a:cubicBezTo>
                    <a:cubicBezTo>
                      <a:pt x="180" y="173"/>
                      <a:pt x="179" y="174"/>
                      <a:pt x="179" y="176"/>
                    </a:cubicBezTo>
                    <a:cubicBezTo>
                      <a:pt x="180" y="177"/>
                      <a:pt x="179" y="179"/>
                      <a:pt x="177" y="177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6" y="173"/>
                      <a:pt x="176" y="174"/>
                      <a:pt x="174" y="173"/>
                    </a:cubicBezTo>
                    <a:cubicBezTo>
                      <a:pt x="174" y="171"/>
                      <a:pt x="174" y="171"/>
                      <a:pt x="168" y="171"/>
                    </a:cubicBezTo>
                    <a:cubicBezTo>
                      <a:pt x="163" y="173"/>
                      <a:pt x="163" y="171"/>
                      <a:pt x="163" y="168"/>
                    </a:cubicBezTo>
                    <a:cubicBezTo>
                      <a:pt x="163" y="165"/>
                      <a:pt x="163" y="162"/>
                      <a:pt x="162" y="162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9" y="162"/>
                      <a:pt x="159" y="160"/>
                      <a:pt x="159" y="157"/>
                    </a:cubicBezTo>
                    <a:cubicBezTo>
                      <a:pt x="160" y="153"/>
                      <a:pt x="160" y="149"/>
                      <a:pt x="159" y="153"/>
                    </a:cubicBezTo>
                    <a:cubicBezTo>
                      <a:pt x="156" y="154"/>
                      <a:pt x="157" y="148"/>
                      <a:pt x="154" y="146"/>
                    </a:cubicBezTo>
                    <a:cubicBezTo>
                      <a:pt x="151" y="145"/>
                      <a:pt x="151" y="142"/>
                      <a:pt x="148" y="143"/>
                    </a:cubicBezTo>
                    <a:cubicBezTo>
                      <a:pt x="144" y="146"/>
                      <a:pt x="141" y="143"/>
                      <a:pt x="133" y="145"/>
                    </a:cubicBezTo>
                    <a:cubicBezTo>
                      <a:pt x="127" y="146"/>
                      <a:pt x="127" y="146"/>
                      <a:pt x="124" y="143"/>
                    </a:cubicBezTo>
                    <a:cubicBezTo>
                      <a:pt x="122" y="140"/>
                      <a:pt x="121" y="139"/>
                      <a:pt x="121" y="137"/>
                    </a:cubicBezTo>
                    <a:cubicBezTo>
                      <a:pt x="119" y="137"/>
                      <a:pt x="121" y="135"/>
                      <a:pt x="121" y="135"/>
                    </a:cubicBezTo>
                    <a:cubicBezTo>
                      <a:pt x="119" y="131"/>
                      <a:pt x="121" y="135"/>
                      <a:pt x="127" y="128"/>
                    </a:cubicBezTo>
                    <a:cubicBezTo>
                      <a:pt x="125" y="123"/>
                      <a:pt x="122" y="129"/>
                      <a:pt x="122" y="124"/>
                    </a:cubicBezTo>
                    <a:cubicBezTo>
                      <a:pt x="122" y="120"/>
                      <a:pt x="121" y="121"/>
                      <a:pt x="119" y="117"/>
                    </a:cubicBezTo>
                    <a:cubicBezTo>
                      <a:pt x="118" y="112"/>
                      <a:pt x="122" y="117"/>
                      <a:pt x="122" y="114"/>
                    </a:cubicBezTo>
                    <a:cubicBezTo>
                      <a:pt x="122" y="110"/>
                      <a:pt x="124" y="114"/>
                      <a:pt x="124" y="107"/>
                    </a:cubicBezTo>
                    <a:cubicBezTo>
                      <a:pt x="124" y="106"/>
                      <a:pt x="121" y="107"/>
                      <a:pt x="121" y="109"/>
                    </a:cubicBezTo>
                    <a:cubicBezTo>
                      <a:pt x="119" y="112"/>
                      <a:pt x="116" y="112"/>
                      <a:pt x="118" y="109"/>
                    </a:cubicBezTo>
                    <a:cubicBezTo>
                      <a:pt x="119" y="106"/>
                      <a:pt x="116" y="107"/>
                      <a:pt x="112" y="109"/>
                    </a:cubicBezTo>
                    <a:cubicBezTo>
                      <a:pt x="107" y="112"/>
                      <a:pt x="113" y="110"/>
                      <a:pt x="112" y="114"/>
                    </a:cubicBezTo>
                    <a:cubicBezTo>
                      <a:pt x="110" y="117"/>
                      <a:pt x="109" y="112"/>
                      <a:pt x="107" y="114"/>
                    </a:cubicBezTo>
                    <a:cubicBezTo>
                      <a:pt x="106" y="114"/>
                      <a:pt x="109" y="115"/>
                      <a:pt x="107" y="117"/>
                    </a:cubicBezTo>
                    <a:cubicBezTo>
                      <a:pt x="104" y="118"/>
                      <a:pt x="103" y="114"/>
                      <a:pt x="99" y="121"/>
                    </a:cubicBezTo>
                    <a:cubicBezTo>
                      <a:pt x="98" y="121"/>
                      <a:pt x="84" y="126"/>
                      <a:pt x="81" y="128"/>
                    </a:cubicBezTo>
                    <a:cubicBezTo>
                      <a:pt x="78" y="128"/>
                      <a:pt x="80" y="128"/>
                      <a:pt x="80" y="132"/>
                    </a:cubicBezTo>
                    <a:cubicBezTo>
                      <a:pt x="80" y="135"/>
                      <a:pt x="80" y="170"/>
                      <a:pt x="80" y="170"/>
                    </a:cubicBezTo>
                    <a:cubicBezTo>
                      <a:pt x="77" y="170"/>
                      <a:pt x="75" y="171"/>
                      <a:pt x="75" y="170"/>
                    </a:cubicBezTo>
                    <a:cubicBezTo>
                      <a:pt x="71" y="163"/>
                      <a:pt x="72" y="163"/>
                      <a:pt x="69" y="162"/>
                    </a:cubicBezTo>
                    <a:cubicBezTo>
                      <a:pt x="67" y="160"/>
                      <a:pt x="66" y="157"/>
                      <a:pt x="63" y="159"/>
                    </a:cubicBezTo>
                    <a:cubicBezTo>
                      <a:pt x="60" y="159"/>
                      <a:pt x="57" y="160"/>
                      <a:pt x="55" y="162"/>
                    </a:cubicBezTo>
                    <a:cubicBezTo>
                      <a:pt x="52" y="163"/>
                      <a:pt x="51" y="165"/>
                      <a:pt x="51" y="165"/>
                    </a:cubicBezTo>
                    <a:cubicBezTo>
                      <a:pt x="49" y="157"/>
                      <a:pt x="57" y="157"/>
                      <a:pt x="52" y="154"/>
                    </a:cubicBezTo>
                    <a:cubicBezTo>
                      <a:pt x="49" y="149"/>
                      <a:pt x="48" y="154"/>
                      <a:pt x="46" y="151"/>
                    </a:cubicBezTo>
                    <a:cubicBezTo>
                      <a:pt x="45" y="148"/>
                      <a:pt x="42" y="151"/>
                      <a:pt x="42" y="148"/>
                    </a:cubicBezTo>
                    <a:cubicBezTo>
                      <a:pt x="42" y="148"/>
                      <a:pt x="40" y="137"/>
                      <a:pt x="37" y="137"/>
                    </a:cubicBezTo>
                    <a:cubicBezTo>
                      <a:pt x="32" y="137"/>
                      <a:pt x="31" y="134"/>
                      <a:pt x="35" y="132"/>
                    </a:cubicBezTo>
                    <a:cubicBezTo>
                      <a:pt x="42" y="132"/>
                      <a:pt x="37" y="135"/>
                      <a:pt x="43" y="134"/>
                    </a:cubicBezTo>
                    <a:cubicBezTo>
                      <a:pt x="48" y="134"/>
                      <a:pt x="35" y="129"/>
                      <a:pt x="40" y="128"/>
                    </a:cubicBezTo>
                    <a:cubicBezTo>
                      <a:pt x="45" y="126"/>
                      <a:pt x="40" y="126"/>
                      <a:pt x="43" y="124"/>
                    </a:cubicBezTo>
                    <a:cubicBezTo>
                      <a:pt x="46" y="121"/>
                      <a:pt x="45" y="124"/>
                      <a:pt x="49" y="124"/>
                    </a:cubicBezTo>
                    <a:cubicBezTo>
                      <a:pt x="52" y="123"/>
                      <a:pt x="60" y="126"/>
                      <a:pt x="55" y="123"/>
                    </a:cubicBezTo>
                    <a:cubicBezTo>
                      <a:pt x="52" y="120"/>
                      <a:pt x="58" y="115"/>
                      <a:pt x="57" y="112"/>
                    </a:cubicBezTo>
                    <a:cubicBezTo>
                      <a:pt x="55" y="110"/>
                      <a:pt x="57" y="109"/>
                      <a:pt x="57" y="107"/>
                    </a:cubicBezTo>
                    <a:cubicBezTo>
                      <a:pt x="55" y="106"/>
                      <a:pt x="52" y="104"/>
                      <a:pt x="51" y="106"/>
                    </a:cubicBezTo>
                    <a:cubicBezTo>
                      <a:pt x="49" y="109"/>
                      <a:pt x="49" y="107"/>
                      <a:pt x="45" y="106"/>
                    </a:cubicBezTo>
                    <a:cubicBezTo>
                      <a:pt x="42" y="103"/>
                      <a:pt x="39" y="104"/>
                      <a:pt x="32" y="109"/>
                    </a:cubicBezTo>
                    <a:cubicBezTo>
                      <a:pt x="28" y="114"/>
                      <a:pt x="28" y="109"/>
                      <a:pt x="25" y="112"/>
                    </a:cubicBezTo>
                    <a:cubicBezTo>
                      <a:pt x="23" y="117"/>
                      <a:pt x="22" y="115"/>
                      <a:pt x="22" y="117"/>
                    </a:cubicBezTo>
                    <a:cubicBezTo>
                      <a:pt x="22" y="115"/>
                      <a:pt x="22" y="117"/>
                      <a:pt x="23" y="112"/>
                    </a:cubicBezTo>
                    <a:cubicBezTo>
                      <a:pt x="16" y="107"/>
                      <a:pt x="28" y="110"/>
                      <a:pt x="20" y="103"/>
                    </a:cubicBezTo>
                    <a:cubicBezTo>
                      <a:pt x="14" y="95"/>
                      <a:pt x="14" y="95"/>
                      <a:pt x="11" y="96"/>
                    </a:cubicBezTo>
                    <a:cubicBezTo>
                      <a:pt x="8" y="96"/>
                      <a:pt x="11" y="92"/>
                      <a:pt x="7" y="89"/>
                    </a:cubicBezTo>
                    <a:cubicBezTo>
                      <a:pt x="0" y="87"/>
                      <a:pt x="10" y="81"/>
                      <a:pt x="7" y="76"/>
                    </a:cubicBezTo>
                    <a:cubicBezTo>
                      <a:pt x="3" y="73"/>
                      <a:pt x="11" y="62"/>
                      <a:pt x="14" y="65"/>
                    </a:cubicBezTo>
                    <a:cubicBezTo>
                      <a:pt x="20" y="75"/>
                      <a:pt x="22" y="72"/>
                      <a:pt x="22" y="65"/>
                    </a:cubicBezTo>
                    <a:cubicBezTo>
                      <a:pt x="22" y="59"/>
                      <a:pt x="32" y="56"/>
                      <a:pt x="37" y="51"/>
                    </a:cubicBezTo>
                    <a:cubicBezTo>
                      <a:pt x="40" y="45"/>
                      <a:pt x="42" y="54"/>
                      <a:pt x="46" y="50"/>
                    </a:cubicBezTo>
                    <a:cubicBezTo>
                      <a:pt x="52" y="47"/>
                      <a:pt x="51" y="51"/>
                      <a:pt x="58" y="53"/>
                    </a:cubicBezTo>
                    <a:cubicBezTo>
                      <a:pt x="66" y="53"/>
                      <a:pt x="74" y="67"/>
                      <a:pt x="80" y="62"/>
                    </a:cubicBezTo>
                    <a:cubicBezTo>
                      <a:pt x="83" y="57"/>
                      <a:pt x="84" y="54"/>
                      <a:pt x="89" y="57"/>
                    </a:cubicBezTo>
                    <a:cubicBezTo>
                      <a:pt x="93" y="61"/>
                      <a:pt x="93" y="53"/>
                      <a:pt x="103" y="61"/>
                    </a:cubicBezTo>
                    <a:cubicBezTo>
                      <a:pt x="112" y="67"/>
                      <a:pt x="107" y="56"/>
                      <a:pt x="113" y="61"/>
                    </a:cubicBezTo>
                    <a:cubicBezTo>
                      <a:pt x="121" y="65"/>
                      <a:pt x="128" y="54"/>
                      <a:pt x="119" y="51"/>
                    </a:cubicBezTo>
                    <a:cubicBezTo>
                      <a:pt x="103" y="44"/>
                      <a:pt x="124" y="45"/>
                      <a:pt x="118" y="39"/>
                    </a:cubicBezTo>
                    <a:cubicBezTo>
                      <a:pt x="112" y="34"/>
                      <a:pt x="133" y="34"/>
                      <a:pt x="125" y="31"/>
                    </a:cubicBezTo>
                    <a:cubicBezTo>
                      <a:pt x="118" y="28"/>
                      <a:pt x="115" y="20"/>
                      <a:pt x="124" y="20"/>
                    </a:cubicBezTo>
                    <a:cubicBezTo>
                      <a:pt x="133" y="20"/>
                      <a:pt x="163" y="14"/>
                      <a:pt x="171" y="9"/>
                    </a:cubicBezTo>
                    <a:cubicBezTo>
                      <a:pt x="180" y="6"/>
                      <a:pt x="182" y="0"/>
                      <a:pt x="188" y="5"/>
                    </a:cubicBezTo>
                    <a:cubicBezTo>
                      <a:pt x="193" y="8"/>
                      <a:pt x="196" y="0"/>
                      <a:pt x="199" y="11"/>
                    </a:cubicBezTo>
                    <a:cubicBezTo>
                      <a:pt x="202" y="23"/>
                      <a:pt x="206" y="15"/>
                      <a:pt x="212" y="19"/>
                    </a:cubicBezTo>
                    <a:cubicBezTo>
                      <a:pt x="218" y="22"/>
                      <a:pt x="223" y="19"/>
                      <a:pt x="218" y="23"/>
                    </a:cubicBezTo>
                    <a:cubicBezTo>
                      <a:pt x="214" y="28"/>
                      <a:pt x="223" y="28"/>
                      <a:pt x="235" y="20"/>
                    </a:cubicBezTo>
                    <a:cubicBezTo>
                      <a:pt x="247" y="11"/>
                      <a:pt x="246" y="17"/>
                      <a:pt x="243" y="20"/>
                    </a:cubicBezTo>
                    <a:cubicBezTo>
                      <a:pt x="240" y="23"/>
                      <a:pt x="252" y="25"/>
                      <a:pt x="263" y="45"/>
                    </a:cubicBezTo>
                    <a:cubicBezTo>
                      <a:pt x="276" y="75"/>
                      <a:pt x="270" y="48"/>
                      <a:pt x="279" y="56"/>
                    </a:cubicBezTo>
                    <a:cubicBezTo>
                      <a:pt x="290" y="65"/>
                      <a:pt x="295" y="53"/>
                      <a:pt x="304" y="62"/>
                    </a:cubicBezTo>
                    <a:cubicBezTo>
                      <a:pt x="311" y="73"/>
                      <a:pt x="314" y="79"/>
                      <a:pt x="321" y="73"/>
                    </a:cubicBezTo>
                    <a:cubicBezTo>
                      <a:pt x="328" y="68"/>
                      <a:pt x="321" y="75"/>
                      <a:pt x="328" y="81"/>
                    </a:cubicBezTo>
                    <a:cubicBezTo>
                      <a:pt x="319" y="79"/>
                      <a:pt x="328" y="86"/>
                      <a:pt x="321" y="87"/>
                    </a:cubicBezTo>
                    <a:cubicBezTo>
                      <a:pt x="311" y="90"/>
                      <a:pt x="313" y="96"/>
                      <a:pt x="314" y="100"/>
                    </a:cubicBezTo>
                    <a:cubicBezTo>
                      <a:pt x="316" y="103"/>
                      <a:pt x="314" y="104"/>
                      <a:pt x="310" y="106"/>
                    </a:cubicBezTo>
                    <a:cubicBezTo>
                      <a:pt x="307" y="107"/>
                      <a:pt x="308" y="104"/>
                      <a:pt x="304" y="106"/>
                    </a:cubicBezTo>
                    <a:cubicBezTo>
                      <a:pt x="299" y="106"/>
                      <a:pt x="295" y="100"/>
                      <a:pt x="293" y="104"/>
                    </a:cubicBezTo>
                    <a:cubicBezTo>
                      <a:pt x="293" y="107"/>
                      <a:pt x="292" y="117"/>
                      <a:pt x="289" y="120"/>
                    </a:cubicBezTo>
                    <a:cubicBezTo>
                      <a:pt x="287" y="123"/>
                      <a:pt x="292" y="121"/>
                      <a:pt x="292" y="124"/>
                    </a:cubicBezTo>
                    <a:cubicBezTo>
                      <a:pt x="290" y="128"/>
                      <a:pt x="287" y="126"/>
                      <a:pt x="284" y="124"/>
                    </a:cubicBezTo>
                    <a:cubicBezTo>
                      <a:pt x="282" y="124"/>
                      <a:pt x="276" y="126"/>
                      <a:pt x="272" y="128"/>
                    </a:cubicBezTo>
                    <a:cubicBezTo>
                      <a:pt x="264" y="129"/>
                      <a:pt x="275" y="129"/>
                      <a:pt x="273" y="132"/>
                    </a:cubicBezTo>
                    <a:cubicBezTo>
                      <a:pt x="272" y="135"/>
                      <a:pt x="279" y="148"/>
                      <a:pt x="275" y="149"/>
                    </a:cubicBezTo>
                    <a:cubicBezTo>
                      <a:pt x="272" y="151"/>
                      <a:pt x="276" y="153"/>
                      <a:pt x="273" y="153"/>
                    </a:cubicBezTo>
                    <a:cubicBezTo>
                      <a:pt x="270" y="154"/>
                      <a:pt x="273" y="159"/>
                      <a:pt x="272" y="160"/>
                    </a:cubicBezTo>
                    <a:cubicBezTo>
                      <a:pt x="269" y="156"/>
                      <a:pt x="266" y="159"/>
                      <a:pt x="264" y="156"/>
                    </a:cubicBezTo>
                    <a:cubicBezTo>
                      <a:pt x="264" y="153"/>
                      <a:pt x="258" y="153"/>
                      <a:pt x="247" y="153"/>
                    </a:cubicBezTo>
                    <a:cubicBezTo>
                      <a:pt x="235" y="151"/>
                      <a:pt x="235" y="154"/>
                      <a:pt x="232" y="153"/>
                    </a:cubicBezTo>
                    <a:cubicBezTo>
                      <a:pt x="231" y="151"/>
                      <a:pt x="226" y="148"/>
                      <a:pt x="221" y="149"/>
                    </a:cubicBezTo>
                    <a:cubicBezTo>
                      <a:pt x="215" y="151"/>
                      <a:pt x="220" y="159"/>
                      <a:pt x="217" y="157"/>
                    </a:cubicBezTo>
                    <a:cubicBezTo>
                      <a:pt x="214" y="156"/>
                      <a:pt x="208" y="153"/>
                      <a:pt x="203" y="153"/>
                    </a:cubicBezTo>
                    <a:cubicBezTo>
                      <a:pt x="199" y="154"/>
                      <a:pt x="199" y="157"/>
                      <a:pt x="199" y="159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79" name="Freeform 199"/>
              <p:cNvSpPr>
                <a:spLocks noEditPoints="1"/>
              </p:cNvSpPr>
              <p:nvPr/>
            </p:nvSpPr>
            <p:spPr bwMode="auto">
              <a:xfrm>
                <a:off x="3003" y="1547"/>
                <a:ext cx="186" cy="279"/>
              </a:xfrm>
              <a:custGeom>
                <a:avLst/>
                <a:gdLst/>
                <a:ahLst/>
                <a:cxnLst>
                  <a:cxn ang="0">
                    <a:pos x="12" y="13"/>
                  </a:cxn>
                  <a:cxn ang="0">
                    <a:pos x="24" y="21"/>
                  </a:cxn>
                  <a:cxn ang="0">
                    <a:pos x="35" y="19"/>
                  </a:cxn>
                  <a:cxn ang="0">
                    <a:pos x="44" y="21"/>
                  </a:cxn>
                  <a:cxn ang="0">
                    <a:pos x="50" y="10"/>
                  </a:cxn>
                  <a:cxn ang="0">
                    <a:pos x="62" y="2"/>
                  </a:cxn>
                  <a:cxn ang="0">
                    <a:pos x="77" y="10"/>
                  </a:cxn>
                  <a:cxn ang="0">
                    <a:pos x="73" y="19"/>
                  </a:cxn>
                  <a:cxn ang="0">
                    <a:pos x="79" y="31"/>
                  </a:cxn>
                  <a:cxn ang="0">
                    <a:pos x="76" y="49"/>
                  </a:cxn>
                  <a:cxn ang="0">
                    <a:pos x="80" y="66"/>
                  </a:cxn>
                  <a:cxn ang="0">
                    <a:pos x="80" y="70"/>
                  </a:cxn>
                  <a:cxn ang="0">
                    <a:pos x="83" y="78"/>
                  </a:cxn>
                  <a:cxn ang="0">
                    <a:pos x="88" y="86"/>
                  </a:cxn>
                  <a:cxn ang="0">
                    <a:pos x="93" y="99"/>
                  </a:cxn>
                  <a:cxn ang="0">
                    <a:pos x="79" y="120"/>
                  </a:cxn>
                  <a:cxn ang="0">
                    <a:pos x="56" y="134"/>
                  </a:cxn>
                  <a:cxn ang="0">
                    <a:pos x="44" y="138"/>
                  </a:cxn>
                  <a:cxn ang="0">
                    <a:pos x="27" y="141"/>
                  </a:cxn>
                  <a:cxn ang="0">
                    <a:pos x="22" y="138"/>
                  </a:cxn>
                  <a:cxn ang="0">
                    <a:pos x="13" y="128"/>
                  </a:cxn>
                  <a:cxn ang="0">
                    <a:pos x="15" y="117"/>
                  </a:cxn>
                  <a:cxn ang="0">
                    <a:pos x="15" y="99"/>
                  </a:cxn>
                  <a:cxn ang="0">
                    <a:pos x="21" y="94"/>
                  </a:cxn>
                  <a:cxn ang="0">
                    <a:pos x="29" y="88"/>
                  </a:cxn>
                  <a:cxn ang="0">
                    <a:pos x="41" y="75"/>
                  </a:cxn>
                  <a:cxn ang="0">
                    <a:pos x="45" y="70"/>
                  </a:cxn>
                  <a:cxn ang="0">
                    <a:pos x="36" y="63"/>
                  </a:cxn>
                  <a:cxn ang="0">
                    <a:pos x="35" y="49"/>
                  </a:cxn>
                  <a:cxn ang="0">
                    <a:pos x="33" y="39"/>
                  </a:cxn>
                  <a:cxn ang="0">
                    <a:pos x="30" y="35"/>
                  </a:cxn>
                  <a:cxn ang="0">
                    <a:pos x="29" y="28"/>
                  </a:cxn>
                  <a:cxn ang="0">
                    <a:pos x="12" y="19"/>
                  </a:cxn>
                  <a:cxn ang="0">
                    <a:pos x="12" y="16"/>
                  </a:cxn>
                  <a:cxn ang="0">
                    <a:pos x="21" y="138"/>
                  </a:cxn>
                  <a:cxn ang="0">
                    <a:pos x="18" y="136"/>
                  </a:cxn>
                  <a:cxn ang="0">
                    <a:pos x="18" y="136"/>
                  </a:cxn>
                  <a:cxn ang="0">
                    <a:pos x="16" y="139"/>
                  </a:cxn>
                  <a:cxn ang="0">
                    <a:pos x="18" y="139"/>
                  </a:cxn>
                  <a:cxn ang="0">
                    <a:pos x="18" y="139"/>
                  </a:cxn>
                  <a:cxn ang="0">
                    <a:pos x="18" y="138"/>
                  </a:cxn>
                  <a:cxn ang="0">
                    <a:pos x="4" y="141"/>
                  </a:cxn>
                  <a:cxn ang="0">
                    <a:pos x="4" y="141"/>
                  </a:cxn>
                  <a:cxn ang="0">
                    <a:pos x="4" y="138"/>
                  </a:cxn>
                  <a:cxn ang="0">
                    <a:pos x="3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3" y="139"/>
                  </a:cxn>
                  <a:cxn ang="0">
                    <a:pos x="41" y="72"/>
                  </a:cxn>
                  <a:cxn ang="0">
                    <a:pos x="44" y="74"/>
                  </a:cxn>
                  <a:cxn ang="0">
                    <a:pos x="13" y="97"/>
                  </a:cxn>
                  <a:cxn ang="0">
                    <a:pos x="15" y="97"/>
                  </a:cxn>
                </a:cxnLst>
                <a:rect l="0" t="0" r="r" b="b"/>
                <a:pathLst>
                  <a:path w="96" h="144">
                    <a:moveTo>
                      <a:pt x="12" y="16"/>
                    </a:moveTo>
                    <a:cubicBezTo>
                      <a:pt x="12" y="16"/>
                      <a:pt x="10" y="14"/>
                      <a:pt x="12" y="13"/>
                    </a:cubicBezTo>
                    <a:cubicBezTo>
                      <a:pt x="15" y="11"/>
                      <a:pt x="18" y="14"/>
                      <a:pt x="21" y="17"/>
                    </a:cubicBezTo>
                    <a:cubicBezTo>
                      <a:pt x="24" y="21"/>
                      <a:pt x="19" y="21"/>
                      <a:pt x="24" y="21"/>
                    </a:cubicBezTo>
                    <a:cubicBezTo>
                      <a:pt x="30" y="21"/>
                      <a:pt x="27" y="22"/>
                      <a:pt x="30" y="22"/>
                    </a:cubicBezTo>
                    <a:cubicBezTo>
                      <a:pt x="35" y="21"/>
                      <a:pt x="33" y="19"/>
                      <a:pt x="35" y="19"/>
                    </a:cubicBezTo>
                    <a:cubicBezTo>
                      <a:pt x="36" y="21"/>
                      <a:pt x="39" y="21"/>
                      <a:pt x="42" y="24"/>
                    </a:cubicBezTo>
                    <a:cubicBezTo>
                      <a:pt x="42" y="22"/>
                      <a:pt x="44" y="24"/>
                      <a:pt x="44" y="21"/>
                    </a:cubicBezTo>
                    <a:cubicBezTo>
                      <a:pt x="45" y="17"/>
                      <a:pt x="51" y="19"/>
                      <a:pt x="48" y="16"/>
                    </a:cubicBezTo>
                    <a:cubicBezTo>
                      <a:pt x="47" y="13"/>
                      <a:pt x="50" y="13"/>
                      <a:pt x="50" y="10"/>
                    </a:cubicBezTo>
                    <a:cubicBezTo>
                      <a:pt x="50" y="8"/>
                      <a:pt x="51" y="5"/>
                      <a:pt x="54" y="3"/>
                    </a:cubicBezTo>
                    <a:cubicBezTo>
                      <a:pt x="58" y="2"/>
                      <a:pt x="56" y="5"/>
                      <a:pt x="62" y="2"/>
                    </a:cubicBezTo>
                    <a:cubicBezTo>
                      <a:pt x="65" y="0"/>
                      <a:pt x="65" y="0"/>
                      <a:pt x="67" y="3"/>
                    </a:cubicBezTo>
                    <a:cubicBezTo>
                      <a:pt x="68" y="5"/>
                      <a:pt x="76" y="6"/>
                      <a:pt x="77" y="10"/>
                    </a:cubicBezTo>
                    <a:cubicBezTo>
                      <a:pt x="77" y="11"/>
                      <a:pt x="70" y="14"/>
                      <a:pt x="74" y="16"/>
                    </a:cubicBezTo>
                    <a:cubicBezTo>
                      <a:pt x="67" y="21"/>
                      <a:pt x="73" y="17"/>
                      <a:pt x="73" y="19"/>
                    </a:cubicBezTo>
                    <a:cubicBezTo>
                      <a:pt x="74" y="22"/>
                      <a:pt x="70" y="21"/>
                      <a:pt x="71" y="25"/>
                    </a:cubicBezTo>
                    <a:cubicBezTo>
                      <a:pt x="73" y="33"/>
                      <a:pt x="76" y="27"/>
                      <a:pt x="79" y="31"/>
                    </a:cubicBezTo>
                    <a:cubicBezTo>
                      <a:pt x="82" y="36"/>
                      <a:pt x="85" y="35"/>
                      <a:pt x="82" y="38"/>
                    </a:cubicBezTo>
                    <a:cubicBezTo>
                      <a:pt x="79" y="41"/>
                      <a:pt x="73" y="46"/>
                      <a:pt x="76" y="49"/>
                    </a:cubicBezTo>
                    <a:cubicBezTo>
                      <a:pt x="79" y="50"/>
                      <a:pt x="85" y="64"/>
                      <a:pt x="83" y="64"/>
                    </a:cubicBezTo>
                    <a:cubicBezTo>
                      <a:pt x="80" y="64"/>
                      <a:pt x="80" y="64"/>
                      <a:pt x="80" y="66"/>
                    </a:cubicBezTo>
                    <a:cubicBezTo>
                      <a:pt x="82" y="66"/>
                      <a:pt x="80" y="66"/>
                      <a:pt x="80" y="67"/>
                    </a:cubicBezTo>
                    <a:cubicBezTo>
                      <a:pt x="80" y="70"/>
                      <a:pt x="79" y="69"/>
                      <a:pt x="80" y="70"/>
                    </a:cubicBezTo>
                    <a:cubicBezTo>
                      <a:pt x="83" y="72"/>
                      <a:pt x="79" y="72"/>
                      <a:pt x="79" y="74"/>
                    </a:cubicBezTo>
                    <a:cubicBezTo>
                      <a:pt x="80" y="77"/>
                      <a:pt x="86" y="77"/>
                      <a:pt x="83" y="78"/>
                    </a:cubicBezTo>
                    <a:cubicBezTo>
                      <a:pt x="82" y="80"/>
                      <a:pt x="83" y="80"/>
                      <a:pt x="83" y="81"/>
                    </a:cubicBezTo>
                    <a:cubicBezTo>
                      <a:pt x="82" y="83"/>
                      <a:pt x="88" y="83"/>
                      <a:pt x="88" y="86"/>
                    </a:cubicBezTo>
                    <a:cubicBezTo>
                      <a:pt x="86" y="89"/>
                      <a:pt x="80" y="89"/>
                      <a:pt x="83" y="92"/>
                    </a:cubicBezTo>
                    <a:cubicBezTo>
                      <a:pt x="86" y="94"/>
                      <a:pt x="91" y="95"/>
                      <a:pt x="93" y="99"/>
                    </a:cubicBezTo>
                    <a:cubicBezTo>
                      <a:pt x="94" y="102"/>
                      <a:pt x="96" y="100"/>
                      <a:pt x="94" y="103"/>
                    </a:cubicBezTo>
                    <a:cubicBezTo>
                      <a:pt x="93" y="106"/>
                      <a:pt x="88" y="113"/>
                      <a:pt x="79" y="120"/>
                    </a:cubicBezTo>
                    <a:cubicBezTo>
                      <a:pt x="71" y="128"/>
                      <a:pt x="68" y="130"/>
                      <a:pt x="65" y="133"/>
                    </a:cubicBezTo>
                    <a:cubicBezTo>
                      <a:pt x="61" y="136"/>
                      <a:pt x="61" y="133"/>
                      <a:pt x="56" y="134"/>
                    </a:cubicBezTo>
                    <a:cubicBezTo>
                      <a:pt x="51" y="138"/>
                      <a:pt x="53" y="133"/>
                      <a:pt x="51" y="136"/>
                    </a:cubicBezTo>
                    <a:cubicBezTo>
                      <a:pt x="48" y="139"/>
                      <a:pt x="50" y="134"/>
                      <a:pt x="44" y="138"/>
                    </a:cubicBezTo>
                    <a:cubicBezTo>
                      <a:pt x="35" y="142"/>
                      <a:pt x="33" y="141"/>
                      <a:pt x="30" y="142"/>
                    </a:cubicBezTo>
                    <a:cubicBezTo>
                      <a:pt x="25" y="144"/>
                      <a:pt x="25" y="144"/>
                      <a:pt x="27" y="141"/>
                    </a:cubicBezTo>
                    <a:cubicBezTo>
                      <a:pt x="29" y="139"/>
                      <a:pt x="27" y="138"/>
                      <a:pt x="25" y="141"/>
                    </a:cubicBezTo>
                    <a:cubicBezTo>
                      <a:pt x="22" y="142"/>
                      <a:pt x="22" y="139"/>
                      <a:pt x="22" y="138"/>
                    </a:cubicBezTo>
                    <a:cubicBezTo>
                      <a:pt x="24" y="134"/>
                      <a:pt x="21" y="134"/>
                      <a:pt x="16" y="134"/>
                    </a:cubicBezTo>
                    <a:cubicBezTo>
                      <a:pt x="12" y="133"/>
                      <a:pt x="13" y="133"/>
                      <a:pt x="13" y="128"/>
                    </a:cubicBezTo>
                    <a:cubicBezTo>
                      <a:pt x="15" y="125"/>
                      <a:pt x="15" y="124"/>
                      <a:pt x="15" y="122"/>
                    </a:cubicBezTo>
                    <a:cubicBezTo>
                      <a:pt x="13" y="119"/>
                      <a:pt x="18" y="120"/>
                      <a:pt x="15" y="117"/>
                    </a:cubicBezTo>
                    <a:cubicBezTo>
                      <a:pt x="10" y="111"/>
                      <a:pt x="16" y="114"/>
                      <a:pt x="13" y="110"/>
                    </a:cubicBezTo>
                    <a:cubicBezTo>
                      <a:pt x="10" y="103"/>
                      <a:pt x="15" y="102"/>
                      <a:pt x="15" y="99"/>
                    </a:cubicBezTo>
                    <a:cubicBezTo>
                      <a:pt x="15" y="97"/>
                      <a:pt x="18" y="100"/>
                      <a:pt x="19" y="99"/>
                    </a:cubicBezTo>
                    <a:cubicBezTo>
                      <a:pt x="22" y="97"/>
                      <a:pt x="19" y="94"/>
                      <a:pt x="21" y="94"/>
                    </a:cubicBezTo>
                    <a:cubicBezTo>
                      <a:pt x="22" y="94"/>
                      <a:pt x="22" y="91"/>
                      <a:pt x="25" y="92"/>
                    </a:cubicBezTo>
                    <a:cubicBezTo>
                      <a:pt x="27" y="92"/>
                      <a:pt x="25" y="89"/>
                      <a:pt x="29" y="88"/>
                    </a:cubicBezTo>
                    <a:cubicBezTo>
                      <a:pt x="32" y="88"/>
                      <a:pt x="27" y="88"/>
                      <a:pt x="33" y="85"/>
                    </a:cubicBezTo>
                    <a:cubicBezTo>
                      <a:pt x="39" y="80"/>
                      <a:pt x="38" y="77"/>
                      <a:pt x="41" y="75"/>
                    </a:cubicBezTo>
                    <a:cubicBezTo>
                      <a:pt x="45" y="74"/>
                      <a:pt x="45" y="75"/>
                      <a:pt x="45" y="74"/>
                    </a:cubicBezTo>
                    <a:cubicBezTo>
                      <a:pt x="47" y="72"/>
                      <a:pt x="44" y="74"/>
                      <a:pt x="45" y="70"/>
                    </a:cubicBezTo>
                    <a:cubicBezTo>
                      <a:pt x="45" y="67"/>
                      <a:pt x="47" y="66"/>
                      <a:pt x="42" y="64"/>
                    </a:cubicBezTo>
                    <a:cubicBezTo>
                      <a:pt x="38" y="64"/>
                      <a:pt x="41" y="63"/>
                      <a:pt x="36" y="63"/>
                    </a:cubicBezTo>
                    <a:cubicBezTo>
                      <a:pt x="36" y="58"/>
                      <a:pt x="30" y="56"/>
                      <a:pt x="33" y="53"/>
                    </a:cubicBezTo>
                    <a:cubicBezTo>
                      <a:pt x="35" y="50"/>
                      <a:pt x="33" y="50"/>
                      <a:pt x="35" y="49"/>
                    </a:cubicBezTo>
                    <a:cubicBezTo>
                      <a:pt x="36" y="47"/>
                      <a:pt x="32" y="46"/>
                      <a:pt x="32" y="44"/>
                    </a:cubicBezTo>
                    <a:cubicBezTo>
                      <a:pt x="32" y="41"/>
                      <a:pt x="33" y="41"/>
                      <a:pt x="33" y="39"/>
                    </a:cubicBezTo>
                    <a:cubicBezTo>
                      <a:pt x="33" y="38"/>
                      <a:pt x="30" y="41"/>
                      <a:pt x="30" y="39"/>
                    </a:cubicBezTo>
                    <a:cubicBezTo>
                      <a:pt x="30" y="38"/>
                      <a:pt x="32" y="39"/>
                      <a:pt x="30" y="35"/>
                    </a:cubicBezTo>
                    <a:cubicBezTo>
                      <a:pt x="30" y="31"/>
                      <a:pt x="35" y="35"/>
                      <a:pt x="30" y="30"/>
                    </a:cubicBezTo>
                    <a:cubicBezTo>
                      <a:pt x="27" y="28"/>
                      <a:pt x="29" y="30"/>
                      <a:pt x="29" y="28"/>
                    </a:cubicBezTo>
                    <a:cubicBezTo>
                      <a:pt x="29" y="27"/>
                      <a:pt x="25" y="25"/>
                      <a:pt x="22" y="25"/>
                    </a:cubicBezTo>
                    <a:cubicBezTo>
                      <a:pt x="19" y="25"/>
                      <a:pt x="15" y="22"/>
                      <a:pt x="12" y="19"/>
                    </a:cubicBezTo>
                    <a:cubicBezTo>
                      <a:pt x="7" y="17"/>
                      <a:pt x="12" y="17"/>
                      <a:pt x="9" y="16"/>
                    </a:cubicBezTo>
                    <a:cubicBezTo>
                      <a:pt x="9" y="14"/>
                      <a:pt x="12" y="17"/>
                      <a:pt x="12" y="16"/>
                    </a:cubicBezTo>
                    <a:close/>
                    <a:moveTo>
                      <a:pt x="19" y="136"/>
                    </a:moveTo>
                    <a:cubicBezTo>
                      <a:pt x="19" y="136"/>
                      <a:pt x="21" y="136"/>
                      <a:pt x="21" y="138"/>
                    </a:cubicBezTo>
                    <a:cubicBezTo>
                      <a:pt x="21" y="138"/>
                      <a:pt x="19" y="138"/>
                      <a:pt x="19" y="136"/>
                    </a:cubicBezTo>
                    <a:close/>
                    <a:moveTo>
                      <a:pt x="18" y="136"/>
                    </a:moveTo>
                    <a:cubicBezTo>
                      <a:pt x="18" y="136"/>
                      <a:pt x="16" y="134"/>
                      <a:pt x="18" y="134"/>
                    </a:cubicBezTo>
                    <a:cubicBezTo>
                      <a:pt x="18" y="134"/>
                      <a:pt x="19" y="136"/>
                      <a:pt x="18" y="136"/>
                    </a:cubicBezTo>
                    <a:close/>
                    <a:moveTo>
                      <a:pt x="15" y="139"/>
                    </a:moveTo>
                    <a:cubicBezTo>
                      <a:pt x="15" y="138"/>
                      <a:pt x="16" y="138"/>
                      <a:pt x="16" y="139"/>
                    </a:cubicBezTo>
                    <a:cubicBezTo>
                      <a:pt x="15" y="139"/>
                      <a:pt x="15" y="139"/>
                      <a:pt x="15" y="139"/>
                    </a:cubicBezTo>
                    <a:close/>
                    <a:moveTo>
                      <a:pt x="18" y="139"/>
                    </a:moveTo>
                    <a:cubicBezTo>
                      <a:pt x="18" y="138"/>
                      <a:pt x="19" y="138"/>
                      <a:pt x="19" y="138"/>
                    </a:cubicBezTo>
                    <a:cubicBezTo>
                      <a:pt x="19" y="139"/>
                      <a:pt x="19" y="139"/>
                      <a:pt x="18" y="139"/>
                    </a:cubicBezTo>
                    <a:close/>
                    <a:moveTo>
                      <a:pt x="16" y="139"/>
                    </a:moveTo>
                    <a:cubicBezTo>
                      <a:pt x="16" y="138"/>
                      <a:pt x="18" y="138"/>
                      <a:pt x="18" y="138"/>
                    </a:cubicBezTo>
                    <a:cubicBezTo>
                      <a:pt x="18" y="139"/>
                      <a:pt x="16" y="139"/>
                      <a:pt x="16" y="139"/>
                    </a:cubicBezTo>
                    <a:close/>
                    <a:moveTo>
                      <a:pt x="4" y="141"/>
                    </a:moveTo>
                    <a:cubicBezTo>
                      <a:pt x="4" y="141"/>
                      <a:pt x="3" y="139"/>
                      <a:pt x="4" y="139"/>
                    </a:cubicBezTo>
                    <a:cubicBezTo>
                      <a:pt x="4" y="139"/>
                      <a:pt x="6" y="141"/>
                      <a:pt x="4" y="141"/>
                    </a:cubicBezTo>
                    <a:close/>
                    <a:moveTo>
                      <a:pt x="3" y="139"/>
                    </a:moveTo>
                    <a:cubicBezTo>
                      <a:pt x="4" y="139"/>
                      <a:pt x="3" y="138"/>
                      <a:pt x="4" y="138"/>
                    </a:cubicBezTo>
                    <a:cubicBezTo>
                      <a:pt x="4" y="138"/>
                      <a:pt x="4" y="139"/>
                      <a:pt x="6" y="138"/>
                    </a:cubicBezTo>
                    <a:cubicBezTo>
                      <a:pt x="6" y="136"/>
                      <a:pt x="6" y="136"/>
                      <a:pt x="3" y="136"/>
                    </a:cubicBezTo>
                    <a:cubicBezTo>
                      <a:pt x="0" y="134"/>
                      <a:pt x="3" y="136"/>
                      <a:pt x="3" y="138"/>
                    </a:cubicBezTo>
                    <a:cubicBezTo>
                      <a:pt x="1" y="139"/>
                      <a:pt x="1" y="136"/>
                      <a:pt x="1" y="136"/>
                    </a:cubicBezTo>
                    <a:cubicBezTo>
                      <a:pt x="1" y="138"/>
                      <a:pt x="0" y="138"/>
                      <a:pt x="0" y="138"/>
                    </a:cubicBezTo>
                    <a:cubicBezTo>
                      <a:pt x="0" y="139"/>
                      <a:pt x="0" y="138"/>
                      <a:pt x="0" y="138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3" y="139"/>
                      <a:pt x="3" y="141"/>
                      <a:pt x="3" y="139"/>
                    </a:cubicBezTo>
                    <a:close/>
                    <a:moveTo>
                      <a:pt x="44" y="74"/>
                    </a:moveTo>
                    <a:cubicBezTo>
                      <a:pt x="45" y="72"/>
                      <a:pt x="44" y="72"/>
                      <a:pt x="41" y="72"/>
                    </a:cubicBezTo>
                    <a:cubicBezTo>
                      <a:pt x="39" y="72"/>
                      <a:pt x="39" y="74"/>
                      <a:pt x="41" y="74"/>
                    </a:cubicBezTo>
                    <a:cubicBezTo>
                      <a:pt x="42" y="74"/>
                      <a:pt x="42" y="74"/>
                      <a:pt x="44" y="74"/>
                    </a:cubicBezTo>
                    <a:close/>
                    <a:moveTo>
                      <a:pt x="15" y="97"/>
                    </a:move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2" y="97"/>
                      <a:pt x="13" y="99"/>
                    </a:cubicBezTo>
                    <a:cubicBezTo>
                      <a:pt x="13" y="99"/>
                      <a:pt x="15" y="99"/>
                      <a:pt x="15" y="97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80" name="Freeform 200"/>
              <p:cNvSpPr>
                <a:spLocks noEditPoints="1"/>
              </p:cNvSpPr>
              <p:nvPr/>
            </p:nvSpPr>
            <p:spPr bwMode="auto">
              <a:xfrm>
                <a:off x="2772" y="1225"/>
                <a:ext cx="411" cy="64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93" y="31"/>
                  </a:cxn>
                  <a:cxn ang="0">
                    <a:pos x="111" y="45"/>
                  </a:cxn>
                  <a:cxn ang="0">
                    <a:pos x="56" y="40"/>
                  </a:cxn>
                  <a:cxn ang="0">
                    <a:pos x="149" y="42"/>
                  </a:cxn>
                  <a:cxn ang="0">
                    <a:pos x="172" y="9"/>
                  </a:cxn>
                  <a:cxn ang="0">
                    <a:pos x="108" y="13"/>
                  </a:cxn>
                  <a:cxn ang="0">
                    <a:pos x="201" y="172"/>
                  </a:cxn>
                  <a:cxn ang="0">
                    <a:pos x="198" y="159"/>
                  </a:cxn>
                  <a:cxn ang="0">
                    <a:pos x="184" y="152"/>
                  </a:cxn>
                  <a:cxn ang="0">
                    <a:pos x="167" y="162"/>
                  </a:cxn>
                  <a:cxn ang="0">
                    <a:pos x="160" y="154"/>
                  </a:cxn>
                  <a:cxn ang="0">
                    <a:pos x="146" y="166"/>
                  </a:cxn>
                  <a:cxn ang="0">
                    <a:pos x="135" y="169"/>
                  </a:cxn>
                  <a:cxn ang="0">
                    <a:pos x="120" y="172"/>
                  </a:cxn>
                  <a:cxn ang="0">
                    <a:pos x="106" y="180"/>
                  </a:cxn>
                  <a:cxn ang="0">
                    <a:pos x="91" y="194"/>
                  </a:cxn>
                  <a:cxn ang="0">
                    <a:pos x="80" y="200"/>
                  </a:cxn>
                  <a:cxn ang="0">
                    <a:pos x="87" y="210"/>
                  </a:cxn>
                  <a:cxn ang="0">
                    <a:pos x="67" y="219"/>
                  </a:cxn>
                  <a:cxn ang="0">
                    <a:pos x="64" y="233"/>
                  </a:cxn>
                  <a:cxn ang="0">
                    <a:pos x="56" y="245"/>
                  </a:cxn>
                  <a:cxn ang="0">
                    <a:pos x="50" y="256"/>
                  </a:cxn>
                  <a:cxn ang="0">
                    <a:pos x="38" y="258"/>
                  </a:cxn>
                  <a:cxn ang="0">
                    <a:pos x="15" y="272"/>
                  </a:cxn>
                  <a:cxn ang="0">
                    <a:pos x="4" y="283"/>
                  </a:cxn>
                  <a:cxn ang="0">
                    <a:pos x="6" y="292"/>
                  </a:cxn>
                  <a:cxn ang="0">
                    <a:pos x="12" y="303"/>
                  </a:cxn>
                  <a:cxn ang="0">
                    <a:pos x="7" y="320"/>
                  </a:cxn>
                  <a:cxn ang="0">
                    <a:pos x="36" y="323"/>
                  </a:cxn>
                  <a:cxn ang="0">
                    <a:pos x="50" y="317"/>
                  </a:cxn>
                  <a:cxn ang="0">
                    <a:pos x="62" y="286"/>
                  </a:cxn>
                  <a:cxn ang="0">
                    <a:pos x="79" y="233"/>
                  </a:cxn>
                  <a:cxn ang="0">
                    <a:pos x="106" y="190"/>
                  </a:cxn>
                  <a:cxn ang="0">
                    <a:pos x="154" y="185"/>
                  </a:cxn>
                  <a:cxn ang="0">
                    <a:pos x="193" y="182"/>
                  </a:cxn>
                  <a:cxn ang="0">
                    <a:pos x="149" y="163"/>
                  </a:cxn>
                  <a:cxn ang="0">
                    <a:pos x="143" y="159"/>
                  </a:cxn>
                  <a:cxn ang="0">
                    <a:pos x="120" y="165"/>
                  </a:cxn>
                  <a:cxn ang="0">
                    <a:pos x="129" y="168"/>
                  </a:cxn>
                  <a:cxn ang="0">
                    <a:pos x="116" y="168"/>
                  </a:cxn>
                  <a:cxn ang="0">
                    <a:pos x="112" y="168"/>
                  </a:cxn>
                  <a:cxn ang="0">
                    <a:pos x="112" y="174"/>
                  </a:cxn>
                  <a:cxn ang="0">
                    <a:pos x="99" y="177"/>
                  </a:cxn>
                  <a:cxn ang="0">
                    <a:pos x="102" y="183"/>
                  </a:cxn>
                  <a:cxn ang="0">
                    <a:pos x="82" y="191"/>
                  </a:cxn>
                  <a:cxn ang="0">
                    <a:pos x="82" y="185"/>
                  </a:cxn>
                  <a:cxn ang="0">
                    <a:pos x="88" y="183"/>
                  </a:cxn>
                  <a:cxn ang="0">
                    <a:pos x="90" y="188"/>
                  </a:cxn>
                  <a:cxn ang="0">
                    <a:pos x="93" y="190"/>
                  </a:cxn>
                  <a:cxn ang="0">
                    <a:pos x="74" y="193"/>
                  </a:cxn>
                  <a:cxn ang="0">
                    <a:pos x="70" y="196"/>
                  </a:cxn>
                  <a:cxn ang="0">
                    <a:pos x="87" y="197"/>
                  </a:cxn>
                  <a:cxn ang="0">
                    <a:pos x="62" y="227"/>
                  </a:cxn>
                  <a:cxn ang="0">
                    <a:pos x="59" y="230"/>
                  </a:cxn>
                  <a:cxn ang="0">
                    <a:pos x="53" y="245"/>
                  </a:cxn>
                  <a:cxn ang="0">
                    <a:pos x="50" y="244"/>
                  </a:cxn>
                  <a:cxn ang="0">
                    <a:pos x="29" y="258"/>
                  </a:cxn>
                  <a:cxn ang="0">
                    <a:pos x="29" y="264"/>
                  </a:cxn>
                  <a:cxn ang="0">
                    <a:pos x="10" y="273"/>
                  </a:cxn>
                  <a:cxn ang="0">
                    <a:pos x="1" y="292"/>
                  </a:cxn>
                  <a:cxn ang="0">
                    <a:pos x="4" y="317"/>
                  </a:cxn>
                  <a:cxn ang="0">
                    <a:pos x="3" y="300"/>
                  </a:cxn>
                </a:cxnLst>
                <a:rect l="0" t="0" r="r" b="b"/>
                <a:pathLst>
                  <a:path w="212" h="332">
                    <a:moveTo>
                      <a:pt x="94" y="68"/>
                    </a:moveTo>
                    <a:cubicBezTo>
                      <a:pt x="84" y="65"/>
                      <a:pt x="88" y="62"/>
                      <a:pt x="80" y="59"/>
                    </a:cubicBezTo>
                    <a:cubicBezTo>
                      <a:pt x="71" y="56"/>
                      <a:pt x="73" y="54"/>
                      <a:pt x="80" y="53"/>
                    </a:cubicBezTo>
                    <a:cubicBezTo>
                      <a:pt x="90" y="51"/>
                      <a:pt x="99" y="47"/>
                      <a:pt x="84" y="48"/>
                    </a:cubicBezTo>
                    <a:cubicBezTo>
                      <a:pt x="68" y="50"/>
                      <a:pt x="67" y="48"/>
                      <a:pt x="80" y="44"/>
                    </a:cubicBezTo>
                    <a:cubicBezTo>
                      <a:pt x="93" y="40"/>
                      <a:pt x="102" y="37"/>
                      <a:pt x="91" y="37"/>
                    </a:cubicBezTo>
                    <a:cubicBezTo>
                      <a:pt x="80" y="37"/>
                      <a:pt x="90" y="33"/>
                      <a:pt x="80" y="37"/>
                    </a:cubicBezTo>
                    <a:cubicBezTo>
                      <a:pt x="73" y="42"/>
                      <a:pt x="70" y="47"/>
                      <a:pt x="62" y="39"/>
                    </a:cubicBezTo>
                    <a:cubicBezTo>
                      <a:pt x="55" y="30"/>
                      <a:pt x="52" y="31"/>
                      <a:pt x="58" y="30"/>
                    </a:cubicBezTo>
                    <a:cubicBezTo>
                      <a:pt x="62" y="30"/>
                      <a:pt x="56" y="30"/>
                      <a:pt x="58" y="27"/>
                    </a:cubicBezTo>
                    <a:cubicBezTo>
                      <a:pt x="59" y="22"/>
                      <a:pt x="55" y="31"/>
                      <a:pt x="52" y="27"/>
                    </a:cubicBezTo>
                    <a:cubicBezTo>
                      <a:pt x="49" y="22"/>
                      <a:pt x="45" y="22"/>
                      <a:pt x="52" y="17"/>
                    </a:cubicBezTo>
                    <a:cubicBezTo>
                      <a:pt x="59" y="13"/>
                      <a:pt x="56" y="19"/>
                      <a:pt x="61" y="17"/>
                    </a:cubicBezTo>
                    <a:cubicBezTo>
                      <a:pt x="64" y="14"/>
                      <a:pt x="62" y="19"/>
                      <a:pt x="68" y="16"/>
                    </a:cubicBezTo>
                    <a:cubicBezTo>
                      <a:pt x="76" y="14"/>
                      <a:pt x="76" y="17"/>
                      <a:pt x="70" y="19"/>
                    </a:cubicBezTo>
                    <a:cubicBezTo>
                      <a:pt x="64" y="20"/>
                      <a:pt x="71" y="19"/>
                      <a:pt x="73" y="25"/>
                    </a:cubicBezTo>
                    <a:cubicBezTo>
                      <a:pt x="76" y="30"/>
                      <a:pt x="73" y="19"/>
                      <a:pt x="77" y="17"/>
                    </a:cubicBezTo>
                    <a:cubicBezTo>
                      <a:pt x="84" y="16"/>
                      <a:pt x="90" y="31"/>
                      <a:pt x="93" y="31"/>
                    </a:cubicBezTo>
                    <a:cubicBezTo>
                      <a:pt x="97" y="31"/>
                      <a:pt x="84" y="17"/>
                      <a:pt x="90" y="14"/>
                    </a:cubicBezTo>
                    <a:cubicBezTo>
                      <a:pt x="94" y="9"/>
                      <a:pt x="93" y="14"/>
                      <a:pt x="99" y="14"/>
                    </a:cubicBezTo>
                    <a:cubicBezTo>
                      <a:pt x="103" y="14"/>
                      <a:pt x="103" y="16"/>
                      <a:pt x="106" y="17"/>
                    </a:cubicBezTo>
                    <a:cubicBezTo>
                      <a:pt x="108" y="17"/>
                      <a:pt x="103" y="19"/>
                      <a:pt x="105" y="23"/>
                    </a:cubicBezTo>
                    <a:cubicBezTo>
                      <a:pt x="106" y="27"/>
                      <a:pt x="105" y="17"/>
                      <a:pt x="111" y="20"/>
                    </a:cubicBezTo>
                    <a:cubicBezTo>
                      <a:pt x="116" y="23"/>
                      <a:pt x="109" y="28"/>
                      <a:pt x="117" y="27"/>
                    </a:cubicBezTo>
                    <a:cubicBezTo>
                      <a:pt x="123" y="27"/>
                      <a:pt x="119" y="28"/>
                      <a:pt x="128" y="31"/>
                    </a:cubicBezTo>
                    <a:cubicBezTo>
                      <a:pt x="137" y="33"/>
                      <a:pt x="137" y="34"/>
                      <a:pt x="123" y="36"/>
                    </a:cubicBezTo>
                    <a:cubicBezTo>
                      <a:pt x="109" y="36"/>
                      <a:pt x="120" y="44"/>
                      <a:pt x="111" y="45"/>
                    </a:cubicBezTo>
                    <a:cubicBezTo>
                      <a:pt x="103" y="48"/>
                      <a:pt x="116" y="51"/>
                      <a:pt x="106" y="54"/>
                    </a:cubicBezTo>
                    <a:cubicBezTo>
                      <a:pt x="96" y="58"/>
                      <a:pt x="105" y="72"/>
                      <a:pt x="94" y="68"/>
                    </a:cubicBezTo>
                    <a:close/>
                    <a:moveTo>
                      <a:pt x="131" y="42"/>
                    </a:moveTo>
                    <a:cubicBezTo>
                      <a:pt x="135" y="40"/>
                      <a:pt x="140" y="42"/>
                      <a:pt x="140" y="39"/>
                    </a:cubicBezTo>
                    <a:cubicBezTo>
                      <a:pt x="138" y="36"/>
                      <a:pt x="134" y="36"/>
                      <a:pt x="129" y="37"/>
                    </a:cubicBezTo>
                    <a:cubicBezTo>
                      <a:pt x="125" y="39"/>
                      <a:pt x="122" y="37"/>
                      <a:pt x="126" y="40"/>
                    </a:cubicBezTo>
                    <a:cubicBezTo>
                      <a:pt x="129" y="42"/>
                      <a:pt x="126" y="44"/>
                      <a:pt x="131" y="42"/>
                    </a:cubicBezTo>
                    <a:close/>
                    <a:moveTo>
                      <a:pt x="50" y="37"/>
                    </a:moveTo>
                    <a:cubicBezTo>
                      <a:pt x="52" y="42"/>
                      <a:pt x="50" y="36"/>
                      <a:pt x="56" y="40"/>
                    </a:cubicBezTo>
                    <a:cubicBezTo>
                      <a:pt x="64" y="45"/>
                      <a:pt x="58" y="37"/>
                      <a:pt x="55" y="37"/>
                    </a:cubicBezTo>
                    <a:cubicBezTo>
                      <a:pt x="52" y="37"/>
                      <a:pt x="52" y="30"/>
                      <a:pt x="47" y="31"/>
                    </a:cubicBezTo>
                    <a:cubicBezTo>
                      <a:pt x="45" y="31"/>
                      <a:pt x="47" y="33"/>
                      <a:pt x="50" y="37"/>
                    </a:cubicBezTo>
                    <a:close/>
                    <a:moveTo>
                      <a:pt x="131" y="51"/>
                    </a:moveTo>
                    <a:cubicBezTo>
                      <a:pt x="126" y="56"/>
                      <a:pt x="131" y="54"/>
                      <a:pt x="138" y="54"/>
                    </a:cubicBezTo>
                    <a:cubicBezTo>
                      <a:pt x="146" y="53"/>
                      <a:pt x="135" y="61"/>
                      <a:pt x="146" y="56"/>
                    </a:cubicBezTo>
                    <a:cubicBezTo>
                      <a:pt x="152" y="54"/>
                      <a:pt x="163" y="50"/>
                      <a:pt x="158" y="48"/>
                    </a:cubicBezTo>
                    <a:cubicBezTo>
                      <a:pt x="155" y="47"/>
                      <a:pt x="155" y="50"/>
                      <a:pt x="149" y="47"/>
                    </a:cubicBezTo>
                    <a:cubicBezTo>
                      <a:pt x="143" y="44"/>
                      <a:pt x="154" y="44"/>
                      <a:pt x="149" y="42"/>
                    </a:cubicBezTo>
                    <a:cubicBezTo>
                      <a:pt x="144" y="40"/>
                      <a:pt x="122" y="42"/>
                      <a:pt x="134" y="47"/>
                    </a:cubicBezTo>
                    <a:cubicBezTo>
                      <a:pt x="135" y="48"/>
                      <a:pt x="135" y="48"/>
                      <a:pt x="131" y="51"/>
                    </a:cubicBezTo>
                    <a:close/>
                    <a:moveTo>
                      <a:pt x="131" y="16"/>
                    </a:moveTo>
                    <a:cubicBezTo>
                      <a:pt x="140" y="16"/>
                      <a:pt x="135" y="17"/>
                      <a:pt x="123" y="19"/>
                    </a:cubicBezTo>
                    <a:cubicBezTo>
                      <a:pt x="111" y="22"/>
                      <a:pt x="129" y="23"/>
                      <a:pt x="138" y="23"/>
                    </a:cubicBezTo>
                    <a:cubicBezTo>
                      <a:pt x="146" y="23"/>
                      <a:pt x="151" y="31"/>
                      <a:pt x="157" y="25"/>
                    </a:cubicBezTo>
                    <a:cubicBezTo>
                      <a:pt x="163" y="20"/>
                      <a:pt x="161" y="25"/>
                      <a:pt x="167" y="23"/>
                    </a:cubicBezTo>
                    <a:cubicBezTo>
                      <a:pt x="173" y="22"/>
                      <a:pt x="164" y="20"/>
                      <a:pt x="177" y="16"/>
                    </a:cubicBezTo>
                    <a:cubicBezTo>
                      <a:pt x="184" y="14"/>
                      <a:pt x="177" y="9"/>
                      <a:pt x="172" y="9"/>
                    </a:cubicBezTo>
                    <a:cubicBezTo>
                      <a:pt x="169" y="11"/>
                      <a:pt x="164" y="8"/>
                      <a:pt x="157" y="6"/>
                    </a:cubicBezTo>
                    <a:cubicBezTo>
                      <a:pt x="149" y="6"/>
                      <a:pt x="154" y="11"/>
                      <a:pt x="149" y="9"/>
                    </a:cubicBezTo>
                    <a:cubicBezTo>
                      <a:pt x="144" y="9"/>
                      <a:pt x="151" y="6"/>
                      <a:pt x="148" y="5"/>
                    </a:cubicBezTo>
                    <a:cubicBezTo>
                      <a:pt x="146" y="3"/>
                      <a:pt x="141" y="3"/>
                      <a:pt x="141" y="9"/>
                    </a:cubicBezTo>
                    <a:cubicBezTo>
                      <a:pt x="141" y="14"/>
                      <a:pt x="140" y="14"/>
                      <a:pt x="137" y="9"/>
                    </a:cubicBezTo>
                    <a:cubicBezTo>
                      <a:pt x="134" y="5"/>
                      <a:pt x="135" y="11"/>
                      <a:pt x="123" y="6"/>
                    </a:cubicBezTo>
                    <a:cubicBezTo>
                      <a:pt x="111" y="0"/>
                      <a:pt x="126" y="13"/>
                      <a:pt x="117" y="8"/>
                    </a:cubicBezTo>
                    <a:cubicBezTo>
                      <a:pt x="106" y="3"/>
                      <a:pt x="120" y="13"/>
                      <a:pt x="112" y="9"/>
                    </a:cubicBezTo>
                    <a:cubicBezTo>
                      <a:pt x="105" y="8"/>
                      <a:pt x="103" y="11"/>
                      <a:pt x="108" y="13"/>
                    </a:cubicBezTo>
                    <a:cubicBezTo>
                      <a:pt x="112" y="16"/>
                      <a:pt x="105" y="13"/>
                      <a:pt x="112" y="17"/>
                    </a:cubicBezTo>
                    <a:cubicBezTo>
                      <a:pt x="117" y="20"/>
                      <a:pt x="120" y="16"/>
                      <a:pt x="131" y="16"/>
                    </a:cubicBezTo>
                    <a:close/>
                    <a:moveTo>
                      <a:pt x="196" y="179"/>
                    </a:moveTo>
                    <a:cubicBezTo>
                      <a:pt x="196" y="177"/>
                      <a:pt x="201" y="177"/>
                      <a:pt x="202" y="176"/>
                    </a:cubicBezTo>
                    <a:cubicBezTo>
                      <a:pt x="204" y="174"/>
                      <a:pt x="202" y="174"/>
                      <a:pt x="205" y="174"/>
                    </a:cubicBezTo>
                    <a:cubicBezTo>
                      <a:pt x="207" y="176"/>
                      <a:pt x="210" y="176"/>
                      <a:pt x="209" y="172"/>
                    </a:cubicBezTo>
                    <a:cubicBezTo>
                      <a:pt x="209" y="172"/>
                      <a:pt x="209" y="172"/>
                      <a:pt x="209" y="171"/>
                    </a:cubicBezTo>
                    <a:cubicBezTo>
                      <a:pt x="205" y="171"/>
                      <a:pt x="205" y="172"/>
                      <a:pt x="204" y="171"/>
                    </a:cubicBezTo>
                    <a:cubicBezTo>
                      <a:pt x="202" y="169"/>
                      <a:pt x="202" y="172"/>
                      <a:pt x="201" y="172"/>
                    </a:cubicBezTo>
                    <a:cubicBezTo>
                      <a:pt x="199" y="172"/>
                      <a:pt x="198" y="172"/>
                      <a:pt x="199" y="172"/>
                    </a:cubicBezTo>
                    <a:cubicBezTo>
                      <a:pt x="199" y="171"/>
                      <a:pt x="201" y="169"/>
                      <a:pt x="196" y="168"/>
                    </a:cubicBezTo>
                    <a:cubicBezTo>
                      <a:pt x="193" y="168"/>
                      <a:pt x="193" y="166"/>
                      <a:pt x="192" y="166"/>
                    </a:cubicBezTo>
                    <a:cubicBezTo>
                      <a:pt x="189" y="166"/>
                      <a:pt x="190" y="165"/>
                      <a:pt x="198" y="168"/>
                    </a:cubicBezTo>
                    <a:cubicBezTo>
                      <a:pt x="204" y="169"/>
                      <a:pt x="204" y="165"/>
                      <a:pt x="207" y="165"/>
                    </a:cubicBezTo>
                    <a:cubicBezTo>
                      <a:pt x="210" y="165"/>
                      <a:pt x="212" y="162"/>
                      <a:pt x="209" y="162"/>
                    </a:cubicBezTo>
                    <a:cubicBezTo>
                      <a:pt x="205" y="162"/>
                      <a:pt x="207" y="160"/>
                      <a:pt x="205" y="160"/>
                    </a:cubicBezTo>
                    <a:cubicBezTo>
                      <a:pt x="202" y="160"/>
                      <a:pt x="204" y="157"/>
                      <a:pt x="201" y="159"/>
                    </a:cubicBezTo>
                    <a:cubicBezTo>
                      <a:pt x="199" y="160"/>
                      <a:pt x="201" y="157"/>
                      <a:pt x="198" y="159"/>
                    </a:cubicBezTo>
                    <a:cubicBezTo>
                      <a:pt x="195" y="159"/>
                      <a:pt x="198" y="157"/>
                      <a:pt x="195" y="155"/>
                    </a:cubicBezTo>
                    <a:cubicBezTo>
                      <a:pt x="190" y="155"/>
                      <a:pt x="189" y="159"/>
                      <a:pt x="189" y="162"/>
                    </a:cubicBezTo>
                    <a:cubicBezTo>
                      <a:pt x="190" y="163"/>
                      <a:pt x="189" y="160"/>
                      <a:pt x="187" y="162"/>
                    </a:cubicBezTo>
                    <a:cubicBezTo>
                      <a:pt x="186" y="162"/>
                      <a:pt x="184" y="162"/>
                      <a:pt x="186" y="160"/>
                    </a:cubicBezTo>
                    <a:cubicBezTo>
                      <a:pt x="189" y="159"/>
                      <a:pt x="189" y="157"/>
                      <a:pt x="187" y="159"/>
                    </a:cubicBezTo>
                    <a:cubicBezTo>
                      <a:pt x="186" y="159"/>
                      <a:pt x="186" y="159"/>
                      <a:pt x="186" y="157"/>
                    </a:cubicBezTo>
                    <a:cubicBezTo>
                      <a:pt x="187" y="157"/>
                      <a:pt x="190" y="155"/>
                      <a:pt x="190" y="154"/>
                    </a:cubicBezTo>
                    <a:cubicBezTo>
                      <a:pt x="190" y="152"/>
                      <a:pt x="187" y="155"/>
                      <a:pt x="187" y="154"/>
                    </a:cubicBezTo>
                    <a:cubicBezTo>
                      <a:pt x="187" y="152"/>
                      <a:pt x="186" y="154"/>
                      <a:pt x="184" y="152"/>
                    </a:cubicBezTo>
                    <a:cubicBezTo>
                      <a:pt x="181" y="151"/>
                      <a:pt x="183" y="154"/>
                      <a:pt x="181" y="154"/>
                    </a:cubicBezTo>
                    <a:cubicBezTo>
                      <a:pt x="180" y="152"/>
                      <a:pt x="178" y="155"/>
                      <a:pt x="180" y="155"/>
                    </a:cubicBezTo>
                    <a:cubicBezTo>
                      <a:pt x="183" y="155"/>
                      <a:pt x="180" y="157"/>
                      <a:pt x="180" y="157"/>
                    </a:cubicBezTo>
                    <a:cubicBezTo>
                      <a:pt x="181" y="157"/>
                      <a:pt x="178" y="157"/>
                      <a:pt x="178" y="159"/>
                    </a:cubicBezTo>
                    <a:cubicBezTo>
                      <a:pt x="178" y="160"/>
                      <a:pt x="177" y="159"/>
                      <a:pt x="178" y="160"/>
                    </a:cubicBezTo>
                    <a:cubicBezTo>
                      <a:pt x="178" y="162"/>
                      <a:pt x="178" y="162"/>
                      <a:pt x="175" y="163"/>
                    </a:cubicBezTo>
                    <a:cubicBezTo>
                      <a:pt x="172" y="165"/>
                      <a:pt x="175" y="160"/>
                      <a:pt x="175" y="159"/>
                    </a:cubicBezTo>
                    <a:cubicBezTo>
                      <a:pt x="175" y="159"/>
                      <a:pt x="177" y="155"/>
                      <a:pt x="175" y="155"/>
                    </a:cubicBezTo>
                    <a:cubicBezTo>
                      <a:pt x="173" y="154"/>
                      <a:pt x="169" y="159"/>
                      <a:pt x="167" y="162"/>
                    </a:cubicBezTo>
                    <a:cubicBezTo>
                      <a:pt x="164" y="165"/>
                      <a:pt x="167" y="163"/>
                      <a:pt x="164" y="166"/>
                    </a:cubicBezTo>
                    <a:cubicBezTo>
                      <a:pt x="163" y="168"/>
                      <a:pt x="163" y="166"/>
                      <a:pt x="163" y="166"/>
                    </a:cubicBezTo>
                    <a:cubicBezTo>
                      <a:pt x="161" y="168"/>
                      <a:pt x="160" y="166"/>
                      <a:pt x="161" y="165"/>
                    </a:cubicBezTo>
                    <a:cubicBezTo>
                      <a:pt x="164" y="163"/>
                      <a:pt x="163" y="163"/>
                      <a:pt x="163" y="163"/>
                    </a:cubicBezTo>
                    <a:cubicBezTo>
                      <a:pt x="166" y="160"/>
                      <a:pt x="161" y="162"/>
                      <a:pt x="166" y="159"/>
                    </a:cubicBezTo>
                    <a:cubicBezTo>
                      <a:pt x="169" y="155"/>
                      <a:pt x="170" y="155"/>
                      <a:pt x="167" y="155"/>
                    </a:cubicBezTo>
                    <a:cubicBezTo>
                      <a:pt x="164" y="155"/>
                      <a:pt x="164" y="152"/>
                      <a:pt x="164" y="155"/>
                    </a:cubicBezTo>
                    <a:cubicBezTo>
                      <a:pt x="164" y="159"/>
                      <a:pt x="164" y="155"/>
                      <a:pt x="163" y="155"/>
                    </a:cubicBezTo>
                    <a:cubicBezTo>
                      <a:pt x="161" y="154"/>
                      <a:pt x="161" y="155"/>
                      <a:pt x="160" y="154"/>
                    </a:cubicBezTo>
                    <a:cubicBezTo>
                      <a:pt x="160" y="154"/>
                      <a:pt x="158" y="154"/>
                      <a:pt x="158" y="155"/>
                    </a:cubicBezTo>
                    <a:cubicBezTo>
                      <a:pt x="160" y="155"/>
                      <a:pt x="160" y="157"/>
                      <a:pt x="158" y="157"/>
                    </a:cubicBezTo>
                    <a:cubicBezTo>
                      <a:pt x="155" y="155"/>
                      <a:pt x="155" y="157"/>
                      <a:pt x="158" y="157"/>
                    </a:cubicBezTo>
                    <a:cubicBezTo>
                      <a:pt x="161" y="159"/>
                      <a:pt x="161" y="160"/>
                      <a:pt x="158" y="159"/>
                    </a:cubicBezTo>
                    <a:cubicBezTo>
                      <a:pt x="155" y="157"/>
                      <a:pt x="158" y="159"/>
                      <a:pt x="154" y="162"/>
                    </a:cubicBezTo>
                    <a:cubicBezTo>
                      <a:pt x="148" y="163"/>
                      <a:pt x="152" y="163"/>
                      <a:pt x="149" y="165"/>
                    </a:cubicBezTo>
                    <a:cubicBezTo>
                      <a:pt x="146" y="166"/>
                      <a:pt x="151" y="166"/>
                      <a:pt x="148" y="166"/>
                    </a:cubicBezTo>
                    <a:cubicBezTo>
                      <a:pt x="146" y="168"/>
                      <a:pt x="151" y="168"/>
                      <a:pt x="149" y="169"/>
                    </a:cubicBezTo>
                    <a:cubicBezTo>
                      <a:pt x="149" y="169"/>
                      <a:pt x="144" y="169"/>
                      <a:pt x="146" y="166"/>
                    </a:cubicBezTo>
                    <a:cubicBezTo>
                      <a:pt x="148" y="165"/>
                      <a:pt x="143" y="165"/>
                      <a:pt x="141" y="165"/>
                    </a:cubicBezTo>
                    <a:cubicBezTo>
                      <a:pt x="140" y="165"/>
                      <a:pt x="140" y="163"/>
                      <a:pt x="140" y="165"/>
                    </a:cubicBezTo>
                    <a:cubicBezTo>
                      <a:pt x="138" y="165"/>
                      <a:pt x="137" y="162"/>
                      <a:pt x="137" y="165"/>
                    </a:cubicBezTo>
                    <a:cubicBezTo>
                      <a:pt x="137" y="168"/>
                      <a:pt x="135" y="163"/>
                      <a:pt x="134" y="165"/>
                    </a:cubicBezTo>
                    <a:cubicBezTo>
                      <a:pt x="131" y="166"/>
                      <a:pt x="134" y="166"/>
                      <a:pt x="134" y="166"/>
                    </a:cubicBezTo>
                    <a:cubicBezTo>
                      <a:pt x="134" y="168"/>
                      <a:pt x="135" y="166"/>
                      <a:pt x="137" y="168"/>
                    </a:cubicBezTo>
                    <a:cubicBezTo>
                      <a:pt x="137" y="168"/>
                      <a:pt x="138" y="168"/>
                      <a:pt x="138" y="169"/>
                    </a:cubicBezTo>
                    <a:cubicBezTo>
                      <a:pt x="137" y="169"/>
                      <a:pt x="137" y="169"/>
                      <a:pt x="138" y="171"/>
                    </a:cubicBezTo>
                    <a:cubicBezTo>
                      <a:pt x="140" y="172"/>
                      <a:pt x="138" y="172"/>
                      <a:pt x="135" y="169"/>
                    </a:cubicBezTo>
                    <a:cubicBezTo>
                      <a:pt x="132" y="168"/>
                      <a:pt x="131" y="168"/>
                      <a:pt x="132" y="169"/>
                    </a:cubicBezTo>
                    <a:cubicBezTo>
                      <a:pt x="132" y="169"/>
                      <a:pt x="131" y="171"/>
                      <a:pt x="131" y="169"/>
                    </a:cubicBezTo>
                    <a:cubicBezTo>
                      <a:pt x="131" y="168"/>
                      <a:pt x="128" y="171"/>
                      <a:pt x="126" y="171"/>
                    </a:cubicBezTo>
                    <a:cubicBezTo>
                      <a:pt x="126" y="172"/>
                      <a:pt x="128" y="176"/>
                      <a:pt x="122" y="179"/>
                    </a:cubicBezTo>
                    <a:cubicBezTo>
                      <a:pt x="125" y="176"/>
                      <a:pt x="125" y="172"/>
                      <a:pt x="125" y="169"/>
                    </a:cubicBezTo>
                    <a:cubicBezTo>
                      <a:pt x="125" y="168"/>
                      <a:pt x="125" y="171"/>
                      <a:pt x="123" y="169"/>
                    </a:cubicBezTo>
                    <a:cubicBezTo>
                      <a:pt x="123" y="169"/>
                      <a:pt x="123" y="169"/>
                      <a:pt x="122" y="171"/>
                    </a:cubicBezTo>
                    <a:cubicBezTo>
                      <a:pt x="120" y="174"/>
                      <a:pt x="122" y="172"/>
                      <a:pt x="120" y="174"/>
                    </a:cubicBezTo>
                    <a:cubicBezTo>
                      <a:pt x="119" y="176"/>
                      <a:pt x="119" y="174"/>
                      <a:pt x="120" y="172"/>
                    </a:cubicBezTo>
                    <a:cubicBezTo>
                      <a:pt x="122" y="169"/>
                      <a:pt x="117" y="171"/>
                      <a:pt x="116" y="172"/>
                    </a:cubicBezTo>
                    <a:cubicBezTo>
                      <a:pt x="111" y="176"/>
                      <a:pt x="114" y="174"/>
                      <a:pt x="114" y="176"/>
                    </a:cubicBezTo>
                    <a:cubicBezTo>
                      <a:pt x="114" y="177"/>
                      <a:pt x="119" y="176"/>
                      <a:pt x="119" y="180"/>
                    </a:cubicBezTo>
                    <a:cubicBezTo>
                      <a:pt x="114" y="179"/>
                      <a:pt x="119" y="179"/>
                      <a:pt x="116" y="177"/>
                    </a:cubicBezTo>
                    <a:cubicBezTo>
                      <a:pt x="112" y="177"/>
                      <a:pt x="114" y="174"/>
                      <a:pt x="111" y="176"/>
                    </a:cubicBezTo>
                    <a:cubicBezTo>
                      <a:pt x="108" y="176"/>
                      <a:pt x="109" y="176"/>
                      <a:pt x="111" y="177"/>
                    </a:cubicBezTo>
                    <a:cubicBezTo>
                      <a:pt x="112" y="179"/>
                      <a:pt x="111" y="180"/>
                      <a:pt x="109" y="177"/>
                    </a:cubicBezTo>
                    <a:cubicBezTo>
                      <a:pt x="109" y="176"/>
                      <a:pt x="106" y="174"/>
                      <a:pt x="108" y="177"/>
                    </a:cubicBezTo>
                    <a:cubicBezTo>
                      <a:pt x="108" y="179"/>
                      <a:pt x="105" y="177"/>
                      <a:pt x="106" y="180"/>
                    </a:cubicBezTo>
                    <a:cubicBezTo>
                      <a:pt x="108" y="182"/>
                      <a:pt x="105" y="180"/>
                      <a:pt x="103" y="183"/>
                    </a:cubicBezTo>
                    <a:cubicBezTo>
                      <a:pt x="100" y="185"/>
                      <a:pt x="106" y="183"/>
                      <a:pt x="103" y="185"/>
                    </a:cubicBezTo>
                    <a:cubicBezTo>
                      <a:pt x="100" y="186"/>
                      <a:pt x="102" y="186"/>
                      <a:pt x="100" y="186"/>
                    </a:cubicBezTo>
                    <a:cubicBezTo>
                      <a:pt x="97" y="188"/>
                      <a:pt x="97" y="186"/>
                      <a:pt x="94" y="190"/>
                    </a:cubicBezTo>
                    <a:cubicBezTo>
                      <a:pt x="93" y="193"/>
                      <a:pt x="99" y="190"/>
                      <a:pt x="99" y="190"/>
                    </a:cubicBezTo>
                    <a:cubicBezTo>
                      <a:pt x="99" y="191"/>
                      <a:pt x="99" y="191"/>
                      <a:pt x="102" y="190"/>
                    </a:cubicBezTo>
                    <a:cubicBezTo>
                      <a:pt x="105" y="188"/>
                      <a:pt x="102" y="191"/>
                      <a:pt x="99" y="193"/>
                    </a:cubicBezTo>
                    <a:cubicBezTo>
                      <a:pt x="96" y="193"/>
                      <a:pt x="97" y="191"/>
                      <a:pt x="94" y="191"/>
                    </a:cubicBezTo>
                    <a:cubicBezTo>
                      <a:pt x="91" y="193"/>
                      <a:pt x="90" y="193"/>
                      <a:pt x="91" y="194"/>
                    </a:cubicBezTo>
                    <a:cubicBezTo>
                      <a:pt x="93" y="194"/>
                      <a:pt x="91" y="194"/>
                      <a:pt x="93" y="194"/>
                    </a:cubicBezTo>
                    <a:cubicBezTo>
                      <a:pt x="96" y="194"/>
                      <a:pt x="93" y="196"/>
                      <a:pt x="93" y="197"/>
                    </a:cubicBezTo>
                    <a:cubicBezTo>
                      <a:pt x="93" y="200"/>
                      <a:pt x="91" y="197"/>
                      <a:pt x="91" y="196"/>
                    </a:cubicBezTo>
                    <a:cubicBezTo>
                      <a:pt x="91" y="194"/>
                      <a:pt x="90" y="193"/>
                      <a:pt x="90" y="194"/>
                    </a:cubicBezTo>
                    <a:cubicBezTo>
                      <a:pt x="88" y="196"/>
                      <a:pt x="88" y="196"/>
                      <a:pt x="88" y="196"/>
                    </a:cubicBezTo>
                    <a:cubicBezTo>
                      <a:pt x="88" y="194"/>
                      <a:pt x="85" y="196"/>
                      <a:pt x="85" y="197"/>
                    </a:cubicBezTo>
                    <a:cubicBezTo>
                      <a:pt x="85" y="197"/>
                      <a:pt x="85" y="196"/>
                      <a:pt x="88" y="197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88" y="197"/>
                      <a:pt x="79" y="199"/>
                      <a:pt x="80" y="200"/>
                    </a:cubicBezTo>
                    <a:cubicBezTo>
                      <a:pt x="82" y="202"/>
                      <a:pt x="79" y="202"/>
                      <a:pt x="80" y="202"/>
                    </a:cubicBezTo>
                    <a:cubicBezTo>
                      <a:pt x="84" y="203"/>
                      <a:pt x="84" y="199"/>
                      <a:pt x="88" y="200"/>
                    </a:cubicBezTo>
                    <a:cubicBezTo>
                      <a:pt x="91" y="202"/>
                      <a:pt x="88" y="200"/>
                      <a:pt x="85" y="202"/>
                    </a:cubicBezTo>
                    <a:cubicBezTo>
                      <a:pt x="82" y="202"/>
                      <a:pt x="87" y="203"/>
                      <a:pt x="82" y="203"/>
                    </a:cubicBezTo>
                    <a:cubicBezTo>
                      <a:pt x="77" y="203"/>
                      <a:pt x="82" y="205"/>
                      <a:pt x="82" y="207"/>
                    </a:cubicBezTo>
                    <a:cubicBezTo>
                      <a:pt x="80" y="207"/>
                      <a:pt x="80" y="205"/>
                      <a:pt x="79" y="207"/>
                    </a:cubicBezTo>
                    <a:cubicBezTo>
                      <a:pt x="77" y="207"/>
                      <a:pt x="77" y="208"/>
                      <a:pt x="79" y="208"/>
                    </a:cubicBezTo>
                    <a:cubicBezTo>
                      <a:pt x="79" y="208"/>
                      <a:pt x="80" y="207"/>
                      <a:pt x="84" y="208"/>
                    </a:cubicBezTo>
                    <a:cubicBezTo>
                      <a:pt x="90" y="208"/>
                      <a:pt x="85" y="207"/>
                      <a:pt x="87" y="210"/>
                    </a:cubicBezTo>
                    <a:cubicBezTo>
                      <a:pt x="87" y="211"/>
                      <a:pt x="85" y="208"/>
                      <a:pt x="82" y="208"/>
                    </a:cubicBezTo>
                    <a:cubicBezTo>
                      <a:pt x="80" y="208"/>
                      <a:pt x="79" y="210"/>
                      <a:pt x="77" y="210"/>
                    </a:cubicBezTo>
                    <a:cubicBezTo>
                      <a:pt x="76" y="208"/>
                      <a:pt x="77" y="210"/>
                      <a:pt x="74" y="210"/>
                    </a:cubicBezTo>
                    <a:cubicBezTo>
                      <a:pt x="73" y="210"/>
                      <a:pt x="76" y="211"/>
                      <a:pt x="73" y="211"/>
                    </a:cubicBezTo>
                    <a:cubicBezTo>
                      <a:pt x="68" y="211"/>
                      <a:pt x="73" y="213"/>
                      <a:pt x="71" y="214"/>
                    </a:cubicBezTo>
                    <a:cubicBezTo>
                      <a:pt x="70" y="216"/>
                      <a:pt x="70" y="214"/>
                      <a:pt x="68" y="216"/>
                    </a:cubicBezTo>
                    <a:cubicBezTo>
                      <a:pt x="67" y="217"/>
                      <a:pt x="70" y="216"/>
                      <a:pt x="68" y="217"/>
                    </a:cubicBezTo>
                    <a:cubicBezTo>
                      <a:pt x="67" y="217"/>
                      <a:pt x="68" y="219"/>
                      <a:pt x="68" y="217"/>
                    </a:cubicBezTo>
                    <a:cubicBezTo>
                      <a:pt x="67" y="217"/>
                      <a:pt x="65" y="217"/>
                      <a:pt x="67" y="219"/>
                    </a:cubicBezTo>
                    <a:cubicBezTo>
                      <a:pt x="68" y="219"/>
                      <a:pt x="65" y="221"/>
                      <a:pt x="68" y="221"/>
                    </a:cubicBezTo>
                    <a:cubicBezTo>
                      <a:pt x="71" y="221"/>
                      <a:pt x="65" y="222"/>
                      <a:pt x="67" y="222"/>
                    </a:cubicBezTo>
                    <a:cubicBezTo>
                      <a:pt x="67" y="222"/>
                      <a:pt x="73" y="221"/>
                      <a:pt x="74" y="221"/>
                    </a:cubicBezTo>
                    <a:cubicBezTo>
                      <a:pt x="77" y="221"/>
                      <a:pt x="74" y="222"/>
                      <a:pt x="71" y="222"/>
                    </a:cubicBezTo>
                    <a:cubicBezTo>
                      <a:pt x="68" y="224"/>
                      <a:pt x="67" y="222"/>
                      <a:pt x="65" y="224"/>
                    </a:cubicBezTo>
                    <a:cubicBezTo>
                      <a:pt x="62" y="225"/>
                      <a:pt x="67" y="224"/>
                      <a:pt x="67" y="225"/>
                    </a:cubicBezTo>
                    <a:cubicBezTo>
                      <a:pt x="67" y="227"/>
                      <a:pt x="64" y="225"/>
                      <a:pt x="64" y="228"/>
                    </a:cubicBezTo>
                    <a:cubicBezTo>
                      <a:pt x="62" y="230"/>
                      <a:pt x="61" y="228"/>
                      <a:pt x="61" y="230"/>
                    </a:cubicBezTo>
                    <a:cubicBezTo>
                      <a:pt x="62" y="233"/>
                      <a:pt x="62" y="231"/>
                      <a:pt x="64" y="233"/>
                    </a:cubicBezTo>
                    <a:cubicBezTo>
                      <a:pt x="64" y="235"/>
                      <a:pt x="61" y="235"/>
                      <a:pt x="61" y="236"/>
                    </a:cubicBezTo>
                    <a:cubicBezTo>
                      <a:pt x="62" y="236"/>
                      <a:pt x="62" y="238"/>
                      <a:pt x="59" y="238"/>
                    </a:cubicBezTo>
                    <a:cubicBezTo>
                      <a:pt x="58" y="238"/>
                      <a:pt x="58" y="239"/>
                      <a:pt x="56" y="239"/>
                    </a:cubicBezTo>
                    <a:cubicBezTo>
                      <a:pt x="55" y="239"/>
                      <a:pt x="55" y="241"/>
                      <a:pt x="53" y="241"/>
                    </a:cubicBezTo>
                    <a:cubicBezTo>
                      <a:pt x="52" y="241"/>
                      <a:pt x="50" y="241"/>
                      <a:pt x="50" y="241"/>
                    </a:cubicBezTo>
                    <a:cubicBezTo>
                      <a:pt x="50" y="242"/>
                      <a:pt x="50" y="241"/>
                      <a:pt x="53" y="241"/>
                    </a:cubicBezTo>
                    <a:cubicBezTo>
                      <a:pt x="55" y="242"/>
                      <a:pt x="52" y="244"/>
                      <a:pt x="55" y="242"/>
                    </a:cubicBezTo>
                    <a:cubicBezTo>
                      <a:pt x="56" y="241"/>
                      <a:pt x="56" y="242"/>
                      <a:pt x="55" y="242"/>
                    </a:cubicBezTo>
                    <a:cubicBezTo>
                      <a:pt x="53" y="244"/>
                      <a:pt x="56" y="244"/>
                      <a:pt x="56" y="245"/>
                    </a:cubicBezTo>
                    <a:cubicBezTo>
                      <a:pt x="55" y="247"/>
                      <a:pt x="55" y="247"/>
                      <a:pt x="53" y="247"/>
                    </a:cubicBezTo>
                    <a:cubicBezTo>
                      <a:pt x="52" y="247"/>
                      <a:pt x="52" y="244"/>
                      <a:pt x="50" y="244"/>
                    </a:cubicBezTo>
                    <a:cubicBezTo>
                      <a:pt x="49" y="245"/>
                      <a:pt x="50" y="245"/>
                      <a:pt x="50" y="245"/>
                    </a:cubicBezTo>
                    <a:cubicBezTo>
                      <a:pt x="47" y="245"/>
                      <a:pt x="47" y="247"/>
                      <a:pt x="47" y="249"/>
                    </a:cubicBezTo>
                    <a:cubicBezTo>
                      <a:pt x="47" y="250"/>
                      <a:pt x="44" y="249"/>
                      <a:pt x="44" y="250"/>
                    </a:cubicBezTo>
                    <a:cubicBezTo>
                      <a:pt x="42" y="255"/>
                      <a:pt x="39" y="253"/>
                      <a:pt x="39" y="256"/>
                    </a:cubicBezTo>
                    <a:cubicBezTo>
                      <a:pt x="38" y="258"/>
                      <a:pt x="41" y="256"/>
                      <a:pt x="41" y="256"/>
                    </a:cubicBezTo>
                    <a:cubicBezTo>
                      <a:pt x="41" y="258"/>
                      <a:pt x="42" y="258"/>
                      <a:pt x="42" y="258"/>
                    </a:cubicBezTo>
                    <a:cubicBezTo>
                      <a:pt x="42" y="259"/>
                      <a:pt x="45" y="259"/>
                      <a:pt x="50" y="256"/>
                    </a:cubicBezTo>
                    <a:cubicBezTo>
                      <a:pt x="55" y="253"/>
                      <a:pt x="47" y="255"/>
                      <a:pt x="50" y="253"/>
                    </a:cubicBezTo>
                    <a:cubicBezTo>
                      <a:pt x="53" y="252"/>
                      <a:pt x="52" y="252"/>
                      <a:pt x="53" y="252"/>
                    </a:cubicBezTo>
                    <a:cubicBezTo>
                      <a:pt x="56" y="253"/>
                      <a:pt x="49" y="253"/>
                      <a:pt x="53" y="255"/>
                    </a:cubicBezTo>
                    <a:cubicBezTo>
                      <a:pt x="56" y="255"/>
                      <a:pt x="53" y="256"/>
                      <a:pt x="50" y="258"/>
                    </a:cubicBezTo>
                    <a:cubicBezTo>
                      <a:pt x="47" y="259"/>
                      <a:pt x="50" y="258"/>
                      <a:pt x="49" y="259"/>
                    </a:cubicBezTo>
                    <a:cubicBezTo>
                      <a:pt x="49" y="259"/>
                      <a:pt x="52" y="259"/>
                      <a:pt x="50" y="261"/>
                    </a:cubicBezTo>
                    <a:cubicBezTo>
                      <a:pt x="49" y="261"/>
                      <a:pt x="45" y="259"/>
                      <a:pt x="42" y="261"/>
                    </a:cubicBezTo>
                    <a:cubicBezTo>
                      <a:pt x="41" y="262"/>
                      <a:pt x="42" y="261"/>
                      <a:pt x="41" y="259"/>
                    </a:cubicBezTo>
                    <a:cubicBezTo>
                      <a:pt x="39" y="256"/>
                      <a:pt x="39" y="258"/>
                      <a:pt x="38" y="258"/>
                    </a:cubicBezTo>
                    <a:cubicBezTo>
                      <a:pt x="35" y="259"/>
                      <a:pt x="36" y="261"/>
                      <a:pt x="36" y="259"/>
                    </a:cubicBezTo>
                    <a:cubicBezTo>
                      <a:pt x="35" y="259"/>
                      <a:pt x="33" y="261"/>
                      <a:pt x="30" y="261"/>
                    </a:cubicBezTo>
                    <a:cubicBezTo>
                      <a:pt x="27" y="262"/>
                      <a:pt x="35" y="264"/>
                      <a:pt x="30" y="264"/>
                    </a:cubicBezTo>
                    <a:cubicBezTo>
                      <a:pt x="26" y="264"/>
                      <a:pt x="32" y="266"/>
                      <a:pt x="27" y="266"/>
                    </a:cubicBezTo>
                    <a:cubicBezTo>
                      <a:pt x="23" y="264"/>
                      <a:pt x="29" y="266"/>
                      <a:pt x="26" y="267"/>
                    </a:cubicBezTo>
                    <a:cubicBezTo>
                      <a:pt x="23" y="267"/>
                      <a:pt x="20" y="266"/>
                      <a:pt x="18" y="267"/>
                    </a:cubicBezTo>
                    <a:cubicBezTo>
                      <a:pt x="18" y="267"/>
                      <a:pt x="18" y="270"/>
                      <a:pt x="21" y="269"/>
                    </a:cubicBezTo>
                    <a:cubicBezTo>
                      <a:pt x="26" y="269"/>
                      <a:pt x="21" y="269"/>
                      <a:pt x="23" y="272"/>
                    </a:cubicBezTo>
                    <a:cubicBezTo>
                      <a:pt x="24" y="273"/>
                      <a:pt x="21" y="270"/>
                      <a:pt x="15" y="272"/>
                    </a:cubicBezTo>
                    <a:cubicBezTo>
                      <a:pt x="10" y="273"/>
                      <a:pt x="18" y="272"/>
                      <a:pt x="18" y="273"/>
                    </a:cubicBezTo>
                    <a:cubicBezTo>
                      <a:pt x="20" y="276"/>
                      <a:pt x="18" y="272"/>
                      <a:pt x="13" y="275"/>
                    </a:cubicBezTo>
                    <a:cubicBezTo>
                      <a:pt x="9" y="276"/>
                      <a:pt x="12" y="278"/>
                      <a:pt x="10" y="276"/>
                    </a:cubicBezTo>
                    <a:cubicBezTo>
                      <a:pt x="7" y="276"/>
                      <a:pt x="10" y="278"/>
                      <a:pt x="7" y="278"/>
                    </a:cubicBezTo>
                    <a:cubicBezTo>
                      <a:pt x="4" y="276"/>
                      <a:pt x="3" y="276"/>
                      <a:pt x="4" y="278"/>
                    </a:cubicBezTo>
                    <a:cubicBezTo>
                      <a:pt x="6" y="280"/>
                      <a:pt x="1" y="278"/>
                      <a:pt x="3" y="280"/>
                    </a:cubicBezTo>
                    <a:cubicBezTo>
                      <a:pt x="4" y="281"/>
                      <a:pt x="9" y="280"/>
                      <a:pt x="13" y="281"/>
                    </a:cubicBezTo>
                    <a:cubicBezTo>
                      <a:pt x="17" y="283"/>
                      <a:pt x="12" y="281"/>
                      <a:pt x="10" y="283"/>
                    </a:cubicBezTo>
                    <a:cubicBezTo>
                      <a:pt x="10" y="283"/>
                      <a:pt x="9" y="280"/>
                      <a:pt x="4" y="283"/>
                    </a:cubicBezTo>
                    <a:cubicBezTo>
                      <a:pt x="0" y="284"/>
                      <a:pt x="7" y="286"/>
                      <a:pt x="4" y="287"/>
                    </a:cubicBezTo>
                    <a:cubicBezTo>
                      <a:pt x="0" y="287"/>
                      <a:pt x="4" y="287"/>
                      <a:pt x="3" y="289"/>
                    </a:cubicBezTo>
                    <a:cubicBezTo>
                      <a:pt x="3" y="290"/>
                      <a:pt x="4" y="292"/>
                      <a:pt x="7" y="290"/>
                    </a:cubicBezTo>
                    <a:cubicBezTo>
                      <a:pt x="10" y="289"/>
                      <a:pt x="13" y="292"/>
                      <a:pt x="15" y="290"/>
                    </a:cubicBezTo>
                    <a:cubicBezTo>
                      <a:pt x="15" y="287"/>
                      <a:pt x="17" y="290"/>
                      <a:pt x="20" y="290"/>
                    </a:cubicBezTo>
                    <a:cubicBezTo>
                      <a:pt x="23" y="289"/>
                      <a:pt x="24" y="290"/>
                      <a:pt x="21" y="290"/>
                    </a:cubicBezTo>
                    <a:cubicBezTo>
                      <a:pt x="17" y="292"/>
                      <a:pt x="23" y="295"/>
                      <a:pt x="18" y="292"/>
                    </a:cubicBezTo>
                    <a:cubicBezTo>
                      <a:pt x="15" y="289"/>
                      <a:pt x="15" y="294"/>
                      <a:pt x="13" y="292"/>
                    </a:cubicBezTo>
                    <a:cubicBezTo>
                      <a:pt x="10" y="290"/>
                      <a:pt x="7" y="294"/>
                      <a:pt x="6" y="292"/>
                    </a:cubicBezTo>
                    <a:cubicBezTo>
                      <a:pt x="3" y="292"/>
                      <a:pt x="3" y="292"/>
                      <a:pt x="3" y="294"/>
                    </a:cubicBezTo>
                    <a:cubicBezTo>
                      <a:pt x="3" y="297"/>
                      <a:pt x="6" y="294"/>
                      <a:pt x="6" y="297"/>
                    </a:cubicBezTo>
                    <a:cubicBezTo>
                      <a:pt x="6" y="298"/>
                      <a:pt x="3" y="294"/>
                      <a:pt x="3" y="297"/>
                    </a:cubicBezTo>
                    <a:cubicBezTo>
                      <a:pt x="4" y="300"/>
                      <a:pt x="6" y="297"/>
                      <a:pt x="6" y="298"/>
                    </a:cubicBezTo>
                    <a:cubicBezTo>
                      <a:pt x="6" y="301"/>
                      <a:pt x="3" y="301"/>
                      <a:pt x="3" y="301"/>
                    </a:cubicBezTo>
                    <a:cubicBezTo>
                      <a:pt x="6" y="303"/>
                      <a:pt x="6" y="304"/>
                      <a:pt x="7" y="303"/>
                    </a:cubicBezTo>
                    <a:cubicBezTo>
                      <a:pt x="7" y="301"/>
                      <a:pt x="7" y="304"/>
                      <a:pt x="9" y="304"/>
                    </a:cubicBezTo>
                    <a:cubicBezTo>
                      <a:pt x="9" y="303"/>
                      <a:pt x="7" y="306"/>
                      <a:pt x="9" y="306"/>
                    </a:cubicBezTo>
                    <a:cubicBezTo>
                      <a:pt x="10" y="306"/>
                      <a:pt x="9" y="303"/>
                      <a:pt x="12" y="303"/>
                    </a:cubicBezTo>
                    <a:cubicBezTo>
                      <a:pt x="13" y="301"/>
                      <a:pt x="10" y="306"/>
                      <a:pt x="9" y="308"/>
                    </a:cubicBezTo>
                    <a:cubicBezTo>
                      <a:pt x="6" y="308"/>
                      <a:pt x="10" y="308"/>
                      <a:pt x="9" y="309"/>
                    </a:cubicBezTo>
                    <a:cubicBezTo>
                      <a:pt x="7" y="311"/>
                      <a:pt x="9" y="308"/>
                      <a:pt x="6" y="311"/>
                    </a:cubicBezTo>
                    <a:cubicBezTo>
                      <a:pt x="3" y="314"/>
                      <a:pt x="6" y="317"/>
                      <a:pt x="7" y="315"/>
                    </a:cubicBezTo>
                    <a:cubicBezTo>
                      <a:pt x="7" y="314"/>
                      <a:pt x="9" y="315"/>
                      <a:pt x="9" y="314"/>
                    </a:cubicBezTo>
                    <a:cubicBezTo>
                      <a:pt x="10" y="312"/>
                      <a:pt x="12" y="314"/>
                      <a:pt x="10" y="315"/>
                    </a:cubicBezTo>
                    <a:cubicBezTo>
                      <a:pt x="9" y="315"/>
                      <a:pt x="12" y="315"/>
                      <a:pt x="10" y="317"/>
                    </a:cubicBezTo>
                    <a:cubicBezTo>
                      <a:pt x="9" y="318"/>
                      <a:pt x="12" y="318"/>
                      <a:pt x="10" y="320"/>
                    </a:cubicBezTo>
                    <a:cubicBezTo>
                      <a:pt x="7" y="320"/>
                      <a:pt x="7" y="317"/>
                      <a:pt x="7" y="320"/>
                    </a:cubicBezTo>
                    <a:cubicBezTo>
                      <a:pt x="6" y="323"/>
                      <a:pt x="6" y="323"/>
                      <a:pt x="7" y="323"/>
                    </a:cubicBezTo>
                    <a:cubicBezTo>
                      <a:pt x="9" y="326"/>
                      <a:pt x="10" y="325"/>
                      <a:pt x="10" y="326"/>
                    </a:cubicBezTo>
                    <a:cubicBezTo>
                      <a:pt x="12" y="328"/>
                      <a:pt x="13" y="328"/>
                      <a:pt x="15" y="329"/>
                    </a:cubicBezTo>
                    <a:cubicBezTo>
                      <a:pt x="17" y="329"/>
                      <a:pt x="15" y="329"/>
                      <a:pt x="17" y="331"/>
                    </a:cubicBezTo>
                    <a:cubicBezTo>
                      <a:pt x="17" y="332"/>
                      <a:pt x="17" y="329"/>
                      <a:pt x="18" y="331"/>
                    </a:cubicBezTo>
                    <a:cubicBezTo>
                      <a:pt x="20" y="331"/>
                      <a:pt x="18" y="332"/>
                      <a:pt x="20" y="331"/>
                    </a:cubicBezTo>
                    <a:cubicBezTo>
                      <a:pt x="23" y="331"/>
                      <a:pt x="27" y="331"/>
                      <a:pt x="29" y="329"/>
                    </a:cubicBezTo>
                    <a:cubicBezTo>
                      <a:pt x="30" y="329"/>
                      <a:pt x="32" y="328"/>
                      <a:pt x="33" y="325"/>
                    </a:cubicBezTo>
                    <a:cubicBezTo>
                      <a:pt x="35" y="323"/>
                      <a:pt x="36" y="325"/>
                      <a:pt x="36" y="323"/>
                    </a:cubicBezTo>
                    <a:cubicBezTo>
                      <a:pt x="36" y="321"/>
                      <a:pt x="39" y="323"/>
                      <a:pt x="38" y="321"/>
                    </a:cubicBezTo>
                    <a:cubicBezTo>
                      <a:pt x="36" y="320"/>
                      <a:pt x="41" y="321"/>
                      <a:pt x="39" y="318"/>
                    </a:cubicBezTo>
                    <a:cubicBezTo>
                      <a:pt x="39" y="317"/>
                      <a:pt x="41" y="320"/>
                      <a:pt x="42" y="318"/>
                    </a:cubicBezTo>
                    <a:cubicBezTo>
                      <a:pt x="44" y="318"/>
                      <a:pt x="45" y="320"/>
                      <a:pt x="45" y="317"/>
                    </a:cubicBezTo>
                    <a:cubicBezTo>
                      <a:pt x="45" y="314"/>
                      <a:pt x="49" y="315"/>
                      <a:pt x="45" y="314"/>
                    </a:cubicBezTo>
                    <a:cubicBezTo>
                      <a:pt x="45" y="312"/>
                      <a:pt x="44" y="311"/>
                      <a:pt x="47" y="312"/>
                    </a:cubicBezTo>
                    <a:cubicBezTo>
                      <a:pt x="49" y="314"/>
                      <a:pt x="47" y="309"/>
                      <a:pt x="49" y="311"/>
                    </a:cubicBezTo>
                    <a:cubicBezTo>
                      <a:pt x="49" y="314"/>
                      <a:pt x="47" y="312"/>
                      <a:pt x="49" y="314"/>
                    </a:cubicBezTo>
                    <a:cubicBezTo>
                      <a:pt x="49" y="315"/>
                      <a:pt x="47" y="317"/>
                      <a:pt x="50" y="317"/>
                    </a:cubicBezTo>
                    <a:cubicBezTo>
                      <a:pt x="52" y="317"/>
                      <a:pt x="50" y="317"/>
                      <a:pt x="53" y="317"/>
                    </a:cubicBezTo>
                    <a:cubicBezTo>
                      <a:pt x="53" y="317"/>
                      <a:pt x="53" y="318"/>
                      <a:pt x="55" y="320"/>
                    </a:cubicBezTo>
                    <a:cubicBezTo>
                      <a:pt x="55" y="321"/>
                      <a:pt x="58" y="318"/>
                      <a:pt x="56" y="314"/>
                    </a:cubicBezTo>
                    <a:cubicBezTo>
                      <a:pt x="55" y="311"/>
                      <a:pt x="58" y="311"/>
                      <a:pt x="58" y="309"/>
                    </a:cubicBezTo>
                    <a:cubicBezTo>
                      <a:pt x="56" y="306"/>
                      <a:pt x="59" y="309"/>
                      <a:pt x="61" y="306"/>
                    </a:cubicBezTo>
                    <a:cubicBezTo>
                      <a:pt x="64" y="303"/>
                      <a:pt x="61" y="303"/>
                      <a:pt x="62" y="301"/>
                    </a:cubicBezTo>
                    <a:cubicBezTo>
                      <a:pt x="65" y="300"/>
                      <a:pt x="59" y="294"/>
                      <a:pt x="61" y="292"/>
                    </a:cubicBezTo>
                    <a:cubicBezTo>
                      <a:pt x="61" y="290"/>
                      <a:pt x="64" y="294"/>
                      <a:pt x="64" y="290"/>
                    </a:cubicBezTo>
                    <a:cubicBezTo>
                      <a:pt x="65" y="289"/>
                      <a:pt x="67" y="287"/>
                      <a:pt x="62" y="286"/>
                    </a:cubicBezTo>
                    <a:cubicBezTo>
                      <a:pt x="56" y="283"/>
                      <a:pt x="62" y="278"/>
                      <a:pt x="61" y="273"/>
                    </a:cubicBezTo>
                    <a:cubicBezTo>
                      <a:pt x="58" y="270"/>
                      <a:pt x="61" y="270"/>
                      <a:pt x="59" y="269"/>
                    </a:cubicBezTo>
                    <a:cubicBezTo>
                      <a:pt x="58" y="267"/>
                      <a:pt x="61" y="267"/>
                      <a:pt x="59" y="264"/>
                    </a:cubicBezTo>
                    <a:cubicBezTo>
                      <a:pt x="56" y="261"/>
                      <a:pt x="61" y="261"/>
                      <a:pt x="59" y="259"/>
                    </a:cubicBezTo>
                    <a:cubicBezTo>
                      <a:pt x="59" y="256"/>
                      <a:pt x="65" y="253"/>
                      <a:pt x="67" y="252"/>
                    </a:cubicBezTo>
                    <a:cubicBezTo>
                      <a:pt x="70" y="250"/>
                      <a:pt x="74" y="255"/>
                      <a:pt x="76" y="249"/>
                    </a:cubicBezTo>
                    <a:cubicBezTo>
                      <a:pt x="77" y="245"/>
                      <a:pt x="74" y="247"/>
                      <a:pt x="73" y="245"/>
                    </a:cubicBezTo>
                    <a:cubicBezTo>
                      <a:pt x="70" y="244"/>
                      <a:pt x="77" y="239"/>
                      <a:pt x="77" y="238"/>
                    </a:cubicBezTo>
                    <a:cubicBezTo>
                      <a:pt x="77" y="235"/>
                      <a:pt x="79" y="236"/>
                      <a:pt x="79" y="233"/>
                    </a:cubicBezTo>
                    <a:cubicBezTo>
                      <a:pt x="77" y="228"/>
                      <a:pt x="80" y="230"/>
                      <a:pt x="77" y="224"/>
                    </a:cubicBezTo>
                    <a:cubicBezTo>
                      <a:pt x="77" y="222"/>
                      <a:pt x="88" y="224"/>
                      <a:pt x="85" y="221"/>
                    </a:cubicBezTo>
                    <a:cubicBezTo>
                      <a:pt x="84" y="217"/>
                      <a:pt x="87" y="219"/>
                      <a:pt x="88" y="214"/>
                    </a:cubicBezTo>
                    <a:cubicBezTo>
                      <a:pt x="91" y="211"/>
                      <a:pt x="93" y="213"/>
                      <a:pt x="93" y="210"/>
                    </a:cubicBezTo>
                    <a:cubicBezTo>
                      <a:pt x="94" y="208"/>
                      <a:pt x="91" y="207"/>
                      <a:pt x="91" y="205"/>
                    </a:cubicBezTo>
                    <a:cubicBezTo>
                      <a:pt x="91" y="203"/>
                      <a:pt x="93" y="205"/>
                      <a:pt x="96" y="200"/>
                    </a:cubicBezTo>
                    <a:cubicBezTo>
                      <a:pt x="96" y="197"/>
                      <a:pt x="99" y="197"/>
                      <a:pt x="100" y="196"/>
                    </a:cubicBezTo>
                    <a:cubicBezTo>
                      <a:pt x="102" y="196"/>
                      <a:pt x="103" y="199"/>
                      <a:pt x="106" y="197"/>
                    </a:cubicBezTo>
                    <a:cubicBezTo>
                      <a:pt x="109" y="196"/>
                      <a:pt x="105" y="191"/>
                      <a:pt x="106" y="190"/>
                    </a:cubicBezTo>
                    <a:cubicBezTo>
                      <a:pt x="111" y="186"/>
                      <a:pt x="119" y="194"/>
                      <a:pt x="123" y="191"/>
                    </a:cubicBezTo>
                    <a:cubicBezTo>
                      <a:pt x="126" y="190"/>
                      <a:pt x="119" y="191"/>
                      <a:pt x="123" y="188"/>
                    </a:cubicBezTo>
                    <a:cubicBezTo>
                      <a:pt x="128" y="183"/>
                      <a:pt x="119" y="182"/>
                      <a:pt x="128" y="182"/>
                    </a:cubicBezTo>
                    <a:cubicBezTo>
                      <a:pt x="128" y="180"/>
                      <a:pt x="131" y="183"/>
                      <a:pt x="131" y="182"/>
                    </a:cubicBezTo>
                    <a:cubicBezTo>
                      <a:pt x="131" y="182"/>
                      <a:pt x="129" y="180"/>
                      <a:pt x="131" y="179"/>
                    </a:cubicBezTo>
                    <a:cubicBezTo>
                      <a:pt x="134" y="177"/>
                      <a:pt x="137" y="180"/>
                      <a:pt x="140" y="183"/>
                    </a:cubicBezTo>
                    <a:cubicBezTo>
                      <a:pt x="143" y="186"/>
                      <a:pt x="138" y="186"/>
                      <a:pt x="143" y="186"/>
                    </a:cubicBezTo>
                    <a:cubicBezTo>
                      <a:pt x="149" y="186"/>
                      <a:pt x="146" y="188"/>
                      <a:pt x="149" y="188"/>
                    </a:cubicBezTo>
                    <a:cubicBezTo>
                      <a:pt x="154" y="186"/>
                      <a:pt x="152" y="185"/>
                      <a:pt x="154" y="185"/>
                    </a:cubicBezTo>
                    <a:cubicBezTo>
                      <a:pt x="155" y="186"/>
                      <a:pt x="158" y="186"/>
                      <a:pt x="161" y="190"/>
                    </a:cubicBezTo>
                    <a:cubicBezTo>
                      <a:pt x="161" y="188"/>
                      <a:pt x="163" y="190"/>
                      <a:pt x="163" y="186"/>
                    </a:cubicBezTo>
                    <a:cubicBezTo>
                      <a:pt x="164" y="183"/>
                      <a:pt x="170" y="185"/>
                      <a:pt x="167" y="182"/>
                    </a:cubicBezTo>
                    <a:cubicBezTo>
                      <a:pt x="166" y="179"/>
                      <a:pt x="169" y="179"/>
                      <a:pt x="169" y="176"/>
                    </a:cubicBezTo>
                    <a:cubicBezTo>
                      <a:pt x="169" y="174"/>
                      <a:pt x="170" y="171"/>
                      <a:pt x="173" y="169"/>
                    </a:cubicBezTo>
                    <a:cubicBezTo>
                      <a:pt x="177" y="168"/>
                      <a:pt x="175" y="171"/>
                      <a:pt x="181" y="168"/>
                    </a:cubicBezTo>
                    <a:cubicBezTo>
                      <a:pt x="184" y="166"/>
                      <a:pt x="184" y="166"/>
                      <a:pt x="186" y="169"/>
                    </a:cubicBezTo>
                    <a:cubicBezTo>
                      <a:pt x="187" y="171"/>
                      <a:pt x="195" y="172"/>
                      <a:pt x="196" y="176"/>
                    </a:cubicBezTo>
                    <a:cubicBezTo>
                      <a:pt x="196" y="177"/>
                      <a:pt x="189" y="180"/>
                      <a:pt x="193" y="182"/>
                    </a:cubicBezTo>
                    <a:cubicBezTo>
                      <a:pt x="195" y="183"/>
                      <a:pt x="195" y="182"/>
                      <a:pt x="196" y="179"/>
                    </a:cubicBezTo>
                    <a:close/>
                    <a:moveTo>
                      <a:pt x="154" y="157"/>
                    </a:moveTo>
                    <a:cubicBezTo>
                      <a:pt x="157" y="159"/>
                      <a:pt x="155" y="160"/>
                      <a:pt x="154" y="160"/>
                    </a:cubicBezTo>
                    <a:cubicBezTo>
                      <a:pt x="152" y="162"/>
                      <a:pt x="151" y="157"/>
                      <a:pt x="154" y="157"/>
                    </a:cubicBezTo>
                    <a:close/>
                    <a:moveTo>
                      <a:pt x="149" y="163"/>
                    </a:moveTo>
                    <a:cubicBezTo>
                      <a:pt x="151" y="162"/>
                      <a:pt x="154" y="160"/>
                      <a:pt x="151" y="159"/>
                    </a:cubicBezTo>
                    <a:cubicBezTo>
                      <a:pt x="149" y="159"/>
                      <a:pt x="151" y="160"/>
                      <a:pt x="149" y="160"/>
                    </a:cubicBezTo>
                    <a:cubicBezTo>
                      <a:pt x="146" y="162"/>
                      <a:pt x="144" y="162"/>
                      <a:pt x="148" y="163"/>
                    </a:cubicBezTo>
                    <a:cubicBezTo>
                      <a:pt x="148" y="163"/>
                      <a:pt x="149" y="165"/>
                      <a:pt x="149" y="163"/>
                    </a:cubicBezTo>
                    <a:close/>
                    <a:moveTo>
                      <a:pt x="141" y="163"/>
                    </a:moveTo>
                    <a:cubicBezTo>
                      <a:pt x="144" y="162"/>
                      <a:pt x="146" y="163"/>
                      <a:pt x="146" y="163"/>
                    </a:cubicBezTo>
                    <a:cubicBezTo>
                      <a:pt x="148" y="165"/>
                      <a:pt x="140" y="165"/>
                      <a:pt x="141" y="163"/>
                    </a:cubicBezTo>
                    <a:close/>
                    <a:moveTo>
                      <a:pt x="144" y="160"/>
                    </a:moveTo>
                    <a:cubicBezTo>
                      <a:pt x="146" y="160"/>
                      <a:pt x="146" y="160"/>
                      <a:pt x="149" y="159"/>
                    </a:cubicBezTo>
                    <a:cubicBezTo>
                      <a:pt x="152" y="155"/>
                      <a:pt x="151" y="155"/>
                      <a:pt x="148" y="155"/>
                    </a:cubicBezTo>
                    <a:cubicBezTo>
                      <a:pt x="146" y="157"/>
                      <a:pt x="149" y="157"/>
                      <a:pt x="148" y="157"/>
                    </a:cubicBezTo>
                    <a:cubicBezTo>
                      <a:pt x="146" y="159"/>
                      <a:pt x="144" y="157"/>
                      <a:pt x="144" y="159"/>
                    </a:cubicBezTo>
                    <a:cubicBezTo>
                      <a:pt x="144" y="160"/>
                      <a:pt x="144" y="157"/>
                      <a:pt x="143" y="159"/>
                    </a:cubicBezTo>
                    <a:cubicBezTo>
                      <a:pt x="140" y="159"/>
                      <a:pt x="137" y="160"/>
                      <a:pt x="140" y="160"/>
                    </a:cubicBezTo>
                    <a:cubicBezTo>
                      <a:pt x="141" y="160"/>
                      <a:pt x="138" y="162"/>
                      <a:pt x="141" y="162"/>
                    </a:cubicBezTo>
                    <a:cubicBezTo>
                      <a:pt x="143" y="160"/>
                      <a:pt x="143" y="160"/>
                      <a:pt x="144" y="160"/>
                    </a:cubicBezTo>
                    <a:close/>
                    <a:moveTo>
                      <a:pt x="128" y="168"/>
                    </a:moveTo>
                    <a:cubicBezTo>
                      <a:pt x="129" y="168"/>
                      <a:pt x="129" y="168"/>
                      <a:pt x="129" y="166"/>
                    </a:cubicBezTo>
                    <a:cubicBezTo>
                      <a:pt x="129" y="165"/>
                      <a:pt x="129" y="163"/>
                      <a:pt x="126" y="165"/>
                    </a:cubicBezTo>
                    <a:cubicBezTo>
                      <a:pt x="125" y="166"/>
                      <a:pt x="125" y="166"/>
                      <a:pt x="128" y="168"/>
                    </a:cubicBezTo>
                    <a:close/>
                    <a:moveTo>
                      <a:pt x="122" y="165"/>
                    </a:moveTo>
                    <a:cubicBezTo>
                      <a:pt x="120" y="165"/>
                      <a:pt x="120" y="163"/>
                      <a:pt x="120" y="165"/>
                    </a:cubicBezTo>
                    <a:cubicBezTo>
                      <a:pt x="119" y="166"/>
                      <a:pt x="122" y="168"/>
                      <a:pt x="123" y="166"/>
                    </a:cubicBezTo>
                    <a:cubicBezTo>
                      <a:pt x="125" y="166"/>
                      <a:pt x="123" y="166"/>
                      <a:pt x="122" y="165"/>
                    </a:cubicBezTo>
                    <a:close/>
                    <a:moveTo>
                      <a:pt x="154" y="154"/>
                    </a:move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7" y="155"/>
                      <a:pt x="155" y="155"/>
                      <a:pt x="154" y="154"/>
                    </a:cubicBezTo>
                    <a:close/>
                    <a:moveTo>
                      <a:pt x="128" y="169"/>
                    </a:moveTo>
                    <a:cubicBezTo>
                      <a:pt x="129" y="169"/>
                      <a:pt x="128" y="171"/>
                      <a:pt x="128" y="171"/>
                    </a:cubicBezTo>
                    <a:cubicBezTo>
                      <a:pt x="126" y="171"/>
                      <a:pt x="128" y="168"/>
                      <a:pt x="128" y="169"/>
                    </a:cubicBezTo>
                    <a:close/>
                    <a:moveTo>
                      <a:pt x="129" y="168"/>
                    </a:moveTo>
                    <a:cubicBezTo>
                      <a:pt x="129" y="166"/>
                      <a:pt x="132" y="168"/>
                      <a:pt x="131" y="169"/>
                    </a:cubicBezTo>
                    <a:cubicBezTo>
                      <a:pt x="129" y="169"/>
                      <a:pt x="129" y="169"/>
                      <a:pt x="129" y="168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2" y="168"/>
                      <a:pt x="122" y="168"/>
                    </a:cubicBezTo>
                    <a:cubicBezTo>
                      <a:pt x="122" y="169"/>
                      <a:pt x="119" y="171"/>
                      <a:pt x="119" y="169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0" y="168"/>
                      <a:pt x="120" y="168"/>
                    </a:cubicBezTo>
                    <a:cubicBezTo>
                      <a:pt x="119" y="168"/>
                      <a:pt x="119" y="168"/>
                      <a:pt x="117" y="168"/>
                    </a:cubicBezTo>
                    <a:cubicBezTo>
                      <a:pt x="116" y="166"/>
                      <a:pt x="116" y="168"/>
                      <a:pt x="116" y="168"/>
                    </a:cubicBezTo>
                    <a:cubicBezTo>
                      <a:pt x="114" y="168"/>
                      <a:pt x="114" y="168"/>
                      <a:pt x="112" y="169"/>
                    </a:cubicBezTo>
                    <a:cubicBezTo>
                      <a:pt x="112" y="169"/>
                      <a:pt x="114" y="169"/>
                      <a:pt x="116" y="171"/>
                    </a:cubicBezTo>
                    <a:cubicBezTo>
                      <a:pt x="117" y="171"/>
                      <a:pt x="117" y="171"/>
                      <a:pt x="119" y="169"/>
                    </a:cubicBezTo>
                    <a:close/>
                    <a:moveTo>
                      <a:pt x="116" y="166"/>
                    </a:moveTo>
                    <a:cubicBezTo>
                      <a:pt x="114" y="166"/>
                      <a:pt x="116" y="165"/>
                      <a:pt x="117" y="165"/>
                    </a:cubicBezTo>
                    <a:cubicBezTo>
                      <a:pt x="117" y="165"/>
                      <a:pt x="117" y="166"/>
                      <a:pt x="116" y="166"/>
                    </a:cubicBezTo>
                    <a:close/>
                    <a:moveTo>
                      <a:pt x="114" y="166"/>
                    </a:moveTo>
                    <a:cubicBezTo>
                      <a:pt x="114" y="166"/>
                      <a:pt x="114" y="166"/>
                      <a:pt x="112" y="166"/>
                    </a:cubicBezTo>
                    <a:cubicBezTo>
                      <a:pt x="112" y="166"/>
                      <a:pt x="112" y="166"/>
                      <a:pt x="112" y="168"/>
                    </a:cubicBezTo>
                    <a:cubicBezTo>
                      <a:pt x="112" y="169"/>
                      <a:pt x="114" y="166"/>
                      <a:pt x="114" y="166"/>
                    </a:cubicBezTo>
                    <a:close/>
                    <a:moveTo>
                      <a:pt x="112" y="174"/>
                    </a:moveTo>
                    <a:cubicBezTo>
                      <a:pt x="112" y="172"/>
                      <a:pt x="117" y="172"/>
                      <a:pt x="114" y="171"/>
                    </a:cubicBezTo>
                    <a:cubicBezTo>
                      <a:pt x="111" y="169"/>
                      <a:pt x="112" y="171"/>
                      <a:pt x="112" y="171"/>
                    </a:cubicBezTo>
                    <a:cubicBezTo>
                      <a:pt x="111" y="171"/>
                      <a:pt x="111" y="172"/>
                      <a:pt x="111" y="171"/>
                    </a:cubicBezTo>
                    <a:cubicBezTo>
                      <a:pt x="109" y="171"/>
                      <a:pt x="109" y="171"/>
                      <a:pt x="109" y="172"/>
                    </a:cubicBezTo>
                    <a:cubicBezTo>
                      <a:pt x="108" y="174"/>
                      <a:pt x="108" y="172"/>
                      <a:pt x="106" y="174"/>
                    </a:cubicBezTo>
                    <a:cubicBezTo>
                      <a:pt x="106" y="174"/>
                      <a:pt x="106" y="174"/>
                      <a:pt x="111" y="174"/>
                    </a:cubicBezTo>
                    <a:cubicBezTo>
                      <a:pt x="112" y="174"/>
                      <a:pt x="112" y="174"/>
                      <a:pt x="112" y="174"/>
                    </a:cubicBezTo>
                    <a:close/>
                    <a:moveTo>
                      <a:pt x="106" y="179"/>
                    </a:moveTo>
                    <a:cubicBezTo>
                      <a:pt x="105" y="177"/>
                      <a:pt x="106" y="177"/>
                      <a:pt x="106" y="177"/>
                    </a:cubicBezTo>
                    <a:cubicBezTo>
                      <a:pt x="106" y="176"/>
                      <a:pt x="108" y="174"/>
                      <a:pt x="106" y="176"/>
                    </a:cubicBezTo>
                    <a:cubicBezTo>
                      <a:pt x="106" y="176"/>
                      <a:pt x="106" y="174"/>
                      <a:pt x="105" y="174"/>
                    </a:cubicBezTo>
                    <a:cubicBezTo>
                      <a:pt x="105" y="176"/>
                      <a:pt x="105" y="172"/>
                      <a:pt x="103" y="174"/>
                    </a:cubicBezTo>
                    <a:cubicBezTo>
                      <a:pt x="103" y="176"/>
                      <a:pt x="102" y="174"/>
                      <a:pt x="102" y="174"/>
                    </a:cubicBezTo>
                    <a:cubicBezTo>
                      <a:pt x="102" y="176"/>
                      <a:pt x="102" y="174"/>
                      <a:pt x="100" y="176"/>
                    </a:cubicBezTo>
                    <a:cubicBezTo>
                      <a:pt x="99" y="176"/>
                      <a:pt x="102" y="176"/>
                      <a:pt x="102" y="177"/>
                    </a:cubicBezTo>
                    <a:cubicBezTo>
                      <a:pt x="102" y="177"/>
                      <a:pt x="97" y="177"/>
                      <a:pt x="99" y="177"/>
                    </a:cubicBezTo>
                    <a:cubicBezTo>
                      <a:pt x="100" y="179"/>
                      <a:pt x="97" y="177"/>
                      <a:pt x="99" y="179"/>
                    </a:cubicBezTo>
                    <a:cubicBezTo>
                      <a:pt x="99" y="179"/>
                      <a:pt x="97" y="179"/>
                      <a:pt x="99" y="180"/>
                    </a:cubicBezTo>
                    <a:cubicBezTo>
                      <a:pt x="99" y="180"/>
                      <a:pt x="96" y="182"/>
                      <a:pt x="99" y="182"/>
                    </a:cubicBezTo>
                    <a:cubicBezTo>
                      <a:pt x="100" y="182"/>
                      <a:pt x="99" y="183"/>
                      <a:pt x="100" y="182"/>
                    </a:cubicBezTo>
                    <a:cubicBezTo>
                      <a:pt x="102" y="182"/>
                      <a:pt x="102" y="180"/>
                      <a:pt x="102" y="180"/>
                    </a:cubicBezTo>
                    <a:cubicBezTo>
                      <a:pt x="103" y="180"/>
                      <a:pt x="102" y="182"/>
                      <a:pt x="105" y="180"/>
                    </a:cubicBezTo>
                    <a:cubicBezTo>
                      <a:pt x="106" y="180"/>
                      <a:pt x="106" y="180"/>
                      <a:pt x="106" y="179"/>
                    </a:cubicBezTo>
                    <a:close/>
                    <a:moveTo>
                      <a:pt x="100" y="185"/>
                    </a:moveTo>
                    <a:cubicBezTo>
                      <a:pt x="99" y="183"/>
                      <a:pt x="100" y="183"/>
                      <a:pt x="102" y="183"/>
                    </a:cubicBezTo>
                    <a:cubicBezTo>
                      <a:pt x="102" y="185"/>
                      <a:pt x="100" y="185"/>
                      <a:pt x="100" y="185"/>
                    </a:cubicBezTo>
                    <a:close/>
                    <a:moveTo>
                      <a:pt x="97" y="186"/>
                    </a:moveTo>
                    <a:cubicBezTo>
                      <a:pt x="97" y="185"/>
                      <a:pt x="100" y="186"/>
                      <a:pt x="99" y="186"/>
                    </a:cubicBezTo>
                    <a:cubicBezTo>
                      <a:pt x="97" y="186"/>
                      <a:pt x="96" y="186"/>
                      <a:pt x="97" y="186"/>
                    </a:cubicBezTo>
                    <a:close/>
                    <a:moveTo>
                      <a:pt x="82" y="199"/>
                    </a:moveTo>
                    <a:cubicBezTo>
                      <a:pt x="82" y="199"/>
                      <a:pt x="82" y="197"/>
                      <a:pt x="84" y="197"/>
                    </a:cubicBezTo>
                    <a:cubicBezTo>
                      <a:pt x="84" y="197"/>
                      <a:pt x="84" y="197"/>
                      <a:pt x="82" y="199"/>
                    </a:cubicBezTo>
                    <a:close/>
                    <a:moveTo>
                      <a:pt x="82" y="193"/>
                    </a:moveTo>
                    <a:cubicBezTo>
                      <a:pt x="84" y="191"/>
                      <a:pt x="82" y="191"/>
                      <a:pt x="82" y="191"/>
                    </a:cubicBezTo>
                    <a:cubicBezTo>
                      <a:pt x="82" y="191"/>
                      <a:pt x="80" y="191"/>
                      <a:pt x="79" y="191"/>
                    </a:cubicBezTo>
                    <a:cubicBezTo>
                      <a:pt x="77" y="191"/>
                      <a:pt x="79" y="193"/>
                      <a:pt x="77" y="193"/>
                    </a:cubicBezTo>
                    <a:cubicBezTo>
                      <a:pt x="76" y="193"/>
                      <a:pt x="77" y="193"/>
                      <a:pt x="76" y="194"/>
                    </a:cubicBezTo>
                    <a:cubicBezTo>
                      <a:pt x="76" y="194"/>
                      <a:pt x="76" y="196"/>
                      <a:pt x="79" y="194"/>
                    </a:cubicBezTo>
                    <a:cubicBezTo>
                      <a:pt x="79" y="194"/>
                      <a:pt x="80" y="194"/>
                      <a:pt x="82" y="193"/>
                    </a:cubicBezTo>
                    <a:close/>
                    <a:moveTo>
                      <a:pt x="85" y="188"/>
                    </a:moveTo>
                    <a:cubicBezTo>
                      <a:pt x="87" y="188"/>
                      <a:pt x="84" y="186"/>
                      <a:pt x="85" y="186"/>
                    </a:cubicBezTo>
                    <a:cubicBezTo>
                      <a:pt x="87" y="185"/>
                      <a:pt x="84" y="182"/>
                      <a:pt x="84" y="183"/>
                    </a:cubicBezTo>
                    <a:cubicBezTo>
                      <a:pt x="82" y="183"/>
                      <a:pt x="84" y="185"/>
                      <a:pt x="82" y="185"/>
                    </a:cubicBezTo>
                    <a:cubicBezTo>
                      <a:pt x="80" y="185"/>
                      <a:pt x="82" y="186"/>
                      <a:pt x="80" y="186"/>
                    </a:cubicBezTo>
                    <a:cubicBezTo>
                      <a:pt x="79" y="186"/>
                      <a:pt x="80" y="185"/>
                      <a:pt x="79" y="185"/>
                    </a:cubicBezTo>
                    <a:cubicBezTo>
                      <a:pt x="79" y="186"/>
                      <a:pt x="77" y="185"/>
                      <a:pt x="77" y="186"/>
                    </a:cubicBezTo>
                    <a:cubicBezTo>
                      <a:pt x="77" y="186"/>
                      <a:pt x="76" y="188"/>
                      <a:pt x="77" y="188"/>
                    </a:cubicBezTo>
                    <a:cubicBezTo>
                      <a:pt x="79" y="190"/>
                      <a:pt x="79" y="188"/>
                      <a:pt x="82" y="186"/>
                    </a:cubicBezTo>
                    <a:cubicBezTo>
                      <a:pt x="85" y="186"/>
                      <a:pt x="79" y="188"/>
                      <a:pt x="80" y="190"/>
                    </a:cubicBezTo>
                    <a:cubicBezTo>
                      <a:pt x="82" y="190"/>
                      <a:pt x="84" y="188"/>
                      <a:pt x="85" y="188"/>
                    </a:cubicBezTo>
                    <a:close/>
                    <a:moveTo>
                      <a:pt x="87" y="185"/>
                    </a:moveTo>
                    <a:cubicBezTo>
                      <a:pt x="87" y="185"/>
                      <a:pt x="87" y="183"/>
                      <a:pt x="88" y="183"/>
                    </a:cubicBezTo>
                    <a:cubicBezTo>
                      <a:pt x="90" y="183"/>
                      <a:pt x="90" y="182"/>
                      <a:pt x="91" y="180"/>
                    </a:cubicBezTo>
                    <a:cubicBezTo>
                      <a:pt x="91" y="179"/>
                      <a:pt x="91" y="177"/>
                      <a:pt x="90" y="179"/>
                    </a:cubicBezTo>
                    <a:cubicBezTo>
                      <a:pt x="88" y="180"/>
                      <a:pt x="87" y="180"/>
                      <a:pt x="87" y="183"/>
                    </a:cubicBezTo>
                    <a:cubicBezTo>
                      <a:pt x="85" y="183"/>
                      <a:pt x="85" y="183"/>
                      <a:pt x="87" y="185"/>
                    </a:cubicBezTo>
                    <a:close/>
                    <a:moveTo>
                      <a:pt x="93" y="183"/>
                    </a:moveTo>
                    <a:cubicBezTo>
                      <a:pt x="96" y="183"/>
                      <a:pt x="96" y="183"/>
                      <a:pt x="96" y="183"/>
                    </a:cubicBezTo>
                    <a:cubicBezTo>
                      <a:pt x="94" y="185"/>
                      <a:pt x="93" y="183"/>
                      <a:pt x="93" y="183"/>
                    </a:cubicBezTo>
                    <a:close/>
                    <a:moveTo>
                      <a:pt x="91" y="185"/>
                    </a:moveTo>
                    <a:cubicBezTo>
                      <a:pt x="91" y="185"/>
                      <a:pt x="93" y="186"/>
                      <a:pt x="90" y="188"/>
                    </a:cubicBezTo>
                    <a:cubicBezTo>
                      <a:pt x="88" y="190"/>
                      <a:pt x="91" y="186"/>
                      <a:pt x="90" y="186"/>
                    </a:cubicBezTo>
                    <a:cubicBezTo>
                      <a:pt x="88" y="186"/>
                      <a:pt x="91" y="185"/>
                      <a:pt x="90" y="183"/>
                    </a:cubicBezTo>
                    <a:cubicBezTo>
                      <a:pt x="88" y="183"/>
                      <a:pt x="87" y="185"/>
                      <a:pt x="87" y="186"/>
                    </a:cubicBezTo>
                    <a:cubicBezTo>
                      <a:pt x="85" y="188"/>
                      <a:pt x="88" y="190"/>
                      <a:pt x="85" y="190"/>
                    </a:cubicBezTo>
                    <a:cubicBezTo>
                      <a:pt x="84" y="190"/>
                      <a:pt x="85" y="190"/>
                      <a:pt x="84" y="193"/>
                    </a:cubicBezTo>
                    <a:cubicBezTo>
                      <a:pt x="82" y="194"/>
                      <a:pt x="85" y="191"/>
                      <a:pt x="87" y="193"/>
                    </a:cubicBezTo>
                    <a:cubicBezTo>
                      <a:pt x="88" y="194"/>
                      <a:pt x="88" y="191"/>
                      <a:pt x="88" y="191"/>
                    </a:cubicBezTo>
                    <a:cubicBezTo>
                      <a:pt x="90" y="193"/>
                      <a:pt x="90" y="193"/>
                      <a:pt x="90" y="191"/>
                    </a:cubicBezTo>
                    <a:cubicBezTo>
                      <a:pt x="91" y="190"/>
                      <a:pt x="91" y="190"/>
                      <a:pt x="93" y="190"/>
                    </a:cubicBezTo>
                    <a:cubicBezTo>
                      <a:pt x="96" y="188"/>
                      <a:pt x="94" y="185"/>
                      <a:pt x="93" y="185"/>
                    </a:cubicBezTo>
                    <a:cubicBezTo>
                      <a:pt x="93" y="183"/>
                      <a:pt x="93" y="183"/>
                      <a:pt x="91" y="185"/>
                    </a:cubicBezTo>
                    <a:close/>
                    <a:moveTo>
                      <a:pt x="91" y="191"/>
                    </a:moveTo>
                    <a:cubicBezTo>
                      <a:pt x="93" y="190"/>
                      <a:pt x="94" y="190"/>
                      <a:pt x="94" y="190"/>
                    </a:cubicBezTo>
                    <a:cubicBezTo>
                      <a:pt x="93" y="191"/>
                      <a:pt x="91" y="193"/>
                      <a:pt x="91" y="191"/>
                    </a:cubicBezTo>
                    <a:close/>
                    <a:moveTo>
                      <a:pt x="117" y="166"/>
                    </a:moveTo>
                    <a:cubicBezTo>
                      <a:pt x="119" y="165"/>
                      <a:pt x="120" y="166"/>
                      <a:pt x="120" y="166"/>
                    </a:cubicBezTo>
                    <a:cubicBezTo>
                      <a:pt x="119" y="166"/>
                      <a:pt x="117" y="166"/>
                      <a:pt x="117" y="166"/>
                    </a:cubicBezTo>
                    <a:close/>
                    <a:moveTo>
                      <a:pt x="74" y="193"/>
                    </a:move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4"/>
                      <a:pt x="74" y="193"/>
                      <a:pt x="74" y="193"/>
                    </a:cubicBezTo>
                    <a:close/>
                    <a:moveTo>
                      <a:pt x="70" y="196"/>
                    </a:moveTo>
                    <a:cubicBezTo>
                      <a:pt x="70" y="196"/>
                      <a:pt x="70" y="197"/>
                      <a:pt x="71" y="196"/>
                    </a:cubicBezTo>
                    <a:cubicBezTo>
                      <a:pt x="71" y="196"/>
                      <a:pt x="71" y="196"/>
                      <a:pt x="73" y="196"/>
                    </a:cubicBezTo>
                    <a:cubicBezTo>
                      <a:pt x="73" y="196"/>
                      <a:pt x="73" y="194"/>
                      <a:pt x="74" y="194"/>
                    </a:cubicBezTo>
                    <a:cubicBezTo>
                      <a:pt x="76" y="194"/>
                      <a:pt x="74" y="194"/>
                      <a:pt x="73" y="193"/>
                    </a:cubicBezTo>
                    <a:cubicBezTo>
                      <a:pt x="71" y="193"/>
                      <a:pt x="71" y="193"/>
                      <a:pt x="70" y="194"/>
                    </a:cubicBezTo>
                    <a:cubicBezTo>
                      <a:pt x="70" y="196"/>
                      <a:pt x="71" y="196"/>
                      <a:pt x="70" y="196"/>
                    </a:cubicBezTo>
                    <a:close/>
                    <a:moveTo>
                      <a:pt x="70" y="196"/>
                    </a:moveTo>
                    <a:cubicBezTo>
                      <a:pt x="71" y="196"/>
                      <a:pt x="68" y="194"/>
                      <a:pt x="68" y="196"/>
                    </a:cubicBezTo>
                    <a:cubicBezTo>
                      <a:pt x="68" y="197"/>
                      <a:pt x="68" y="196"/>
                      <a:pt x="68" y="197"/>
                    </a:cubicBezTo>
                    <a:cubicBezTo>
                      <a:pt x="68" y="197"/>
                      <a:pt x="68" y="197"/>
                      <a:pt x="70" y="196"/>
                    </a:cubicBezTo>
                    <a:close/>
                    <a:moveTo>
                      <a:pt x="65" y="197"/>
                    </a:moveTo>
                    <a:cubicBezTo>
                      <a:pt x="65" y="200"/>
                      <a:pt x="65" y="200"/>
                      <a:pt x="67" y="199"/>
                    </a:cubicBezTo>
                    <a:cubicBezTo>
                      <a:pt x="67" y="197"/>
                      <a:pt x="67" y="197"/>
                      <a:pt x="67" y="196"/>
                    </a:cubicBezTo>
                    <a:cubicBezTo>
                      <a:pt x="67" y="196"/>
                      <a:pt x="67" y="196"/>
                      <a:pt x="65" y="197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7"/>
                      <a:pt x="88" y="197"/>
                    </a:cubicBezTo>
                    <a:cubicBezTo>
                      <a:pt x="90" y="197"/>
                      <a:pt x="87" y="197"/>
                      <a:pt x="87" y="197"/>
                    </a:cubicBezTo>
                    <a:close/>
                    <a:moveTo>
                      <a:pt x="64" y="224"/>
                    </a:moveTo>
                    <a:cubicBezTo>
                      <a:pt x="64" y="222"/>
                      <a:pt x="62" y="222"/>
                      <a:pt x="62" y="222"/>
                    </a:cubicBezTo>
                    <a:cubicBezTo>
                      <a:pt x="62" y="224"/>
                      <a:pt x="61" y="225"/>
                      <a:pt x="62" y="225"/>
                    </a:cubicBezTo>
                    <a:cubicBezTo>
                      <a:pt x="62" y="224"/>
                      <a:pt x="64" y="225"/>
                      <a:pt x="64" y="224"/>
                    </a:cubicBezTo>
                    <a:close/>
                    <a:moveTo>
                      <a:pt x="64" y="227"/>
                    </a:moveTo>
                    <a:cubicBezTo>
                      <a:pt x="65" y="225"/>
                      <a:pt x="65" y="225"/>
                      <a:pt x="64" y="225"/>
                    </a:cubicBezTo>
                    <a:cubicBezTo>
                      <a:pt x="64" y="225"/>
                      <a:pt x="62" y="225"/>
                      <a:pt x="62" y="227"/>
                    </a:cubicBezTo>
                    <a:cubicBezTo>
                      <a:pt x="62" y="227"/>
                      <a:pt x="62" y="227"/>
                      <a:pt x="64" y="227"/>
                    </a:cubicBezTo>
                    <a:close/>
                    <a:moveTo>
                      <a:pt x="59" y="235"/>
                    </a:moveTo>
                    <a:cubicBezTo>
                      <a:pt x="59" y="236"/>
                      <a:pt x="58" y="236"/>
                      <a:pt x="59" y="236"/>
                    </a:cubicBezTo>
                    <a:cubicBezTo>
                      <a:pt x="61" y="236"/>
                      <a:pt x="59" y="235"/>
                      <a:pt x="61" y="235"/>
                    </a:cubicBezTo>
                    <a:cubicBezTo>
                      <a:pt x="62" y="235"/>
                      <a:pt x="62" y="235"/>
                      <a:pt x="62" y="233"/>
                    </a:cubicBezTo>
                    <a:cubicBezTo>
                      <a:pt x="61" y="231"/>
                      <a:pt x="61" y="231"/>
                      <a:pt x="61" y="233"/>
                    </a:cubicBezTo>
                    <a:cubicBezTo>
                      <a:pt x="61" y="233"/>
                      <a:pt x="59" y="233"/>
                      <a:pt x="59" y="235"/>
                    </a:cubicBezTo>
                    <a:close/>
                    <a:moveTo>
                      <a:pt x="56" y="230"/>
                    </a:moveTo>
                    <a:cubicBezTo>
                      <a:pt x="56" y="230"/>
                      <a:pt x="58" y="228"/>
                      <a:pt x="59" y="230"/>
                    </a:cubicBezTo>
                    <a:cubicBezTo>
                      <a:pt x="59" y="230"/>
                      <a:pt x="56" y="231"/>
                      <a:pt x="56" y="230"/>
                    </a:cubicBezTo>
                    <a:close/>
                    <a:moveTo>
                      <a:pt x="59" y="238"/>
                    </a:moveTo>
                    <a:cubicBezTo>
                      <a:pt x="58" y="238"/>
                      <a:pt x="59" y="238"/>
                      <a:pt x="61" y="238"/>
                    </a:cubicBezTo>
                    <a:cubicBezTo>
                      <a:pt x="62" y="236"/>
                      <a:pt x="61" y="236"/>
                      <a:pt x="59" y="236"/>
                    </a:cubicBezTo>
                    <a:cubicBezTo>
                      <a:pt x="59" y="238"/>
                      <a:pt x="59" y="236"/>
                      <a:pt x="59" y="238"/>
                    </a:cubicBezTo>
                    <a:close/>
                    <a:moveTo>
                      <a:pt x="55" y="238"/>
                    </a:moveTo>
                    <a:cubicBezTo>
                      <a:pt x="56" y="238"/>
                      <a:pt x="58" y="238"/>
                      <a:pt x="58" y="238"/>
                    </a:cubicBezTo>
                    <a:cubicBezTo>
                      <a:pt x="56" y="238"/>
                      <a:pt x="55" y="238"/>
                      <a:pt x="55" y="238"/>
                    </a:cubicBezTo>
                    <a:close/>
                    <a:moveTo>
                      <a:pt x="53" y="245"/>
                    </a:moveTo>
                    <a:cubicBezTo>
                      <a:pt x="55" y="245"/>
                      <a:pt x="55" y="245"/>
                      <a:pt x="53" y="245"/>
                    </a:cubicBezTo>
                    <a:cubicBezTo>
                      <a:pt x="53" y="245"/>
                      <a:pt x="53" y="244"/>
                      <a:pt x="52" y="244"/>
                    </a:cubicBezTo>
                    <a:cubicBezTo>
                      <a:pt x="52" y="245"/>
                      <a:pt x="52" y="245"/>
                      <a:pt x="53" y="245"/>
                    </a:cubicBezTo>
                    <a:close/>
                    <a:moveTo>
                      <a:pt x="53" y="244"/>
                    </a:moveTo>
                    <a:cubicBezTo>
                      <a:pt x="53" y="244"/>
                      <a:pt x="55" y="244"/>
                      <a:pt x="53" y="244"/>
                    </a:cubicBezTo>
                    <a:cubicBezTo>
                      <a:pt x="53" y="244"/>
                      <a:pt x="52" y="242"/>
                      <a:pt x="53" y="244"/>
                    </a:cubicBezTo>
                    <a:close/>
                    <a:moveTo>
                      <a:pt x="50" y="244"/>
                    </a:moveTo>
                    <a:cubicBezTo>
                      <a:pt x="52" y="242"/>
                      <a:pt x="52" y="244"/>
                      <a:pt x="52" y="244"/>
                    </a:cubicBezTo>
                    <a:cubicBezTo>
                      <a:pt x="50" y="244"/>
                      <a:pt x="50" y="244"/>
                      <a:pt x="50" y="244"/>
                    </a:cubicBezTo>
                    <a:close/>
                    <a:moveTo>
                      <a:pt x="64" y="222"/>
                    </a:moveTo>
                    <a:cubicBezTo>
                      <a:pt x="65" y="221"/>
                      <a:pt x="65" y="221"/>
                      <a:pt x="65" y="221"/>
                    </a:cubicBezTo>
                    <a:cubicBezTo>
                      <a:pt x="67" y="222"/>
                      <a:pt x="65" y="222"/>
                      <a:pt x="64" y="222"/>
                    </a:cubicBezTo>
                    <a:close/>
                    <a:moveTo>
                      <a:pt x="26" y="261"/>
                    </a:moveTo>
                    <a:cubicBezTo>
                      <a:pt x="24" y="261"/>
                      <a:pt x="29" y="259"/>
                      <a:pt x="29" y="261"/>
                    </a:cubicBezTo>
                    <a:cubicBezTo>
                      <a:pt x="29" y="261"/>
                      <a:pt x="27" y="262"/>
                      <a:pt x="26" y="261"/>
                    </a:cubicBezTo>
                    <a:close/>
                    <a:moveTo>
                      <a:pt x="33" y="256"/>
                    </a:moveTo>
                    <a:cubicBezTo>
                      <a:pt x="35" y="256"/>
                      <a:pt x="33" y="255"/>
                      <a:pt x="33" y="255"/>
                    </a:cubicBezTo>
                    <a:cubicBezTo>
                      <a:pt x="32" y="256"/>
                      <a:pt x="29" y="256"/>
                      <a:pt x="29" y="258"/>
                    </a:cubicBezTo>
                    <a:cubicBezTo>
                      <a:pt x="30" y="258"/>
                      <a:pt x="32" y="258"/>
                      <a:pt x="33" y="256"/>
                    </a:cubicBezTo>
                    <a:close/>
                    <a:moveTo>
                      <a:pt x="32" y="259"/>
                    </a:moveTo>
                    <a:cubicBezTo>
                      <a:pt x="35" y="259"/>
                      <a:pt x="36" y="259"/>
                      <a:pt x="36" y="259"/>
                    </a:cubicBezTo>
                    <a:cubicBezTo>
                      <a:pt x="36" y="258"/>
                      <a:pt x="35" y="259"/>
                      <a:pt x="35" y="258"/>
                    </a:cubicBezTo>
                    <a:cubicBezTo>
                      <a:pt x="35" y="256"/>
                      <a:pt x="32" y="258"/>
                      <a:pt x="32" y="258"/>
                    </a:cubicBezTo>
                    <a:cubicBezTo>
                      <a:pt x="30" y="259"/>
                      <a:pt x="29" y="259"/>
                      <a:pt x="29" y="259"/>
                    </a:cubicBezTo>
                    <a:cubicBezTo>
                      <a:pt x="29" y="261"/>
                      <a:pt x="30" y="261"/>
                      <a:pt x="32" y="259"/>
                    </a:cubicBezTo>
                    <a:close/>
                    <a:moveTo>
                      <a:pt x="27" y="264"/>
                    </a:moveTo>
                    <a:cubicBezTo>
                      <a:pt x="26" y="262"/>
                      <a:pt x="27" y="262"/>
                      <a:pt x="29" y="264"/>
                    </a:cubicBezTo>
                    <a:cubicBezTo>
                      <a:pt x="27" y="264"/>
                      <a:pt x="27" y="264"/>
                      <a:pt x="27" y="264"/>
                    </a:cubicBezTo>
                    <a:close/>
                    <a:moveTo>
                      <a:pt x="24" y="266"/>
                    </a:moveTo>
                    <a:cubicBezTo>
                      <a:pt x="26" y="266"/>
                      <a:pt x="24" y="264"/>
                      <a:pt x="24" y="266"/>
                    </a:cubicBezTo>
                    <a:cubicBezTo>
                      <a:pt x="23" y="266"/>
                      <a:pt x="23" y="264"/>
                      <a:pt x="23" y="266"/>
                    </a:cubicBezTo>
                    <a:cubicBezTo>
                      <a:pt x="21" y="267"/>
                      <a:pt x="24" y="267"/>
                      <a:pt x="24" y="266"/>
                    </a:cubicBezTo>
                    <a:close/>
                    <a:moveTo>
                      <a:pt x="17" y="270"/>
                    </a:moveTo>
                    <a:cubicBezTo>
                      <a:pt x="15" y="270"/>
                      <a:pt x="18" y="269"/>
                      <a:pt x="18" y="270"/>
                    </a:cubicBezTo>
                    <a:cubicBezTo>
                      <a:pt x="17" y="270"/>
                      <a:pt x="17" y="270"/>
                      <a:pt x="17" y="270"/>
                    </a:cubicBezTo>
                    <a:close/>
                    <a:moveTo>
                      <a:pt x="10" y="273"/>
                    </a:moveTo>
                    <a:cubicBezTo>
                      <a:pt x="12" y="275"/>
                      <a:pt x="10" y="276"/>
                      <a:pt x="9" y="276"/>
                    </a:cubicBezTo>
                    <a:cubicBezTo>
                      <a:pt x="9" y="275"/>
                      <a:pt x="10" y="273"/>
                      <a:pt x="10" y="273"/>
                    </a:cubicBezTo>
                    <a:close/>
                    <a:moveTo>
                      <a:pt x="7" y="276"/>
                    </a:moveTo>
                    <a:cubicBezTo>
                      <a:pt x="7" y="275"/>
                      <a:pt x="9" y="275"/>
                      <a:pt x="9" y="276"/>
                    </a:cubicBezTo>
                    <a:cubicBezTo>
                      <a:pt x="7" y="276"/>
                      <a:pt x="7" y="276"/>
                      <a:pt x="7" y="276"/>
                    </a:cubicBezTo>
                    <a:close/>
                    <a:moveTo>
                      <a:pt x="1" y="283"/>
                    </a:moveTo>
                    <a:cubicBezTo>
                      <a:pt x="1" y="281"/>
                      <a:pt x="3" y="281"/>
                      <a:pt x="4" y="281"/>
                    </a:cubicBezTo>
                    <a:cubicBezTo>
                      <a:pt x="4" y="281"/>
                      <a:pt x="3" y="283"/>
                      <a:pt x="1" y="283"/>
                    </a:cubicBezTo>
                    <a:close/>
                    <a:moveTo>
                      <a:pt x="1" y="292"/>
                    </a:moveTo>
                    <a:cubicBezTo>
                      <a:pt x="1" y="292"/>
                      <a:pt x="1" y="290"/>
                      <a:pt x="3" y="290"/>
                    </a:cubicBezTo>
                    <a:cubicBezTo>
                      <a:pt x="3" y="290"/>
                      <a:pt x="3" y="292"/>
                      <a:pt x="1" y="292"/>
                    </a:cubicBezTo>
                    <a:close/>
                    <a:moveTo>
                      <a:pt x="6" y="308"/>
                    </a:moveTo>
                    <a:cubicBezTo>
                      <a:pt x="6" y="306"/>
                      <a:pt x="6" y="306"/>
                      <a:pt x="7" y="308"/>
                    </a:cubicBezTo>
                    <a:cubicBezTo>
                      <a:pt x="7" y="308"/>
                      <a:pt x="7" y="306"/>
                      <a:pt x="9" y="306"/>
                    </a:cubicBezTo>
                    <a:cubicBezTo>
                      <a:pt x="9" y="304"/>
                      <a:pt x="6" y="304"/>
                      <a:pt x="6" y="306"/>
                    </a:cubicBezTo>
                    <a:cubicBezTo>
                      <a:pt x="4" y="308"/>
                      <a:pt x="6" y="309"/>
                      <a:pt x="7" y="309"/>
                    </a:cubicBezTo>
                    <a:cubicBezTo>
                      <a:pt x="7" y="309"/>
                      <a:pt x="7" y="308"/>
                      <a:pt x="6" y="308"/>
                    </a:cubicBezTo>
                    <a:close/>
                    <a:moveTo>
                      <a:pt x="4" y="317"/>
                    </a:moveTo>
                    <a:cubicBezTo>
                      <a:pt x="6" y="317"/>
                      <a:pt x="4" y="312"/>
                      <a:pt x="4" y="314"/>
                    </a:cubicBezTo>
                    <a:cubicBezTo>
                      <a:pt x="4" y="315"/>
                      <a:pt x="3" y="317"/>
                      <a:pt x="4" y="317"/>
                    </a:cubicBezTo>
                    <a:close/>
                    <a:moveTo>
                      <a:pt x="4" y="311"/>
                    </a:moveTo>
                    <a:cubicBezTo>
                      <a:pt x="4" y="312"/>
                      <a:pt x="4" y="309"/>
                      <a:pt x="4" y="309"/>
                    </a:cubicBezTo>
                    <a:cubicBezTo>
                      <a:pt x="6" y="309"/>
                      <a:pt x="6" y="311"/>
                      <a:pt x="6" y="309"/>
                    </a:cubicBezTo>
                    <a:cubicBezTo>
                      <a:pt x="6" y="309"/>
                      <a:pt x="6" y="309"/>
                      <a:pt x="4" y="308"/>
                    </a:cubicBezTo>
                    <a:cubicBezTo>
                      <a:pt x="4" y="308"/>
                      <a:pt x="4" y="309"/>
                      <a:pt x="4" y="311"/>
                    </a:cubicBezTo>
                    <a:close/>
                    <a:moveTo>
                      <a:pt x="3" y="303"/>
                    </a:moveTo>
                    <a:cubicBezTo>
                      <a:pt x="3" y="300"/>
                      <a:pt x="3" y="300"/>
                      <a:pt x="3" y="300"/>
                    </a:cubicBezTo>
                    <a:cubicBezTo>
                      <a:pt x="3" y="301"/>
                      <a:pt x="4" y="304"/>
                      <a:pt x="3" y="303"/>
                    </a:cubicBezTo>
                    <a:close/>
                    <a:moveTo>
                      <a:pt x="4" y="300"/>
                    </a:moveTo>
                    <a:cubicBezTo>
                      <a:pt x="4" y="301"/>
                      <a:pt x="3" y="300"/>
                      <a:pt x="3" y="298"/>
                    </a:cubicBezTo>
                    <a:cubicBezTo>
                      <a:pt x="4" y="300"/>
                      <a:pt x="4" y="300"/>
                      <a:pt x="4" y="300"/>
                    </a:cubicBezTo>
                    <a:close/>
                    <a:moveTo>
                      <a:pt x="3" y="298"/>
                    </a:moveTo>
                    <a:cubicBezTo>
                      <a:pt x="4" y="298"/>
                      <a:pt x="3" y="297"/>
                      <a:pt x="3" y="297"/>
                    </a:cubicBezTo>
                    <a:cubicBezTo>
                      <a:pt x="1" y="295"/>
                      <a:pt x="1" y="297"/>
                      <a:pt x="3" y="298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81" name="Freeform 201"/>
              <p:cNvSpPr>
                <a:spLocks noEditPoints="1"/>
              </p:cNvSpPr>
              <p:nvPr/>
            </p:nvSpPr>
            <p:spPr bwMode="auto">
              <a:xfrm>
                <a:off x="2570" y="1797"/>
                <a:ext cx="160" cy="262"/>
              </a:xfrm>
              <a:custGeom>
                <a:avLst/>
                <a:gdLst/>
                <a:ahLst/>
                <a:cxnLst>
                  <a:cxn ang="0">
                    <a:pos x="32" y="78"/>
                  </a:cxn>
                  <a:cxn ang="0">
                    <a:pos x="29" y="67"/>
                  </a:cxn>
                  <a:cxn ang="0">
                    <a:pos x="25" y="62"/>
                  </a:cxn>
                  <a:cxn ang="0">
                    <a:pos x="23" y="64"/>
                  </a:cxn>
                  <a:cxn ang="0">
                    <a:pos x="23" y="55"/>
                  </a:cxn>
                  <a:cxn ang="0">
                    <a:pos x="20" y="52"/>
                  </a:cxn>
                  <a:cxn ang="0">
                    <a:pos x="22" y="44"/>
                  </a:cxn>
                  <a:cxn ang="0">
                    <a:pos x="25" y="34"/>
                  </a:cxn>
                  <a:cxn ang="0">
                    <a:pos x="32" y="30"/>
                  </a:cxn>
                  <a:cxn ang="0">
                    <a:pos x="35" y="39"/>
                  </a:cxn>
                  <a:cxn ang="0">
                    <a:pos x="52" y="42"/>
                  </a:cxn>
                  <a:cxn ang="0">
                    <a:pos x="46" y="59"/>
                  </a:cxn>
                  <a:cxn ang="0">
                    <a:pos x="53" y="67"/>
                  </a:cxn>
                  <a:cxn ang="0">
                    <a:pos x="67" y="89"/>
                  </a:cxn>
                  <a:cxn ang="0">
                    <a:pos x="69" y="101"/>
                  </a:cxn>
                  <a:cxn ang="0">
                    <a:pos x="75" y="114"/>
                  </a:cxn>
                  <a:cxn ang="0">
                    <a:pos x="79" y="118"/>
                  </a:cxn>
                  <a:cxn ang="0">
                    <a:pos x="60" y="126"/>
                  </a:cxn>
                  <a:cxn ang="0">
                    <a:pos x="46" y="128"/>
                  </a:cxn>
                  <a:cxn ang="0">
                    <a:pos x="28" y="134"/>
                  </a:cxn>
                  <a:cxn ang="0">
                    <a:pos x="29" y="128"/>
                  </a:cxn>
                  <a:cxn ang="0">
                    <a:pos x="43" y="121"/>
                  </a:cxn>
                  <a:cxn ang="0">
                    <a:pos x="38" y="118"/>
                  </a:cxn>
                  <a:cxn ang="0">
                    <a:pos x="26" y="112"/>
                  </a:cxn>
                  <a:cxn ang="0">
                    <a:pos x="31" y="101"/>
                  </a:cxn>
                  <a:cxn ang="0">
                    <a:pos x="40" y="95"/>
                  </a:cxn>
                  <a:cxn ang="0">
                    <a:pos x="44" y="90"/>
                  </a:cxn>
                  <a:cxn ang="0">
                    <a:pos x="40" y="78"/>
                  </a:cxn>
                  <a:cxn ang="0">
                    <a:pos x="23" y="83"/>
                  </a:cxn>
                  <a:cxn ang="0">
                    <a:pos x="23" y="78"/>
                  </a:cxn>
                  <a:cxn ang="0">
                    <a:pos x="14" y="72"/>
                  </a:cxn>
                  <a:cxn ang="0">
                    <a:pos x="11" y="84"/>
                  </a:cxn>
                  <a:cxn ang="0">
                    <a:pos x="22" y="84"/>
                  </a:cxn>
                  <a:cxn ang="0">
                    <a:pos x="31" y="95"/>
                  </a:cxn>
                  <a:cxn ang="0">
                    <a:pos x="25" y="66"/>
                  </a:cxn>
                  <a:cxn ang="0">
                    <a:pos x="55" y="128"/>
                  </a:cxn>
                  <a:cxn ang="0">
                    <a:pos x="13" y="38"/>
                  </a:cxn>
                  <a:cxn ang="0">
                    <a:pos x="16" y="38"/>
                  </a:cxn>
                  <a:cxn ang="0">
                    <a:pos x="17" y="33"/>
                  </a:cxn>
                  <a:cxn ang="0">
                    <a:pos x="11" y="42"/>
                  </a:cxn>
                  <a:cxn ang="0">
                    <a:pos x="9" y="48"/>
                  </a:cxn>
                  <a:cxn ang="0">
                    <a:pos x="16" y="45"/>
                  </a:cxn>
                  <a:cxn ang="0">
                    <a:pos x="22" y="47"/>
                  </a:cxn>
                  <a:cxn ang="0">
                    <a:pos x="16" y="42"/>
                  </a:cxn>
                  <a:cxn ang="0">
                    <a:pos x="19" y="58"/>
                  </a:cxn>
                  <a:cxn ang="0">
                    <a:pos x="17" y="55"/>
                  </a:cxn>
                  <a:cxn ang="0">
                    <a:pos x="17" y="67"/>
                  </a:cxn>
                  <a:cxn ang="0">
                    <a:pos x="16" y="66"/>
                  </a:cxn>
                  <a:cxn ang="0">
                    <a:pos x="20" y="64"/>
                  </a:cxn>
                  <a:cxn ang="0">
                    <a:pos x="44" y="25"/>
                  </a:cxn>
                  <a:cxn ang="0">
                    <a:pos x="43" y="22"/>
                  </a:cxn>
                  <a:cxn ang="0">
                    <a:pos x="44" y="27"/>
                  </a:cxn>
                  <a:cxn ang="0">
                    <a:pos x="46" y="21"/>
                  </a:cxn>
                  <a:cxn ang="0">
                    <a:pos x="46" y="22"/>
                  </a:cxn>
                  <a:cxn ang="0">
                    <a:pos x="58" y="11"/>
                  </a:cxn>
                  <a:cxn ang="0">
                    <a:pos x="58" y="5"/>
                  </a:cxn>
                  <a:cxn ang="0">
                    <a:pos x="53" y="8"/>
                  </a:cxn>
                  <a:cxn ang="0">
                    <a:pos x="58" y="11"/>
                  </a:cxn>
                  <a:cxn ang="0">
                    <a:pos x="58" y="3"/>
                  </a:cxn>
                  <a:cxn ang="0">
                    <a:pos x="60" y="2"/>
                  </a:cxn>
                </a:cxnLst>
                <a:rect l="0" t="0" r="r" b="b"/>
                <a:pathLst>
                  <a:path w="82" h="135">
                    <a:moveTo>
                      <a:pt x="40" y="75"/>
                    </a:moveTo>
                    <a:cubicBezTo>
                      <a:pt x="38" y="78"/>
                      <a:pt x="38" y="75"/>
                      <a:pt x="37" y="76"/>
                    </a:cubicBezTo>
                    <a:cubicBezTo>
                      <a:pt x="35" y="80"/>
                      <a:pt x="32" y="75"/>
                      <a:pt x="32" y="76"/>
                    </a:cubicBezTo>
                    <a:cubicBezTo>
                      <a:pt x="34" y="78"/>
                      <a:pt x="32" y="80"/>
                      <a:pt x="32" y="78"/>
                    </a:cubicBezTo>
                    <a:cubicBezTo>
                      <a:pt x="31" y="76"/>
                      <a:pt x="28" y="75"/>
                      <a:pt x="28" y="78"/>
                    </a:cubicBezTo>
                    <a:cubicBezTo>
                      <a:pt x="29" y="81"/>
                      <a:pt x="26" y="76"/>
                      <a:pt x="26" y="75"/>
                    </a:cubicBezTo>
                    <a:cubicBezTo>
                      <a:pt x="28" y="73"/>
                      <a:pt x="28" y="76"/>
                      <a:pt x="28" y="73"/>
                    </a:cubicBezTo>
                    <a:cubicBezTo>
                      <a:pt x="28" y="70"/>
                      <a:pt x="32" y="70"/>
                      <a:pt x="29" y="67"/>
                    </a:cubicBezTo>
                    <a:cubicBezTo>
                      <a:pt x="28" y="64"/>
                      <a:pt x="29" y="64"/>
                      <a:pt x="31" y="62"/>
                    </a:cubicBezTo>
                    <a:cubicBezTo>
                      <a:pt x="28" y="59"/>
                      <a:pt x="29" y="64"/>
                      <a:pt x="28" y="64"/>
                    </a:cubicBezTo>
                    <a:cubicBezTo>
                      <a:pt x="26" y="62"/>
                      <a:pt x="28" y="64"/>
                      <a:pt x="26" y="64"/>
                    </a:cubicBezTo>
                    <a:cubicBezTo>
                      <a:pt x="25" y="62"/>
                      <a:pt x="26" y="61"/>
                      <a:pt x="25" y="62"/>
                    </a:cubicBezTo>
                    <a:cubicBezTo>
                      <a:pt x="23" y="62"/>
                      <a:pt x="26" y="64"/>
                      <a:pt x="25" y="66"/>
                    </a:cubicBezTo>
                    <a:cubicBezTo>
                      <a:pt x="23" y="67"/>
                      <a:pt x="23" y="72"/>
                      <a:pt x="22" y="72"/>
                    </a:cubicBezTo>
                    <a:cubicBezTo>
                      <a:pt x="20" y="70"/>
                      <a:pt x="25" y="64"/>
                      <a:pt x="23" y="66"/>
                    </a:cubicBezTo>
                    <a:cubicBezTo>
                      <a:pt x="23" y="66"/>
                      <a:pt x="23" y="66"/>
                      <a:pt x="23" y="64"/>
                    </a:cubicBezTo>
                    <a:cubicBezTo>
                      <a:pt x="23" y="62"/>
                      <a:pt x="22" y="62"/>
                      <a:pt x="23" y="61"/>
                    </a:cubicBezTo>
                    <a:cubicBezTo>
                      <a:pt x="23" y="59"/>
                      <a:pt x="22" y="59"/>
                      <a:pt x="23" y="58"/>
                    </a:cubicBezTo>
                    <a:cubicBezTo>
                      <a:pt x="25" y="58"/>
                      <a:pt x="23" y="56"/>
                      <a:pt x="25" y="55"/>
                    </a:cubicBezTo>
                    <a:cubicBezTo>
                      <a:pt x="26" y="53"/>
                      <a:pt x="26" y="53"/>
                      <a:pt x="23" y="55"/>
                    </a:cubicBezTo>
                    <a:cubicBezTo>
                      <a:pt x="22" y="56"/>
                      <a:pt x="23" y="55"/>
                      <a:pt x="22" y="55"/>
                    </a:cubicBezTo>
                    <a:cubicBezTo>
                      <a:pt x="20" y="55"/>
                      <a:pt x="19" y="55"/>
                      <a:pt x="20" y="55"/>
                    </a:cubicBezTo>
                    <a:cubicBezTo>
                      <a:pt x="22" y="53"/>
                      <a:pt x="23" y="53"/>
                      <a:pt x="20" y="53"/>
                    </a:cubicBezTo>
                    <a:cubicBezTo>
                      <a:pt x="17" y="53"/>
                      <a:pt x="19" y="52"/>
                      <a:pt x="20" y="52"/>
                    </a:cubicBezTo>
                    <a:cubicBezTo>
                      <a:pt x="20" y="53"/>
                      <a:pt x="22" y="52"/>
                      <a:pt x="22" y="52"/>
                    </a:cubicBezTo>
                    <a:cubicBezTo>
                      <a:pt x="19" y="50"/>
                      <a:pt x="23" y="50"/>
                      <a:pt x="22" y="48"/>
                    </a:cubicBezTo>
                    <a:cubicBezTo>
                      <a:pt x="22" y="48"/>
                      <a:pt x="22" y="48"/>
                      <a:pt x="23" y="47"/>
                    </a:cubicBezTo>
                    <a:cubicBezTo>
                      <a:pt x="23" y="45"/>
                      <a:pt x="22" y="47"/>
                      <a:pt x="22" y="44"/>
                    </a:cubicBezTo>
                    <a:cubicBezTo>
                      <a:pt x="20" y="41"/>
                      <a:pt x="23" y="42"/>
                      <a:pt x="22" y="39"/>
                    </a:cubicBezTo>
                    <a:cubicBezTo>
                      <a:pt x="20" y="38"/>
                      <a:pt x="23" y="38"/>
                      <a:pt x="25" y="39"/>
                    </a:cubicBezTo>
                    <a:cubicBezTo>
                      <a:pt x="25" y="39"/>
                      <a:pt x="25" y="38"/>
                      <a:pt x="25" y="36"/>
                    </a:cubicBezTo>
                    <a:cubicBezTo>
                      <a:pt x="23" y="34"/>
                      <a:pt x="28" y="36"/>
                      <a:pt x="25" y="34"/>
                    </a:cubicBezTo>
                    <a:cubicBezTo>
                      <a:pt x="23" y="31"/>
                      <a:pt x="29" y="36"/>
                      <a:pt x="26" y="33"/>
                    </a:cubicBezTo>
                    <a:cubicBezTo>
                      <a:pt x="25" y="31"/>
                      <a:pt x="28" y="33"/>
                      <a:pt x="28" y="30"/>
                    </a:cubicBezTo>
                    <a:cubicBezTo>
                      <a:pt x="26" y="28"/>
                      <a:pt x="28" y="28"/>
                      <a:pt x="29" y="30"/>
                    </a:cubicBezTo>
                    <a:cubicBezTo>
                      <a:pt x="31" y="30"/>
                      <a:pt x="31" y="28"/>
                      <a:pt x="32" y="30"/>
                    </a:cubicBezTo>
                    <a:cubicBezTo>
                      <a:pt x="34" y="30"/>
                      <a:pt x="37" y="28"/>
                      <a:pt x="40" y="28"/>
                    </a:cubicBezTo>
                    <a:cubicBezTo>
                      <a:pt x="41" y="30"/>
                      <a:pt x="38" y="28"/>
                      <a:pt x="41" y="28"/>
                    </a:cubicBezTo>
                    <a:cubicBezTo>
                      <a:pt x="44" y="28"/>
                      <a:pt x="43" y="30"/>
                      <a:pt x="43" y="30"/>
                    </a:cubicBezTo>
                    <a:cubicBezTo>
                      <a:pt x="44" y="31"/>
                      <a:pt x="37" y="38"/>
                      <a:pt x="35" y="39"/>
                    </a:cubicBezTo>
                    <a:cubicBezTo>
                      <a:pt x="34" y="39"/>
                      <a:pt x="38" y="38"/>
                      <a:pt x="37" y="39"/>
                    </a:cubicBezTo>
                    <a:cubicBezTo>
                      <a:pt x="35" y="41"/>
                      <a:pt x="34" y="42"/>
                      <a:pt x="35" y="42"/>
                    </a:cubicBezTo>
                    <a:cubicBezTo>
                      <a:pt x="38" y="42"/>
                      <a:pt x="38" y="39"/>
                      <a:pt x="43" y="41"/>
                    </a:cubicBezTo>
                    <a:cubicBezTo>
                      <a:pt x="49" y="41"/>
                      <a:pt x="52" y="39"/>
                      <a:pt x="52" y="42"/>
                    </a:cubicBezTo>
                    <a:cubicBezTo>
                      <a:pt x="53" y="44"/>
                      <a:pt x="52" y="44"/>
                      <a:pt x="50" y="50"/>
                    </a:cubicBezTo>
                    <a:cubicBezTo>
                      <a:pt x="47" y="56"/>
                      <a:pt x="46" y="56"/>
                      <a:pt x="44" y="56"/>
                    </a:cubicBezTo>
                    <a:cubicBezTo>
                      <a:pt x="43" y="56"/>
                      <a:pt x="46" y="56"/>
                      <a:pt x="44" y="58"/>
                    </a:cubicBezTo>
                    <a:cubicBezTo>
                      <a:pt x="44" y="58"/>
                      <a:pt x="49" y="58"/>
                      <a:pt x="46" y="59"/>
                    </a:cubicBezTo>
                    <a:cubicBezTo>
                      <a:pt x="44" y="61"/>
                      <a:pt x="44" y="59"/>
                      <a:pt x="43" y="61"/>
                    </a:cubicBezTo>
                    <a:cubicBezTo>
                      <a:pt x="43" y="62"/>
                      <a:pt x="38" y="62"/>
                      <a:pt x="41" y="62"/>
                    </a:cubicBezTo>
                    <a:cubicBezTo>
                      <a:pt x="46" y="64"/>
                      <a:pt x="43" y="59"/>
                      <a:pt x="47" y="62"/>
                    </a:cubicBezTo>
                    <a:cubicBezTo>
                      <a:pt x="52" y="64"/>
                      <a:pt x="50" y="66"/>
                      <a:pt x="53" y="67"/>
                    </a:cubicBezTo>
                    <a:cubicBezTo>
                      <a:pt x="55" y="69"/>
                      <a:pt x="53" y="70"/>
                      <a:pt x="57" y="75"/>
                    </a:cubicBezTo>
                    <a:cubicBezTo>
                      <a:pt x="58" y="81"/>
                      <a:pt x="58" y="80"/>
                      <a:pt x="61" y="80"/>
                    </a:cubicBezTo>
                    <a:cubicBezTo>
                      <a:pt x="64" y="81"/>
                      <a:pt x="63" y="84"/>
                      <a:pt x="66" y="84"/>
                    </a:cubicBezTo>
                    <a:cubicBezTo>
                      <a:pt x="67" y="86"/>
                      <a:pt x="64" y="86"/>
                      <a:pt x="67" y="89"/>
                    </a:cubicBezTo>
                    <a:cubicBezTo>
                      <a:pt x="70" y="92"/>
                      <a:pt x="69" y="92"/>
                      <a:pt x="66" y="90"/>
                    </a:cubicBezTo>
                    <a:cubicBezTo>
                      <a:pt x="64" y="89"/>
                      <a:pt x="64" y="90"/>
                      <a:pt x="67" y="92"/>
                    </a:cubicBezTo>
                    <a:cubicBezTo>
                      <a:pt x="69" y="94"/>
                      <a:pt x="72" y="98"/>
                      <a:pt x="70" y="98"/>
                    </a:cubicBezTo>
                    <a:cubicBezTo>
                      <a:pt x="69" y="100"/>
                      <a:pt x="67" y="101"/>
                      <a:pt x="69" y="101"/>
                    </a:cubicBezTo>
                    <a:cubicBezTo>
                      <a:pt x="70" y="101"/>
                      <a:pt x="70" y="103"/>
                      <a:pt x="72" y="100"/>
                    </a:cubicBezTo>
                    <a:cubicBezTo>
                      <a:pt x="72" y="98"/>
                      <a:pt x="81" y="100"/>
                      <a:pt x="81" y="104"/>
                    </a:cubicBezTo>
                    <a:cubicBezTo>
                      <a:pt x="82" y="112"/>
                      <a:pt x="76" y="112"/>
                      <a:pt x="78" y="114"/>
                    </a:cubicBezTo>
                    <a:cubicBezTo>
                      <a:pt x="79" y="114"/>
                      <a:pt x="76" y="112"/>
                      <a:pt x="75" y="114"/>
                    </a:cubicBezTo>
                    <a:cubicBezTo>
                      <a:pt x="73" y="115"/>
                      <a:pt x="76" y="114"/>
                      <a:pt x="75" y="117"/>
                    </a:cubicBezTo>
                    <a:cubicBezTo>
                      <a:pt x="75" y="117"/>
                      <a:pt x="70" y="117"/>
                      <a:pt x="72" y="117"/>
                    </a:cubicBezTo>
                    <a:cubicBezTo>
                      <a:pt x="73" y="118"/>
                      <a:pt x="72" y="118"/>
                      <a:pt x="73" y="118"/>
                    </a:cubicBezTo>
                    <a:cubicBezTo>
                      <a:pt x="75" y="120"/>
                      <a:pt x="79" y="117"/>
                      <a:pt x="79" y="118"/>
                    </a:cubicBezTo>
                    <a:cubicBezTo>
                      <a:pt x="78" y="120"/>
                      <a:pt x="79" y="121"/>
                      <a:pt x="76" y="123"/>
                    </a:cubicBezTo>
                    <a:cubicBezTo>
                      <a:pt x="73" y="123"/>
                      <a:pt x="76" y="125"/>
                      <a:pt x="73" y="125"/>
                    </a:cubicBezTo>
                    <a:cubicBezTo>
                      <a:pt x="72" y="125"/>
                      <a:pt x="70" y="128"/>
                      <a:pt x="67" y="126"/>
                    </a:cubicBezTo>
                    <a:cubicBezTo>
                      <a:pt x="64" y="125"/>
                      <a:pt x="61" y="128"/>
                      <a:pt x="60" y="126"/>
                    </a:cubicBezTo>
                    <a:cubicBezTo>
                      <a:pt x="60" y="125"/>
                      <a:pt x="60" y="126"/>
                      <a:pt x="58" y="126"/>
                    </a:cubicBezTo>
                    <a:cubicBezTo>
                      <a:pt x="55" y="125"/>
                      <a:pt x="58" y="126"/>
                      <a:pt x="53" y="126"/>
                    </a:cubicBezTo>
                    <a:cubicBezTo>
                      <a:pt x="50" y="128"/>
                      <a:pt x="53" y="129"/>
                      <a:pt x="50" y="128"/>
                    </a:cubicBezTo>
                    <a:cubicBezTo>
                      <a:pt x="47" y="128"/>
                      <a:pt x="49" y="131"/>
                      <a:pt x="46" y="128"/>
                    </a:cubicBezTo>
                    <a:cubicBezTo>
                      <a:pt x="44" y="125"/>
                      <a:pt x="41" y="129"/>
                      <a:pt x="40" y="128"/>
                    </a:cubicBezTo>
                    <a:cubicBezTo>
                      <a:pt x="40" y="128"/>
                      <a:pt x="40" y="134"/>
                      <a:pt x="37" y="132"/>
                    </a:cubicBezTo>
                    <a:cubicBezTo>
                      <a:pt x="35" y="131"/>
                      <a:pt x="35" y="131"/>
                      <a:pt x="32" y="131"/>
                    </a:cubicBezTo>
                    <a:cubicBezTo>
                      <a:pt x="29" y="131"/>
                      <a:pt x="29" y="132"/>
                      <a:pt x="28" y="134"/>
                    </a:cubicBezTo>
                    <a:cubicBezTo>
                      <a:pt x="26" y="134"/>
                      <a:pt x="28" y="135"/>
                      <a:pt x="26" y="135"/>
                    </a:cubicBezTo>
                    <a:cubicBezTo>
                      <a:pt x="25" y="135"/>
                      <a:pt x="25" y="134"/>
                      <a:pt x="23" y="134"/>
                    </a:cubicBezTo>
                    <a:cubicBezTo>
                      <a:pt x="22" y="135"/>
                      <a:pt x="22" y="132"/>
                      <a:pt x="25" y="132"/>
                    </a:cubicBezTo>
                    <a:cubicBezTo>
                      <a:pt x="26" y="132"/>
                      <a:pt x="26" y="129"/>
                      <a:pt x="29" y="128"/>
                    </a:cubicBezTo>
                    <a:cubicBezTo>
                      <a:pt x="31" y="128"/>
                      <a:pt x="29" y="128"/>
                      <a:pt x="31" y="126"/>
                    </a:cubicBezTo>
                    <a:cubicBezTo>
                      <a:pt x="32" y="125"/>
                      <a:pt x="29" y="123"/>
                      <a:pt x="32" y="123"/>
                    </a:cubicBezTo>
                    <a:cubicBezTo>
                      <a:pt x="35" y="123"/>
                      <a:pt x="32" y="120"/>
                      <a:pt x="35" y="120"/>
                    </a:cubicBezTo>
                    <a:cubicBezTo>
                      <a:pt x="40" y="120"/>
                      <a:pt x="38" y="121"/>
                      <a:pt x="43" y="121"/>
                    </a:cubicBezTo>
                    <a:cubicBezTo>
                      <a:pt x="46" y="120"/>
                      <a:pt x="41" y="120"/>
                      <a:pt x="47" y="117"/>
                    </a:cubicBezTo>
                    <a:cubicBezTo>
                      <a:pt x="47" y="115"/>
                      <a:pt x="47" y="115"/>
                      <a:pt x="49" y="114"/>
                    </a:cubicBezTo>
                    <a:cubicBezTo>
                      <a:pt x="46" y="115"/>
                      <a:pt x="46" y="117"/>
                      <a:pt x="44" y="117"/>
                    </a:cubicBezTo>
                    <a:cubicBezTo>
                      <a:pt x="43" y="117"/>
                      <a:pt x="41" y="121"/>
                      <a:pt x="38" y="118"/>
                    </a:cubicBezTo>
                    <a:cubicBezTo>
                      <a:pt x="35" y="115"/>
                      <a:pt x="32" y="118"/>
                      <a:pt x="34" y="117"/>
                    </a:cubicBezTo>
                    <a:cubicBezTo>
                      <a:pt x="34" y="115"/>
                      <a:pt x="32" y="114"/>
                      <a:pt x="29" y="115"/>
                    </a:cubicBezTo>
                    <a:cubicBezTo>
                      <a:pt x="28" y="117"/>
                      <a:pt x="26" y="115"/>
                      <a:pt x="26" y="114"/>
                    </a:cubicBezTo>
                    <a:cubicBezTo>
                      <a:pt x="28" y="112"/>
                      <a:pt x="25" y="114"/>
                      <a:pt x="26" y="112"/>
                    </a:cubicBezTo>
                    <a:cubicBezTo>
                      <a:pt x="28" y="109"/>
                      <a:pt x="28" y="112"/>
                      <a:pt x="32" y="109"/>
                    </a:cubicBezTo>
                    <a:cubicBezTo>
                      <a:pt x="37" y="106"/>
                      <a:pt x="34" y="104"/>
                      <a:pt x="35" y="103"/>
                    </a:cubicBezTo>
                    <a:cubicBezTo>
                      <a:pt x="37" y="101"/>
                      <a:pt x="34" y="103"/>
                      <a:pt x="35" y="101"/>
                    </a:cubicBezTo>
                    <a:cubicBezTo>
                      <a:pt x="35" y="98"/>
                      <a:pt x="32" y="103"/>
                      <a:pt x="31" y="101"/>
                    </a:cubicBezTo>
                    <a:cubicBezTo>
                      <a:pt x="31" y="101"/>
                      <a:pt x="29" y="103"/>
                      <a:pt x="31" y="101"/>
                    </a:cubicBezTo>
                    <a:cubicBezTo>
                      <a:pt x="31" y="100"/>
                      <a:pt x="32" y="100"/>
                      <a:pt x="34" y="97"/>
                    </a:cubicBezTo>
                    <a:cubicBezTo>
                      <a:pt x="35" y="95"/>
                      <a:pt x="35" y="97"/>
                      <a:pt x="37" y="95"/>
                    </a:cubicBezTo>
                    <a:cubicBezTo>
                      <a:pt x="37" y="95"/>
                      <a:pt x="37" y="97"/>
                      <a:pt x="40" y="95"/>
                    </a:cubicBezTo>
                    <a:cubicBezTo>
                      <a:pt x="41" y="94"/>
                      <a:pt x="43" y="97"/>
                      <a:pt x="43" y="95"/>
                    </a:cubicBezTo>
                    <a:cubicBezTo>
                      <a:pt x="41" y="94"/>
                      <a:pt x="43" y="94"/>
                      <a:pt x="44" y="95"/>
                    </a:cubicBezTo>
                    <a:cubicBezTo>
                      <a:pt x="44" y="97"/>
                      <a:pt x="44" y="95"/>
                      <a:pt x="44" y="94"/>
                    </a:cubicBezTo>
                    <a:cubicBezTo>
                      <a:pt x="41" y="90"/>
                      <a:pt x="44" y="90"/>
                      <a:pt x="44" y="90"/>
                    </a:cubicBezTo>
                    <a:cubicBezTo>
                      <a:pt x="41" y="89"/>
                      <a:pt x="46" y="87"/>
                      <a:pt x="44" y="87"/>
                    </a:cubicBezTo>
                    <a:cubicBezTo>
                      <a:pt x="44" y="86"/>
                      <a:pt x="46" y="84"/>
                      <a:pt x="44" y="84"/>
                    </a:cubicBezTo>
                    <a:cubicBezTo>
                      <a:pt x="43" y="84"/>
                      <a:pt x="43" y="87"/>
                      <a:pt x="41" y="86"/>
                    </a:cubicBezTo>
                    <a:cubicBezTo>
                      <a:pt x="40" y="83"/>
                      <a:pt x="37" y="83"/>
                      <a:pt x="40" y="78"/>
                    </a:cubicBezTo>
                    <a:cubicBezTo>
                      <a:pt x="43" y="73"/>
                      <a:pt x="40" y="78"/>
                      <a:pt x="41" y="75"/>
                    </a:cubicBezTo>
                    <a:cubicBezTo>
                      <a:pt x="43" y="75"/>
                      <a:pt x="40" y="75"/>
                      <a:pt x="40" y="75"/>
                    </a:cubicBezTo>
                    <a:close/>
                    <a:moveTo>
                      <a:pt x="22" y="84"/>
                    </a:moveTo>
                    <a:cubicBezTo>
                      <a:pt x="22" y="83"/>
                      <a:pt x="23" y="84"/>
                      <a:pt x="23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3" y="81"/>
                      <a:pt x="23" y="80"/>
                      <a:pt x="23" y="81"/>
                    </a:cubicBezTo>
                    <a:cubicBezTo>
                      <a:pt x="23" y="83"/>
                      <a:pt x="25" y="83"/>
                      <a:pt x="25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2" y="80"/>
                      <a:pt x="20" y="80"/>
                      <a:pt x="22" y="78"/>
                    </a:cubicBezTo>
                    <a:cubicBezTo>
                      <a:pt x="23" y="78"/>
                      <a:pt x="23" y="76"/>
                      <a:pt x="22" y="76"/>
                    </a:cubicBezTo>
                    <a:cubicBezTo>
                      <a:pt x="20" y="76"/>
                      <a:pt x="20" y="73"/>
                      <a:pt x="19" y="72"/>
                    </a:cubicBezTo>
                    <a:cubicBezTo>
                      <a:pt x="19" y="70"/>
                      <a:pt x="16" y="72"/>
                      <a:pt x="14" y="72"/>
                    </a:cubicBezTo>
                    <a:cubicBezTo>
                      <a:pt x="11" y="72"/>
                      <a:pt x="13" y="73"/>
                      <a:pt x="9" y="73"/>
                    </a:cubicBezTo>
                    <a:cubicBezTo>
                      <a:pt x="6" y="75"/>
                      <a:pt x="9" y="78"/>
                      <a:pt x="6" y="78"/>
                    </a:cubicBezTo>
                    <a:cubicBezTo>
                      <a:pt x="3" y="78"/>
                      <a:pt x="8" y="80"/>
                      <a:pt x="5" y="81"/>
                    </a:cubicBezTo>
                    <a:cubicBezTo>
                      <a:pt x="0" y="83"/>
                      <a:pt x="11" y="87"/>
                      <a:pt x="11" y="84"/>
                    </a:cubicBezTo>
                    <a:cubicBezTo>
                      <a:pt x="11" y="83"/>
                      <a:pt x="13" y="81"/>
                      <a:pt x="13" y="83"/>
                    </a:cubicBezTo>
                    <a:cubicBezTo>
                      <a:pt x="14" y="86"/>
                      <a:pt x="14" y="84"/>
                      <a:pt x="14" y="86"/>
                    </a:cubicBezTo>
                    <a:cubicBezTo>
                      <a:pt x="16" y="87"/>
                      <a:pt x="16" y="86"/>
                      <a:pt x="17" y="86"/>
                    </a:cubicBezTo>
                    <a:cubicBezTo>
                      <a:pt x="20" y="86"/>
                      <a:pt x="19" y="89"/>
                      <a:pt x="22" y="84"/>
                    </a:cubicBezTo>
                    <a:close/>
                    <a:moveTo>
                      <a:pt x="32" y="83"/>
                    </a:moveTo>
                    <a:cubicBezTo>
                      <a:pt x="34" y="83"/>
                      <a:pt x="32" y="87"/>
                      <a:pt x="31" y="86"/>
                    </a:cubicBezTo>
                    <a:cubicBezTo>
                      <a:pt x="28" y="86"/>
                      <a:pt x="32" y="81"/>
                      <a:pt x="32" y="83"/>
                    </a:cubicBezTo>
                    <a:close/>
                    <a:moveTo>
                      <a:pt x="31" y="95"/>
                    </a:moveTo>
                    <a:cubicBezTo>
                      <a:pt x="32" y="92"/>
                      <a:pt x="35" y="95"/>
                      <a:pt x="34" y="97"/>
                    </a:cubicBezTo>
                    <a:cubicBezTo>
                      <a:pt x="32" y="98"/>
                      <a:pt x="31" y="97"/>
                      <a:pt x="31" y="95"/>
                    </a:cubicBezTo>
                    <a:close/>
                    <a:moveTo>
                      <a:pt x="26" y="69"/>
                    </a:moveTo>
                    <a:cubicBezTo>
                      <a:pt x="25" y="69"/>
                      <a:pt x="25" y="67"/>
                      <a:pt x="25" y="66"/>
                    </a:cubicBezTo>
                    <a:cubicBezTo>
                      <a:pt x="26" y="64"/>
                      <a:pt x="28" y="69"/>
                      <a:pt x="26" y="69"/>
                    </a:cubicBezTo>
                    <a:close/>
                    <a:moveTo>
                      <a:pt x="55" y="128"/>
                    </a:moveTo>
                    <a:cubicBezTo>
                      <a:pt x="57" y="126"/>
                      <a:pt x="58" y="126"/>
                      <a:pt x="58" y="128"/>
                    </a:cubicBezTo>
                    <a:cubicBezTo>
                      <a:pt x="60" y="128"/>
                      <a:pt x="58" y="129"/>
                      <a:pt x="55" y="128"/>
                    </a:cubicBezTo>
                    <a:close/>
                    <a:moveTo>
                      <a:pt x="14" y="34"/>
                    </a:moveTo>
                    <a:cubicBezTo>
                      <a:pt x="13" y="36"/>
                      <a:pt x="13" y="33"/>
                      <a:pt x="13" y="34"/>
                    </a:cubicBezTo>
                    <a:cubicBezTo>
                      <a:pt x="11" y="34"/>
                      <a:pt x="11" y="36"/>
                      <a:pt x="11" y="36"/>
                    </a:cubicBezTo>
                    <a:cubicBezTo>
                      <a:pt x="13" y="38"/>
                      <a:pt x="9" y="36"/>
                      <a:pt x="13" y="38"/>
                    </a:cubicBezTo>
                    <a:cubicBezTo>
                      <a:pt x="14" y="38"/>
                      <a:pt x="9" y="38"/>
                      <a:pt x="11" y="39"/>
                    </a:cubicBezTo>
                    <a:cubicBezTo>
                      <a:pt x="13" y="41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8"/>
                    </a:cubicBezTo>
                    <a:cubicBezTo>
                      <a:pt x="16" y="38"/>
                      <a:pt x="17" y="38"/>
                      <a:pt x="16" y="38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6" y="36"/>
                      <a:pt x="17" y="36"/>
                      <a:pt x="17" y="34"/>
                    </a:cubicBezTo>
                    <a:cubicBezTo>
                      <a:pt x="17" y="33"/>
                      <a:pt x="17" y="34"/>
                      <a:pt x="19" y="34"/>
                    </a:cubicBezTo>
                    <a:cubicBezTo>
                      <a:pt x="20" y="33"/>
                      <a:pt x="17" y="34"/>
                      <a:pt x="17" y="33"/>
                    </a:cubicBezTo>
                    <a:cubicBezTo>
                      <a:pt x="19" y="33"/>
                      <a:pt x="19" y="31"/>
                      <a:pt x="19" y="30"/>
                    </a:cubicBezTo>
                    <a:cubicBezTo>
                      <a:pt x="19" y="30"/>
                      <a:pt x="16" y="31"/>
                      <a:pt x="14" y="33"/>
                    </a:cubicBezTo>
                    <a:cubicBezTo>
                      <a:pt x="13" y="33"/>
                      <a:pt x="14" y="34"/>
                      <a:pt x="14" y="34"/>
                    </a:cubicBezTo>
                    <a:close/>
                    <a:moveTo>
                      <a:pt x="11" y="42"/>
                    </a:moveTo>
                    <a:cubicBezTo>
                      <a:pt x="13" y="41"/>
                      <a:pt x="11" y="41"/>
                      <a:pt x="11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2"/>
                      <a:pt x="11" y="44"/>
                      <a:pt x="11" y="42"/>
                    </a:cubicBezTo>
                    <a:close/>
                    <a:moveTo>
                      <a:pt x="9" y="48"/>
                    </a:moveTo>
                    <a:cubicBezTo>
                      <a:pt x="11" y="48"/>
                      <a:pt x="9" y="47"/>
                      <a:pt x="9" y="47"/>
                    </a:cubicBezTo>
                    <a:cubicBezTo>
                      <a:pt x="11" y="45"/>
                      <a:pt x="11" y="45"/>
                      <a:pt x="9" y="45"/>
                    </a:cubicBezTo>
                    <a:cubicBezTo>
                      <a:pt x="8" y="44"/>
                      <a:pt x="8" y="48"/>
                      <a:pt x="9" y="48"/>
                    </a:cubicBezTo>
                    <a:close/>
                    <a:moveTo>
                      <a:pt x="16" y="45"/>
                    </a:moveTo>
                    <a:cubicBezTo>
                      <a:pt x="17" y="45"/>
                      <a:pt x="16" y="45"/>
                      <a:pt x="17" y="47"/>
                    </a:cubicBezTo>
                    <a:cubicBezTo>
                      <a:pt x="17" y="48"/>
                      <a:pt x="19" y="47"/>
                      <a:pt x="20" y="47"/>
                    </a:cubicBezTo>
                    <a:cubicBezTo>
                      <a:pt x="22" y="47"/>
                      <a:pt x="19" y="48"/>
                      <a:pt x="20" y="50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5"/>
                      <a:pt x="22" y="47"/>
                      <a:pt x="20" y="45"/>
                    </a:cubicBezTo>
                    <a:cubicBezTo>
                      <a:pt x="19" y="45"/>
                      <a:pt x="19" y="41"/>
                      <a:pt x="17" y="41"/>
                    </a:cubicBezTo>
                    <a:cubicBezTo>
                      <a:pt x="17" y="41"/>
                      <a:pt x="17" y="42"/>
                      <a:pt x="17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2"/>
                      <a:pt x="16" y="44"/>
                      <a:pt x="16" y="44"/>
                    </a:cubicBezTo>
                    <a:cubicBezTo>
                      <a:pt x="16" y="44"/>
                      <a:pt x="13" y="44"/>
                      <a:pt x="14" y="45"/>
                    </a:cubicBezTo>
                    <a:cubicBezTo>
                      <a:pt x="16" y="45"/>
                      <a:pt x="16" y="44"/>
                      <a:pt x="16" y="45"/>
                    </a:cubicBezTo>
                    <a:close/>
                    <a:moveTo>
                      <a:pt x="19" y="58"/>
                    </a:moveTo>
                    <a:cubicBezTo>
                      <a:pt x="19" y="58"/>
                      <a:pt x="17" y="58"/>
                      <a:pt x="17" y="59"/>
                    </a:cubicBezTo>
                    <a:cubicBezTo>
                      <a:pt x="17" y="59"/>
                      <a:pt x="20" y="58"/>
                      <a:pt x="22" y="58"/>
                    </a:cubicBezTo>
                    <a:cubicBezTo>
                      <a:pt x="23" y="58"/>
                      <a:pt x="22" y="56"/>
                      <a:pt x="20" y="56"/>
                    </a:cubicBezTo>
                    <a:cubicBezTo>
                      <a:pt x="19" y="55"/>
                      <a:pt x="19" y="53"/>
                      <a:pt x="17" y="55"/>
                    </a:cubicBezTo>
                    <a:cubicBezTo>
                      <a:pt x="17" y="56"/>
                      <a:pt x="17" y="56"/>
                      <a:pt x="19" y="56"/>
                    </a:cubicBezTo>
                    <a:cubicBezTo>
                      <a:pt x="20" y="56"/>
                      <a:pt x="19" y="56"/>
                      <a:pt x="19" y="58"/>
                    </a:cubicBezTo>
                    <a:close/>
                    <a:moveTo>
                      <a:pt x="17" y="66"/>
                    </a:moveTo>
                    <a:cubicBezTo>
                      <a:pt x="19" y="67"/>
                      <a:pt x="17" y="67"/>
                      <a:pt x="17" y="67"/>
                    </a:cubicBezTo>
                    <a:cubicBezTo>
                      <a:pt x="17" y="69"/>
                      <a:pt x="19" y="67"/>
                      <a:pt x="19" y="67"/>
                    </a:cubicBezTo>
                    <a:cubicBezTo>
                      <a:pt x="20" y="66"/>
                      <a:pt x="19" y="66"/>
                      <a:pt x="19" y="64"/>
                    </a:cubicBezTo>
                    <a:cubicBezTo>
                      <a:pt x="19" y="62"/>
                      <a:pt x="17" y="64"/>
                      <a:pt x="17" y="64"/>
                    </a:cubicBezTo>
                    <a:cubicBezTo>
                      <a:pt x="17" y="62"/>
                      <a:pt x="14" y="66"/>
                      <a:pt x="16" y="66"/>
                    </a:cubicBezTo>
                    <a:cubicBezTo>
                      <a:pt x="17" y="67"/>
                      <a:pt x="17" y="64"/>
                      <a:pt x="17" y="66"/>
                    </a:cubicBezTo>
                    <a:close/>
                    <a:moveTo>
                      <a:pt x="20" y="64"/>
                    </a:moveTo>
                    <a:cubicBezTo>
                      <a:pt x="19" y="62"/>
                      <a:pt x="20" y="61"/>
                      <a:pt x="22" y="61"/>
                    </a:cubicBezTo>
                    <a:cubicBezTo>
                      <a:pt x="23" y="59"/>
                      <a:pt x="20" y="66"/>
                      <a:pt x="20" y="64"/>
                    </a:cubicBezTo>
                    <a:close/>
                    <a:moveTo>
                      <a:pt x="41" y="27"/>
                    </a:moveTo>
                    <a:cubicBezTo>
                      <a:pt x="41" y="27"/>
                      <a:pt x="40" y="25"/>
                      <a:pt x="41" y="25"/>
                    </a:cubicBezTo>
                    <a:cubicBezTo>
                      <a:pt x="41" y="25"/>
                      <a:pt x="43" y="27"/>
                      <a:pt x="41" y="27"/>
                    </a:cubicBezTo>
                    <a:close/>
                    <a:moveTo>
                      <a:pt x="44" y="25"/>
                    </a:moveTo>
                    <a:cubicBezTo>
                      <a:pt x="44" y="27"/>
                      <a:pt x="46" y="25"/>
                      <a:pt x="46" y="24"/>
                    </a:cubicBezTo>
                    <a:cubicBezTo>
                      <a:pt x="46" y="24"/>
                      <a:pt x="44" y="25"/>
                      <a:pt x="44" y="24"/>
                    </a:cubicBezTo>
                    <a:cubicBezTo>
                      <a:pt x="44" y="24"/>
                      <a:pt x="43" y="25"/>
                      <a:pt x="43" y="24"/>
                    </a:cubicBezTo>
                    <a:cubicBezTo>
                      <a:pt x="44" y="22"/>
                      <a:pt x="43" y="22"/>
                      <a:pt x="43" y="22"/>
                    </a:cubicBezTo>
                    <a:cubicBezTo>
                      <a:pt x="41" y="22"/>
                      <a:pt x="40" y="24"/>
                      <a:pt x="41" y="24"/>
                    </a:cubicBezTo>
                    <a:cubicBezTo>
                      <a:pt x="43" y="25"/>
                      <a:pt x="43" y="24"/>
                      <a:pt x="44" y="25"/>
                    </a:cubicBezTo>
                    <a:close/>
                    <a:moveTo>
                      <a:pt x="44" y="27"/>
                    </a:moveTo>
                    <a:cubicBezTo>
                      <a:pt x="44" y="25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4" y="27"/>
                    </a:cubicBezTo>
                    <a:close/>
                    <a:moveTo>
                      <a:pt x="46" y="21"/>
                    </a:moveTo>
                    <a:cubicBezTo>
                      <a:pt x="47" y="21"/>
                      <a:pt x="47" y="19"/>
                      <a:pt x="47" y="21"/>
                    </a:cubicBezTo>
                    <a:cubicBezTo>
                      <a:pt x="46" y="21"/>
                      <a:pt x="46" y="19"/>
                      <a:pt x="46" y="21"/>
                    </a:cubicBezTo>
                    <a:cubicBezTo>
                      <a:pt x="46" y="22"/>
                      <a:pt x="46" y="21"/>
                      <a:pt x="46" y="21"/>
                    </a:cubicBezTo>
                    <a:close/>
                    <a:moveTo>
                      <a:pt x="46" y="22"/>
                    </a:moveTo>
                    <a:cubicBezTo>
                      <a:pt x="46" y="21"/>
                      <a:pt x="47" y="22"/>
                      <a:pt x="47" y="22"/>
                    </a:cubicBezTo>
                    <a:cubicBezTo>
                      <a:pt x="46" y="24"/>
                      <a:pt x="46" y="24"/>
                      <a:pt x="46" y="22"/>
                    </a:cubicBezTo>
                    <a:close/>
                    <a:moveTo>
                      <a:pt x="43" y="19"/>
                    </a:moveTo>
                    <a:cubicBezTo>
                      <a:pt x="44" y="19"/>
                      <a:pt x="44" y="21"/>
                      <a:pt x="44" y="21"/>
                    </a:cubicBezTo>
                    <a:cubicBezTo>
                      <a:pt x="44" y="21"/>
                      <a:pt x="43" y="21"/>
                      <a:pt x="43" y="19"/>
                    </a:cubicBezTo>
                    <a:close/>
                    <a:moveTo>
                      <a:pt x="58" y="11"/>
                    </a:moveTo>
                    <a:cubicBezTo>
                      <a:pt x="58" y="10"/>
                      <a:pt x="58" y="10"/>
                      <a:pt x="58" y="8"/>
                    </a:cubicBezTo>
                    <a:cubicBezTo>
                      <a:pt x="58" y="8"/>
                      <a:pt x="58" y="8"/>
                      <a:pt x="60" y="5"/>
                    </a:cubicBezTo>
                    <a:cubicBezTo>
                      <a:pt x="60" y="3"/>
                      <a:pt x="58" y="7"/>
                      <a:pt x="58" y="5"/>
                    </a:cubicBezTo>
                    <a:cubicBezTo>
                      <a:pt x="58" y="5"/>
                      <a:pt x="58" y="3"/>
                      <a:pt x="58" y="5"/>
                    </a:cubicBezTo>
                    <a:cubicBezTo>
                      <a:pt x="57" y="7"/>
                      <a:pt x="57" y="5"/>
                      <a:pt x="57" y="3"/>
                    </a:cubicBezTo>
                    <a:cubicBezTo>
                      <a:pt x="58" y="2"/>
                      <a:pt x="53" y="5"/>
                      <a:pt x="55" y="5"/>
                    </a:cubicBezTo>
                    <a:cubicBezTo>
                      <a:pt x="55" y="5"/>
                      <a:pt x="57" y="5"/>
                      <a:pt x="57" y="7"/>
                    </a:cubicBezTo>
                    <a:cubicBezTo>
                      <a:pt x="57" y="7"/>
                      <a:pt x="53" y="7"/>
                      <a:pt x="53" y="8"/>
                    </a:cubicBezTo>
                    <a:cubicBezTo>
                      <a:pt x="53" y="10"/>
                      <a:pt x="55" y="8"/>
                      <a:pt x="55" y="8"/>
                    </a:cubicBezTo>
                    <a:cubicBezTo>
                      <a:pt x="57" y="10"/>
                      <a:pt x="57" y="8"/>
                      <a:pt x="57" y="8"/>
                    </a:cubicBezTo>
                    <a:cubicBezTo>
                      <a:pt x="58" y="10"/>
                      <a:pt x="55" y="11"/>
                      <a:pt x="57" y="13"/>
                    </a:cubicBezTo>
                    <a:cubicBezTo>
                      <a:pt x="58" y="14"/>
                      <a:pt x="58" y="11"/>
                      <a:pt x="58" y="11"/>
                    </a:cubicBezTo>
                    <a:close/>
                    <a:moveTo>
                      <a:pt x="60" y="3"/>
                    </a:move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0" y="5"/>
                      <a:pt x="58" y="3"/>
                      <a:pt x="60" y="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1" y="0"/>
                    </a:cubicBezTo>
                    <a:cubicBezTo>
                      <a:pt x="61" y="0"/>
                      <a:pt x="61" y="2"/>
                      <a:pt x="60" y="2"/>
                    </a:cubicBez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82" name="Freeform 202"/>
              <p:cNvSpPr>
                <a:spLocks/>
              </p:cNvSpPr>
              <p:nvPr/>
            </p:nvSpPr>
            <p:spPr bwMode="auto">
              <a:xfrm>
                <a:off x="2586" y="1762"/>
                <a:ext cx="8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4" y="1"/>
                      <a:pt x="3" y="3"/>
                      <a:pt x="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83" name="Freeform 203"/>
              <p:cNvSpPr>
                <a:spLocks/>
              </p:cNvSpPr>
              <p:nvPr/>
            </p:nvSpPr>
            <p:spPr bwMode="auto">
              <a:xfrm>
                <a:off x="2596" y="1768"/>
                <a:ext cx="4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  <p:sp>
            <p:nvSpPr>
              <p:cNvPr id="1198284" name="Freeform 204"/>
              <p:cNvSpPr>
                <a:spLocks/>
              </p:cNvSpPr>
              <p:nvPr/>
            </p:nvSpPr>
            <p:spPr bwMode="auto">
              <a:xfrm>
                <a:off x="2594" y="1778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3" y="1"/>
                      <a:pt x="1" y="3"/>
                      <a:pt x="3" y="3"/>
                    </a:cubicBezTo>
                    <a:cubicBezTo>
                      <a:pt x="3" y="3"/>
                      <a:pt x="3" y="4"/>
                      <a:pt x="1" y="3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Arial Обычный" charset="0"/>
                </a:endParaRPr>
              </a:p>
            </p:txBody>
          </p:sp>
        </p:grpSp>
        <p:sp>
          <p:nvSpPr>
            <p:cNvPr id="1198285" name="Freeform 205"/>
            <p:cNvSpPr>
              <a:spLocks/>
            </p:cNvSpPr>
            <p:nvPr/>
          </p:nvSpPr>
          <p:spPr bwMode="auto">
            <a:xfrm>
              <a:off x="2592" y="1758"/>
              <a:ext cx="8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86" name="Freeform 206"/>
            <p:cNvSpPr>
              <a:spLocks/>
            </p:cNvSpPr>
            <p:nvPr/>
          </p:nvSpPr>
          <p:spPr bwMode="auto">
            <a:xfrm>
              <a:off x="2594" y="1758"/>
              <a:ext cx="8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87" name="Freeform 207"/>
            <p:cNvSpPr>
              <a:spLocks/>
            </p:cNvSpPr>
            <p:nvPr/>
          </p:nvSpPr>
          <p:spPr bwMode="auto">
            <a:xfrm>
              <a:off x="2600" y="1756"/>
              <a:ext cx="5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88" name="Freeform 208"/>
            <p:cNvSpPr>
              <a:spLocks/>
            </p:cNvSpPr>
            <p:nvPr/>
          </p:nvSpPr>
          <p:spPr bwMode="auto">
            <a:xfrm>
              <a:off x="2600" y="1756"/>
              <a:ext cx="2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89" name="Freeform 209"/>
            <p:cNvSpPr>
              <a:spLocks noEditPoints="1"/>
            </p:cNvSpPr>
            <p:nvPr/>
          </p:nvSpPr>
          <p:spPr bwMode="auto">
            <a:xfrm>
              <a:off x="2555" y="2199"/>
              <a:ext cx="213" cy="170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0" name="Freeform 210"/>
            <p:cNvSpPr>
              <a:spLocks noEditPoints="1"/>
            </p:cNvSpPr>
            <p:nvPr/>
          </p:nvSpPr>
          <p:spPr bwMode="auto">
            <a:xfrm>
              <a:off x="4502" y="2715"/>
              <a:ext cx="150" cy="285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1" name="Freeform 211"/>
            <p:cNvSpPr>
              <a:spLocks/>
            </p:cNvSpPr>
            <p:nvPr/>
          </p:nvSpPr>
          <p:spPr bwMode="auto">
            <a:xfrm>
              <a:off x="5418" y="3405"/>
              <a:ext cx="35" cy="17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2" name="Freeform 212"/>
            <p:cNvSpPr>
              <a:spLocks/>
            </p:cNvSpPr>
            <p:nvPr/>
          </p:nvSpPr>
          <p:spPr bwMode="auto">
            <a:xfrm>
              <a:off x="5443" y="3378"/>
              <a:ext cx="31" cy="21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3" name="Freeform 213"/>
            <p:cNvSpPr>
              <a:spLocks/>
            </p:cNvSpPr>
            <p:nvPr/>
          </p:nvSpPr>
          <p:spPr bwMode="auto">
            <a:xfrm>
              <a:off x="4384" y="2941"/>
              <a:ext cx="153" cy="121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4" name="Freeform 214"/>
            <p:cNvSpPr>
              <a:spLocks/>
            </p:cNvSpPr>
            <p:nvPr/>
          </p:nvSpPr>
          <p:spPr bwMode="auto">
            <a:xfrm>
              <a:off x="4454" y="2976"/>
              <a:ext cx="19" cy="2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5" name="Freeform 215"/>
            <p:cNvSpPr>
              <a:spLocks/>
            </p:cNvSpPr>
            <p:nvPr/>
          </p:nvSpPr>
          <p:spPr bwMode="auto">
            <a:xfrm>
              <a:off x="4470" y="2980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6" name="Freeform 216"/>
            <p:cNvSpPr>
              <a:spLocks noEditPoints="1"/>
            </p:cNvSpPr>
            <p:nvPr/>
          </p:nvSpPr>
          <p:spPr bwMode="auto">
            <a:xfrm>
              <a:off x="4857" y="3099"/>
              <a:ext cx="245" cy="195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7" name="Freeform 217"/>
            <p:cNvSpPr>
              <a:spLocks noEditPoints="1"/>
            </p:cNvSpPr>
            <p:nvPr/>
          </p:nvSpPr>
          <p:spPr bwMode="auto">
            <a:xfrm>
              <a:off x="5096" y="3197"/>
              <a:ext cx="103" cy="10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8" name="Freeform 218"/>
            <p:cNvSpPr>
              <a:spLocks noEditPoints="1"/>
            </p:cNvSpPr>
            <p:nvPr/>
          </p:nvSpPr>
          <p:spPr bwMode="auto">
            <a:xfrm>
              <a:off x="5261" y="3351"/>
              <a:ext cx="48" cy="101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299" name="Freeform 219"/>
            <p:cNvSpPr>
              <a:spLocks noEditPoints="1"/>
            </p:cNvSpPr>
            <p:nvPr/>
          </p:nvSpPr>
          <p:spPr bwMode="auto">
            <a:xfrm>
              <a:off x="5218" y="3459"/>
              <a:ext cx="74" cy="45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0" name="Freeform 220"/>
            <p:cNvSpPr>
              <a:spLocks/>
            </p:cNvSpPr>
            <p:nvPr/>
          </p:nvSpPr>
          <p:spPr bwMode="auto">
            <a:xfrm>
              <a:off x="4243" y="2943"/>
              <a:ext cx="64" cy="111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1" name="Freeform 221"/>
            <p:cNvSpPr>
              <a:spLocks/>
            </p:cNvSpPr>
            <p:nvPr/>
          </p:nvSpPr>
          <p:spPr bwMode="auto">
            <a:xfrm>
              <a:off x="4295" y="3046"/>
              <a:ext cx="6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2" name="Freeform 222"/>
            <p:cNvSpPr>
              <a:spLocks noEditPoints="1"/>
            </p:cNvSpPr>
            <p:nvPr/>
          </p:nvSpPr>
          <p:spPr bwMode="auto">
            <a:xfrm>
              <a:off x="4163" y="2963"/>
              <a:ext cx="694" cy="318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3" name="Freeform 223"/>
            <p:cNvSpPr>
              <a:spLocks/>
            </p:cNvSpPr>
            <p:nvPr/>
          </p:nvSpPr>
          <p:spPr bwMode="auto">
            <a:xfrm>
              <a:off x="3480" y="2567"/>
              <a:ext cx="14" cy="3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4" name="Freeform 224"/>
            <p:cNvSpPr>
              <a:spLocks/>
            </p:cNvSpPr>
            <p:nvPr/>
          </p:nvSpPr>
          <p:spPr bwMode="auto">
            <a:xfrm>
              <a:off x="3564" y="2565"/>
              <a:ext cx="7" cy="1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5" name="Freeform 225"/>
            <p:cNvSpPr>
              <a:spLocks/>
            </p:cNvSpPr>
            <p:nvPr/>
          </p:nvSpPr>
          <p:spPr bwMode="auto">
            <a:xfrm>
              <a:off x="3486" y="2571"/>
              <a:ext cx="83" cy="74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6" name="Freeform 226"/>
            <p:cNvSpPr>
              <a:spLocks/>
            </p:cNvSpPr>
            <p:nvPr/>
          </p:nvSpPr>
          <p:spPr bwMode="auto">
            <a:xfrm>
              <a:off x="3550" y="2550"/>
              <a:ext cx="19" cy="1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7" name="Freeform 227"/>
            <p:cNvSpPr>
              <a:spLocks/>
            </p:cNvSpPr>
            <p:nvPr/>
          </p:nvSpPr>
          <p:spPr bwMode="auto">
            <a:xfrm>
              <a:off x="3441" y="2491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8" name="Freeform 228"/>
            <p:cNvSpPr>
              <a:spLocks/>
            </p:cNvSpPr>
            <p:nvPr/>
          </p:nvSpPr>
          <p:spPr bwMode="auto">
            <a:xfrm>
              <a:off x="3238" y="2437"/>
              <a:ext cx="11" cy="2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09" name="Freeform 229"/>
            <p:cNvSpPr>
              <a:spLocks/>
            </p:cNvSpPr>
            <p:nvPr/>
          </p:nvSpPr>
          <p:spPr bwMode="auto">
            <a:xfrm>
              <a:off x="3230" y="2422"/>
              <a:ext cx="19" cy="79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0" name="Freeform 230"/>
            <p:cNvSpPr>
              <a:spLocks/>
            </p:cNvSpPr>
            <p:nvPr/>
          </p:nvSpPr>
          <p:spPr bwMode="auto">
            <a:xfrm>
              <a:off x="3226" y="2459"/>
              <a:ext cx="8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1" name="Freeform 231"/>
            <p:cNvSpPr>
              <a:spLocks noEditPoints="1"/>
            </p:cNvSpPr>
            <p:nvPr/>
          </p:nvSpPr>
          <p:spPr bwMode="auto">
            <a:xfrm>
              <a:off x="3003" y="2241"/>
              <a:ext cx="132" cy="152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2" name="Freeform 232"/>
            <p:cNvSpPr>
              <a:spLocks noEditPoints="1"/>
            </p:cNvSpPr>
            <p:nvPr/>
          </p:nvSpPr>
          <p:spPr bwMode="auto">
            <a:xfrm>
              <a:off x="1533" y="3405"/>
              <a:ext cx="137" cy="822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3" name="Freeform 233"/>
            <p:cNvSpPr>
              <a:spLocks noEditPoints="1"/>
            </p:cNvSpPr>
            <p:nvPr/>
          </p:nvSpPr>
          <p:spPr bwMode="auto">
            <a:xfrm>
              <a:off x="1566" y="3490"/>
              <a:ext cx="310" cy="724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4" name="Freeform 234"/>
            <p:cNvSpPr>
              <a:spLocks/>
            </p:cNvSpPr>
            <p:nvPr/>
          </p:nvSpPr>
          <p:spPr bwMode="auto">
            <a:xfrm>
              <a:off x="1847" y="4352"/>
              <a:ext cx="17" cy="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2"/>
                </a:cxn>
                <a:cxn ang="0">
                  <a:pos x="1" y="4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5" name="Freeform 235"/>
            <p:cNvSpPr>
              <a:spLocks/>
            </p:cNvSpPr>
            <p:nvPr/>
          </p:nvSpPr>
          <p:spPr bwMode="auto">
            <a:xfrm>
              <a:off x="3758" y="4055"/>
              <a:ext cx="29" cy="27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" y="12"/>
                </a:cxn>
                <a:cxn ang="0">
                  <a:pos x="2" y="14"/>
                </a:cxn>
              </a:cxnLst>
              <a:rect l="0" t="0" r="r" b="b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6" name="Freeform 236"/>
            <p:cNvSpPr>
              <a:spLocks noEditPoints="1"/>
            </p:cNvSpPr>
            <p:nvPr/>
          </p:nvSpPr>
          <p:spPr bwMode="auto">
            <a:xfrm>
              <a:off x="4605" y="2160"/>
              <a:ext cx="340" cy="448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7" name="Freeform 237"/>
            <p:cNvSpPr>
              <a:spLocks noEditPoints="1"/>
            </p:cNvSpPr>
            <p:nvPr/>
          </p:nvSpPr>
          <p:spPr bwMode="auto">
            <a:xfrm>
              <a:off x="3001" y="1186"/>
              <a:ext cx="2636" cy="1073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8" name="Freeform 238"/>
            <p:cNvSpPr>
              <a:spLocks noEditPoints="1"/>
            </p:cNvSpPr>
            <p:nvPr/>
          </p:nvSpPr>
          <p:spPr bwMode="auto">
            <a:xfrm>
              <a:off x="4437" y="3273"/>
              <a:ext cx="632" cy="671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19" name="Freeform 239"/>
            <p:cNvSpPr>
              <a:spLocks noEditPoints="1"/>
            </p:cNvSpPr>
            <p:nvPr/>
          </p:nvSpPr>
          <p:spPr bwMode="auto">
            <a:xfrm>
              <a:off x="1484" y="2552"/>
              <a:ext cx="97" cy="122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0" name="Freeform 240"/>
            <p:cNvSpPr>
              <a:spLocks noEditPoints="1"/>
            </p:cNvSpPr>
            <p:nvPr/>
          </p:nvSpPr>
          <p:spPr bwMode="auto">
            <a:xfrm>
              <a:off x="1395" y="2625"/>
              <a:ext cx="167" cy="72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1" name="Freeform 241"/>
            <p:cNvSpPr>
              <a:spLocks/>
            </p:cNvSpPr>
            <p:nvPr/>
          </p:nvSpPr>
          <p:spPr bwMode="auto">
            <a:xfrm>
              <a:off x="1572" y="2709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2" name="Freeform 242"/>
            <p:cNvSpPr>
              <a:spLocks/>
            </p:cNvSpPr>
            <p:nvPr/>
          </p:nvSpPr>
          <p:spPr bwMode="auto">
            <a:xfrm>
              <a:off x="1634" y="2835"/>
              <a:ext cx="11" cy="1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3" name="Freeform 243"/>
            <p:cNvSpPr>
              <a:spLocks/>
            </p:cNvSpPr>
            <p:nvPr/>
          </p:nvSpPr>
          <p:spPr bwMode="auto">
            <a:xfrm>
              <a:off x="1645" y="2839"/>
              <a:ext cx="6" cy="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4" name="Freeform 244"/>
            <p:cNvSpPr>
              <a:spLocks/>
            </p:cNvSpPr>
            <p:nvPr/>
          </p:nvSpPr>
          <p:spPr bwMode="auto">
            <a:xfrm>
              <a:off x="1711" y="2860"/>
              <a:ext cx="1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5" name="Freeform 245"/>
            <p:cNvSpPr>
              <a:spLocks/>
            </p:cNvSpPr>
            <p:nvPr/>
          </p:nvSpPr>
          <p:spPr bwMode="auto">
            <a:xfrm>
              <a:off x="1762" y="2903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6" name="Freeform 246"/>
            <p:cNvSpPr>
              <a:spLocks/>
            </p:cNvSpPr>
            <p:nvPr/>
          </p:nvSpPr>
          <p:spPr bwMode="auto">
            <a:xfrm>
              <a:off x="1758" y="2905"/>
              <a:ext cx="6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7" name="Freeform 247"/>
            <p:cNvSpPr>
              <a:spLocks/>
            </p:cNvSpPr>
            <p:nvPr/>
          </p:nvSpPr>
          <p:spPr bwMode="auto">
            <a:xfrm>
              <a:off x="1764" y="2908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8" name="Freeform 248"/>
            <p:cNvSpPr>
              <a:spLocks/>
            </p:cNvSpPr>
            <p:nvPr/>
          </p:nvSpPr>
          <p:spPr bwMode="auto">
            <a:xfrm>
              <a:off x="1762" y="2903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29" name="Freeform 249"/>
            <p:cNvSpPr>
              <a:spLocks/>
            </p:cNvSpPr>
            <p:nvPr/>
          </p:nvSpPr>
          <p:spPr bwMode="auto">
            <a:xfrm>
              <a:off x="1764" y="2854"/>
              <a:ext cx="5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0" name="Freeform 250"/>
            <p:cNvSpPr>
              <a:spLocks/>
            </p:cNvSpPr>
            <p:nvPr/>
          </p:nvSpPr>
          <p:spPr bwMode="auto">
            <a:xfrm>
              <a:off x="1746" y="2866"/>
              <a:ext cx="21" cy="1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1" name="Freeform 251"/>
            <p:cNvSpPr>
              <a:spLocks/>
            </p:cNvSpPr>
            <p:nvPr/>
          </p:nvSpPr>
          <p:spPr bwMode="auto">
            <a:xfrm>
              <a:off x="1748" y="2839"/>
              <a:ext cx="8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2" name="Freeform 252"/>
            <p:cNvSpPr>
              <a:spLocks/>
            </p:cNvSpPr>
            <p:nvPr/>
          </p:nvSpPr>
          <p:spPr bwMode="auto">
            <a:xfrm>
              <a:off x="1758" y="2817"/>
              <a:ext cx="4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3" name="Freeform 253"/>
            <p:cNvSpPr>
              <a:spLocks/>
            </p:cNvSpPr>
            <p:nvPr/>
          </p:nvSpPr>
          <p:spPr bwMode="auto">
            <a:xfrm>
              <a:off x="1762" y="2804"/>
              <a:ext cx="5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4" name="Freeform 254"/>
            <p:cNvSpPr>
              <a:spLocks/>
            </p:cNvSpPr>
            <p:nvPr/>
          </p:nvSpPr>
          <p:spPr bwMode="auto">
            <a:xfrm>
              <a:off x="1756" y="2775"/>
              <a:ext cx="2" cy="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5" name="Freeform 255"/>
            <p:cNvSpPr>
              <a:spLocks/>
            </p:cNvSpPr>
            <p:nvPr/>
          </p:nvSpPr>
          <p:spPr bwMode="auto">
            <a:xfrm>
              <a:off x="1781" y="2817"/>
              <a:ext cx="6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6" name="Freeform 256"/>
            <p:cNvSpPr>
              <a:spLocks/>
            </p:cNvSpPr>
            <p:nvPr/>
          </p:nvSpPr>
          <p:spPr bwMode="auto">
            <a:xfrm>
              <a:off x="1694" y="2724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7" name="Freeform 257"/>
            <p:cNvSpPr>
              <a:spLocks/>
            </p:cNvSpPr>
            <p:nvPr/>
          </p:nvSpPr>
          <p:spPr bwMode="auto">
            <a:xfrm>
              <a:off x="1701" y="2734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8" name="Freeform 258"/>
            <p:cNvSpPr>
              <a:spLocks/>
            </p:cNvSpPr>
            <p:nvPr/>
          </p:nvSpPr>
          <p:spPr bwMode="auto">
            <a:xfrm>
              <a:off x="1758" y="2786"/>
              <a:ext cx="9" cy="1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39" name="Freeform 259"/>
            <p:cNvSpPr>
              <a:spLocks/>
            </p:cNvSpPr>
            <p:nvPr/>
          </p:nvSpPr>
          <p:spPr bwMode="auto">
            <a:xfrm>
              <a:off x="1748" y="2757"/>
              <a:ext cx="8" cy="1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0" name="Freeform 260"/>
            <p:cNvSpPr>
              <a:spLocks/>
            </p:cNvSpPr>
            <p:nvPr/>
          </p:nvSpPr>
          <p:spPr bwMode="auto">
            <a:xfrm>
              <a:off x="1752" y="2757"/>
              <a:ext cx="10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1" name="Freeform 261"/>
            <p:cNvSpPr>
              <a:spLocks/>
            </p:cNvSpPr>
            <p:nvPr/>
          </p:nvSpPr>
          <p:spPr bwMode="auto">
            <a:xfrm>
              <a:off x="1758" y="276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2" name="Freeform 262"/>
            <p:cNvSpPr>
              <a:spLocks/>
            </p:cNvSpPr>
            <p:nvPr/>
          </p:nvSpPr>
          <p:spPr bwMode="auto">
            <a:xfrm>
              <a:off x="1729" y="2728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3" name="Freeform 263"/>
            <p:cNvSpPr>
              <a:spLocks/>
            </p:cNvSpPr>
            <p:nvPr/>
          </p:nvSpPr>
          <p:spPr bwMode="auto">
            <a:xfrm>
              <a:off x="1729" y="2720"/>
              <a:ext cx="4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4" name="Freeform 264"/>
            <p:cNvSpPr>
              <a:spLocks/>
            </p:cNvSpPr>
            <p:nvPr/>
          </p:nvSpPr>
          <p:spPr bwMode="auto">
            <a:xfrm>
              <a:off x="1742" y="2751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5" name="Freeform 265"/>
            <p:cNvSpPr>
              <a:spLocks/>
            </p:cNvSpPr>
            <p:nvPr/>
          </p:nvSpPr>
          <p:spPr bwMode="auto">
            <a:xfrm>
              <a:off x="1738" y="2742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6" name="Freeform 266"/>
            <p:cNvSpPr>
              <a:spLocks/>
            </p:cNvSpPr>
            <p:nvPr/>
          </p:nvSpPr>
          <p:spPr bwMode="auto">
            <a:xfrm>
              <a:off x="1734" y="2740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7" name="Freeform 267"/>
            <p:cNvSpPr>
              <a:spLocks/>
            </p:cNvSpPr>
            <p:nvPr/>
          </p:nvSpPr>
          <p:spPr bwMode="auto">
            <a:xfrm>
              <a:off x="1748" y="274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8" name="Freeform 268"/>
            <p:cNvSpPr>
              <a:spLocks/>
            </p:cNvSpPr>
            <p:nvPr/>
          </p:nvSpPr>
          <p:spPr bwMode="auto">
            <a:xfrm>
              <a:off x="1748" y="2734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49" name="Freeform 269"/>
            <p:cNvSpPr>
              <a:spLocks noEditPoints="1"/>
            </p:cNvSpPr>
            <p:nvPr/>
          </p:nvSpPr>
          <p:spPr bwMode="auto">
            <a:xfrm>
              <a:off x="532" y="1143"/>
              <a:ext cx="1362" cy="1098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0" name="Freeform 270"/>
            <p:cNvSpPr>
              <a:spLocks/>
            </p:cNvSpPr>
            <p:nvPr/>
          </p:nvSpPr>
          <p:spPr bwMode="auto">
            <a:xfrm>
              <a:off x="2301" y="2325"/>
              <a:ext cx="15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1" name="Freeform 271"/>
            <p:cNvSpPr>
              <a:spLocks/>
            </p:cNvSpPr>
            <p:nvPr/>
          </p:nvSpPr>
          <p:spPr bwMode="auto">
            <a:xfrm>
              <a:off x="2278" y="2307"/>
              <a:ext cx="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2" name="Freeform 272"/>
            <p:cNvSpPr>
              <a:spLocks/>
            </p:cNvSpPr>
            <p:nvPr/>
          </p:nvSpPr>
          <p:spPr bwMode="auto">
            <a:xfrm>
              <a:off x="2260" y="2309"/>
              <a:ext cx="12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3" name="Freeform 273"/>
            <p:cNvSpPr>
              <a:spLocks/>
            </p:cNvSpPr>
            <p:nvPr/>
          </p:nvSpPr>
          <p:spPr bwMode="auto">
            <a:xfrm>
              <a:off x="2435" y="2431"/>
              <a:ext cx="11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4" name="Freeform 274"/>
            <p:cNvSpPr>
              <a:spLocks/>
            </p:cNvSpPr>
            <p:nvPr/>
          </p:nvSpPr>
          <p:spPr bwMode="auto">
            <a:xfrm>
              <a:off x="3364" y="3287"/>
              <a:ext cx="8" cy="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5" name="Freeform 275"/>
            <p:cNvSpPr>
              <a:spLocks/>
            </p:cNvSpPr>
            <p:nvPr/>
          </p:nvSpPr>
          <p:spPr bwMode="auto">
            <a:xfrm>
              <a:off x="3391" y="3312"/>
              <a:ext cx="6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6" name="Freeform 276"/>
            <p:cNvSpPr>
              <a:spLocks/>
            </p:cNvSpPr>
            <p:nvPr/>
          </p:nvSpPr>
          <p:spPr bwMode="auto">
            <a:xfrm>
              <a:off x="3379" y="3302"/>
              <a:ext cx="6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7" name="Freeform 277"/>
            <p:cNvSpPr>
              <a:spLocks/>
            </p:cNvSpPr>
            <p:nvPr/>
          </p:nvSpPr>
          <p:spPr bwMode="auto">
            <a:xfrm>
              <a:off x="3152" y="3091"/>
              <a:ext cx="171" cy="209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8" name="Freeform 278"/>
            <p:cNvSpPr>
              <a:spLocks/>
            </p:cNvSpPr>
            <p:nvPr/>
          </p:nvSpPr>
          <p:spPr bwMode="auto">
            <a:xfrm>
              <a:off x="3302" y="3178"/>
              <a:ext cx="9" cy="1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59" name="Freeform 279"/>
            <p:cNvSpPr>
              <a:spLocks/>
            </p:cNvSpPr>
            <p:nvPr/>
          </p:nvSpPr>
          <p:spPr bwMode="auto">
            <a:xfrm>
              <a:off x="3308" y="3165"/>
              <a:ext cx="5" cy="1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0" name="Freeform 280"/>
            <p:cNvSpPr>
              <a:spLocks/>
            </p:cNvSpPr>
            <p:nvPr/>
          </p:nvSpPr>
          <p:spPr bwMode="auto">
            <a:xfrm>
              <a:off x="3308" y="3215"/>
              <a:ext cx="9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1" name="Freeform 281"/>
            <p:cNvSpPr>
              <a:spLocks/>
            </p:cNvSpPr>
            <p:nvPr/>
          </p:nvSpPr>
          <p:spPr bwMode="auto">
            <a:xfrm>
              <a:off x="3548" y="3471"/>
              <a:ext cx="16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2" name="Freeform 282"/>
            <p:cNvSpPr>
              <a:spLocks/>
            </p:cNvSpPr>
            <p:nvPr/>
          </p:nvSpPr>
          <p:spPr bwMode="auto">
            <a:xfrm>
              <a:off x="3577" y="3452"/>
              <a:ext cx="16" cy="1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3" name="Freeform 283"/>
            <p:cNvSpPr>
              <a:spLocks/>
            </p:cNvSpPr>
            <p:nvPr/>
          </p:nvSpPr>
          <p:spPr bwMode="auto">
            <a:xfrm>
              <a:off x="2953" y="2210"/>
              <a:ext cx="13" cy="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4" name="Freeform 284"/>
            <p:cNvSpPr>
              <a:spLocks/>
            </p:cNvSpPr>
            <p:nvPr/>
          </p:nvSpPr>
          <p:spPr bwMode="auto">
            <a:xfrm>
              <a:off x="2953" y="2208"/>
              <a:ext cx="11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5" name="Freeform 285"/>
            <p:cNvSpPr>
              <a:spLocks/>
            </p:cNvSpPr>
            <p:nvPr/>
          </p:nvSpPr>
          <p:spPr bwMode="auto">
            <a:xfrm>
              <a:off x="2955" y="2218"/>
              <a:ext cx="9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6" name="Freeform 286"/>
            <p:cNvSpPr>
              <a:spLocks/>
            </p:cNvSpPr>
            <p:nvPr/>
          </p:nvSpPr>
          <p:spPr bwMode="auto">
            <a:xfrm>
              <a:off x="2922" y="2169"/>
              <a:ext cx="5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7" name="Freeform 287"/>
            <p:cNvSpPr>
              <a:spLocks/>
            </p:cNvSpPr>
            <p:nvPr/>
          </p:nvSpPr>
          <p:spPr bwMode="auto">
            <a:xfrm>
              <a:off x="2920" y="2169"/>
              <a:ext cx="5" cy="1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8" name="Freeform 288"/>
            <p:cNvSpPr>
              <a:spLocks/>
            </p:cNvSpPr>
            <p:nvPr/>
          </p:nvSpPr>
          <p:spPr bwMode="auto">
            <a:xfrm>
              <a:off x="2925" y="2177"/>
              <a:ext cx="8" cy="1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69" name="Freeform 289"/>
            <p:cNvSpPr>
              <a:spLocks noEditPoints="1"/>
            </p:cNvSpPr>
            <p:nvPr/>
          </p:nvSpPr>
          <p:spPr bwMode="auto">
            <a:xfrm>
              <a:off x="111" y="1508"/>
              <a:ext cx="1585" cy="1222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0" name="Freeform 290"/>
            <p:cNvSpPr>
              <a:spLocks/>
            </p:cNvSpPr>
            <p:nvPr/>
          </p:nvSpPr>
          <p:spPr bwMode="auto">
            <a:xfrm>
              <a:off x="1550" y="2971"/>
              <a:ext cx="619" cy="760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1" name="Freeform 291"/>
            <p:cNvSpPr>
              <a:spLocks/>
            </p:cNvSpPr>
            <p:nvPr/>
          </p:nvSpPr>
          <p:spPr bwMode="auto">
            <a:xfrm>
              <a:off x="1925" y="3031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2" name="Freeform 292"/>
            <p:cNvSpPr>
              <a:spLocks/>
            </p:cNvSpPr>
            <p:nvPr/>
          </p:nvSpPr>
          <p:spPr bwMode="auto">
            <a:xfrm>
              <a:off x="1925" y="3060"/>
              <a:ext cx="7" cy="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3" name="Freeform 293"/>
            <p:cNvSpPr>
              <a:spLocks/>
            </p:cNvSpPr>
            <p:nvPr/>
          </p:nvSpPr>
          <p:spPr bwMode="auto">
            <a:xfrm>
              <a:off x="1921" y="3062"/>
              <a:ext cx="5" cy="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4" name="Freeform 294"/>
            <p:cNvSpPr>
              <a:spLocks/>
            </p:cNvSpPr>
            <p:nvPr/>
          </p:nvSpPr>
          <p:spPr bwMode="auto">
            <a:xfrm>
              <a:off x="1909" y="3077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5" name="Freeform 295"/>
            <p:cNvSpPr>
              <a:spLocks/>
            </p:cNvSpPr>
            <p:nvPr/>
          </p:nvSpPr>
          <p:spPr bwMode="auto">
            <a:xfrm>
              <a:off x="1913" y="3083"/>
              <a:ext cx="6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6" name="Freeform 296"/>
            <p:cNvSpPr>
              <a:spLocks/>
            </p:cNvSpPr>
            <p:nvPr/>
          </p:nvSpPr>
          <p:spPr bwMode="auto">
            <a:xfrm>
              <a:off x="1913" y="3079"/>
              <a:ext cx="6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7" name="Freeform 297"/>
            <p:cNvSpPr>
              <a:spLocks/>
            </p:cNvSpPr>
            <p:nvPr/>
          </p:nvSpPr>
          <p:spPr bwMode="auto">
            <a:xfrm>
              <a:off x="1926" y="305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8" name="Freeform 298"/>
            <p:cNvSpPr>
              <a:spLocks/>
            </p:cNvSpPr>
            <p:nvPr/>
          </p:nvSpPr>
          <p:spPr bwMode="auto">
            <a:xfrm>
              <a:off x="1420" y="2889"/>
              <a:ext cx="95" cy="49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79" name="Freeform 299"/>
            <p:cNvSpPr>
              <a:spLocks/>
            </p:cNvSpPr>
            <p:nvPr/>
          </p:nvSpPr>
          <p:spPr bwMode="auto">
            <a:xfrm>
              <a:off x="1442" y="2926"/>
              <a:ext cx="5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80" name="Freeform 300"/>
            <p:cNvSpPr>
              <a:spLocks/>
            </p:cNvSpPr>
            <p:nvPr/>
          </p:nvSpPr>
          <p:spPr bwMode="auto">
            <a:xfrm>
              <a:off x="1486" y="2910"/>
              <a:ext cx="4" cy="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198381" name="Freeform 301"/>
            <p:cNvSpPr>
              <a:spLocks/>
            </p:cNvSpPr>
            <p:nvPr/>
          </p:nvSpPr>
          <p:spPr bwMode="auto">
            <a:xfrm>
              <a:off x="2724" y="2224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404664"/>
            <a:ext cx="10044620" cy="443198"/>
          </a:xfrm>
        </p:spPr>
        <p:txBody>
          <a:bodyPr/>
          <a:lstStyle/>
          <a:p>
            <a:r>
              <a:rPr lang="ru-RU" dirty="0" smtClean="0"/>
              <a:t>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42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 noChangeAspect="1"/>
          </p:cNvGrpSpPr>
          <p:nvPr/>
        </p:nvGrpSpPr>
        <p:grpSpPr>
          <a:xfrm>
            <a:off x="2448484" y="836712"/>
            <a:ext cx="7283920" cy="5755010"/>
            <a:chOff x="1512888" y="1817688"/>
            <a:chExt cx="6156325" cy="4864100"/>
          </a:xfrm>
          <a:solidFill>
            <a:srgbClr val="D8D8D8"/>
          </a:solidFill>
        </p:grpSpPr>
        <p:sp>
          <p:nvSpPr>
            <p:cNvPr id="1210371" name="Freeform 3"/>
            <p:cNvSpPr>
              <a:spLocks/>
            </p:cNvSpPr>
            <p:nvPr/>
          </p:nvSpPr>
          <p:spPr bwMode="auto">
            <a:xfrm>
              <a:off x="3963988" y="3706813"/>
              <a:ext cx="1174750" cy="555625"/>
            </a:xfrm>
            <a:custGeom>
              <a:avLst/>
              <a:gdLst/>
              <a:ahLst/>
              <a:cxnLst>
                <a:cxn ang="0">
                  <a:pos x="151" y="18"/>
                </a:cxn>
                <a:cxn ang="0">
                  <a:pos x="146" y="31"/>
                </a:cxn>
                <a:cxn ang="0">
                  <a:pos x="148" y="34"/>
                </a:cxn>
                <a:cxn ang="0">
                  <a:pos x="154" y="34"/>
                </a:cxn>
                <a:cxn ang="0">
                  <a:pos x="158" y="32"/>
                </a:cxn>
                <a:cxn ang="0">
                  <a:pos x="165" y="36"/>
                </a:cxn>
                <a:cxn ang="0">
                  <a:pos x="168" y="42"/>
                </a:cxn>
                <a:cxn ang="0">
                  <a:pos x="162" y="42"/>
                </a:cxn>
                <a:cxn ang="0">
                  <a:pos x="157" y="42"/>
                </a:cxn>
                <a:cxn ang="0">
                  <a:pos x="150" y="45"/>
                </a:cxn>
                <a:cxn ang="0">
                  <a:pos x="148" y="49"/>
                </a:cxn>
                <a:cxn ang="0">
                  <a:pos x="142" y="51"/>
                </a:cxn>
                <a:cxn ang="0">
                  <a:pos x="136" y="56"/>
                </a:cxn>
                <a:cxn ang="0">
                  <a:pos x="126" y="54"/>
                </a:cxn>
                <a:cxn ang="0">
                  <a:pos x="124" y="59"/>
                </a:cxn>
                <a:cxn ang="0">
                  <a:pos x="126" y="64"/>
                </a:cxn>
                <a:cxn ang="0">
                  <a:pos x="119" y="69"/>
                </a:cxn>
                <a:cxn ang="0">
                  <a:pos x="114" y="73"/>
                </a:cxn>
                <a:cxn ang="0">
                  <a:pos x="111" y="73"/>
                </a:cxn>
                <a:cxn ang="0">
                  <a:pos x="105" y="73"/>
                </a:cxn>
                <a:cxn ang="0">
                  <a:pos x="101" y="74"/>
                </a:cxn>
                <a:cxn ang="0">
                  <a:pos x="91" y="79"/>
                </a:cxn>
                <a:cxn ang="0">
                  <a:pos x="88" y="79"/>
                </a:cxn>
                <a:cxn ang="0">
                  <a:pos x="86" y="77"/>
                </a:cxn>
                <a:cxn ang="0">
                  <a:pos x="77" y="75"/>
                </a:cxn>
                <a:cxn ang="0">
                  <a:pos x="66" y="71"/>
                </a:cxn>
                <a:cxn ang="0">
                  <a:pos x="49" y="71"/>
                </a:cxn>
                <a:cxn ang="0">
                  <a:pos x="45" y="70"/>
                </a:cxn>
                <a:cxn ang="0">
                  <a:pos x="42" y="64"/>
                </a:cxn>
                <a:cxn ang="0">
                  <a:pos x="36" y="59"/>
                </a:cxn>
                <a:cxn ang="0">
                  <a:pos x="25" y="54"/>
                </a:cxn>
                <a:cxn ang="0">
                  <a:pos x="18" y="53"/>
                </a:cxn>
                <a:cxn ang="0">
                  <a:pos x="16" y="49"/>
                </a:cxn>
                <a:cxn ang="0">
                  <a:pos x="17" y="43"/>
                </a:cxn>
                <a:cxn ang="0">
                  <a:pos x="12" y="33"/>
                </a:cxn>
                <a:cxn ang="0">
                  <a:pos x="10" y="32"/>
                </a:cxn>
                <a:cxn ang="0">
                  <a:pos x="6" y="31"/>
                </a:cxn>
                <a:cxn ang="0">
                  <a:pos x="1" y="23"/>
                </a:cxn>
                <a:cxn ang="0">
                  <a:pos x="8" y="20"/>
                </a:cxn>
                <a:cxn ang="0">
                  <a:pos x="14" y="15"/>
                </a:cxn>
                <a:cxn ang="0">
                  <a:pos x="27" y="12"/>
                </a:cxn>
                <a:cxn ang="0">
                  <a:pos x="35" y="14"/>
                </a:cxn>
                <a:cxn ang="0">
                  <a:pos x="55" y="15"/>
                </a:cxn>
                <a:cxn ang="0">
                  <a:pos x="54" y="6"/>
                </a:cxn>
                <a:cxn ang="0">
                  <a:pos x="65" y="3"/>
                </a:cxn>
                <a:cxn ang="0">
                  <a:pos x="76" y="8"/>
                </a:cxn>
                <a:cxn ang="0">
                  <a:pos x="86" y="15"/>
                </a:cxn>
                <a:cxn ang="0">
                  <a:pos x="100" y="16"/>
                </a:cxn>
                <a:cxn ang="0">
                  <a:pos x="112" y="22"/>
                </a:cxn>
                <a:cxn ang="0">
                  <a:pos x="128" y="21"/>
                </a:cxn>
                <a:cxn ang="0">
                  <a:pos x="141" y="15"/>
                </a:cxn>
                <a:cxn ang="0">
                  <a:pos x="151" y="18"/>
                </a:cxn>
              </a:cxnLst>
              <a:rect l="0" t="0" r="r" b="b"/>
              <a:pathLst>
                <a:path w="169" h="80">
                  <a:moveTo>
                    <a:pt x="151" y="18"/>
                  </a:moveTo>
                  <a:cubicBezTo>
                    <a:pt x="144" y="32"/>
                    <a:pt x="148" y="29"/>
                    <a:pt x="146" y="31"/>
                  </a:cubicBezTo>
                  <a:cubicBezTo>
                    <a:pt x="144" y="32"/>
                    <a:pt x="147" y="35"/>
                    <a:pt x="148" y="34"/>
                  </a:cubicBezTo>
                  <a:cubicBezTo>
                    <a:pt x="149" y="33"/>
                    <a:pt x="152" y="33"/>
                    <a:pt x="154" y="34"/>
                  </a:cubicBezTo>
                  <a:cubicBezTo>
                    <a:pt x="156" y="36"/>
                    <a:pt x="154" y="32"/>
                    <a:pt x="158" y="32"/>
                  </a:cubicBezTo>
                  <a:cubicBezTo>
                    <a:pt x="162" y="32"/>
                    <a:pt x="163" y="34"/>
                    <a:pt x="165" y="36"/>
                  </a:cubicBezTo>
                  <a:cubicBezTo>
                    <a:pt x="167" y="38"/>
                    <a:pt x="169" y="41"/>
                    <a:pt x="168" y="42"/>
                  </a:cubicBezTo>
                  <a:cubicBezTo>
                    <a:pt x="166" y="43"/>
                    <a:pt x="163" y="41"/>
                    <a:pt x="162" y="42"/>
                  </a:cubicBezTo>
                  <a:cubicBezTo>
                    <a:pt x="161" y="43"/>
                    <a:pt x="160" y="41"/>
                    <a:pt x="157" y="42"/>
                  </a:cubicBezTo>
                  <a:cubicBezTo>
                    <a:pt x="155" y="44"/>
                    <a:pt x="152" y="43"/>
                    <a:pt x="150" y="45"/>
                  </a:cubicBezTo>
                  <a:cubicBezTo>
                    <a:pt x="148" y="48"/>
                    <a:pt x="150" y="48"/>
                    <a:pt x="148" y="49"/>
                  </a:cubicBezTo>
                  <a:cubicBezTo>
                    <a:pt x="146" y="51"/>
                    <a:pt x="144" y="52"/>
                    <a:pt x="142" y="51"/>
                  </a:cubicBezTo>
                  <a:cubicBezTo>
                    <a:pt x="139" y="51"/>
                    <a:pt x="140" y="54"/>
                    <a:pt x="136" y="56"/>
                  </a:cubicBezTo>
                  <a:cubicBezTo>
                    <a:pt x="131" y="58"/>
                    <a:pt x="129" y="53"/>
                    <a:pt x="126" y="54"/>
                  </a:cubicBezTo>
                  <a:cubicBezTo>
                    <a:pt x="124" y="54"/>
                    <a:pt x="124" y="56"/>
                    <a:pt x="124" y="59"/>
                  </a:cubicBezTo>
                  <a:cubicBezTo>
                    <a:pt x="124" y="61"/>
                    <a:pt x="128" y="63"/>
                    <a:pt x="126" y="64"/>
                  </a:cubicBezTo>
                  <a:cubicBezTo>
                    <a:pt x="123" y="66"/>
                    <a:pt x="122" y="66"/>
                    <a:pt x="119" y="69"/>
                  </a:cubicBezTo>
                  <a:cubicBezTo>
                    <a:pt x="117" y="72"/>
                    <a:pt x="115" y="71"/>
                    <a:pt x="114" y="73"/>
                  </a:cubicBezTo>
                  <a:cubicBezTo>
                    <a:pt x="113" y="74"/>
                    <a:pt x="112" y="72"/>
                    <a:pt x="111" y="73"/>
                  </a:cubicBezTo>
                  <a:cubicBezTo>
                    <a:pt x="109" y="74"/>
                    <a:pt x="109" y="73"/>
                    <a:pt x="105" y="73"/>
                  </a:cubicBezTo>
                  <a:cubicBezTo>
                    <a:pt x="102" y="73"/>
                    <a:pt x="104" y="72"/>
                    <a:pt x="101" y="74"/>
                  </a:cubicBezTo>
                  <a:cubicBezTo>
                    <a:pt x="99" y="76"/>
                    <a:pt x="99" y="74"/>
                    <a:pt x="91" y="79"/>
                  </a:cubicBezTo>
                  <a:cubicBezTo>
                    <a:pt x="90" y="80"/>
                    <a:pt x="90" y="78"/>
                    <a:pt x="88" y="79"/>
                  </a:cubicBezTo>
                  <a:cubicBezTo>
                    <a:pt x="87" y="79"/>
                    <a:pt x="89" y="76"/>
                    <a:pt x="86" y="77"/>
                  </a:cubicBezTo>
                  <a:cubicBezTo>
                    <a:pt x="83" y="79"/>
                    <a:pt x="79" y="75"/>
                    <a:pt x="77" y="75"/>
                  </a:cubicBezTo>
                  <a:cubicBezTo>
                    <a:pt x="75" y="75"/>
                    <a:pt x="73" y="71"/>
                    <a:pt x="66" y="71"/>
                  </a:cubicBezTo>
                  <a:cubicBezTo>
                    <a:pt x="59" y="72"/>
                    <a:pt x="58" y="72"/>
                    <a:pt x="49" y="71"/>
                  </a:cubicBezTo>
                  <a:cubicBezTo>
                    <a:pt x="47" y="70"/>
                    <a:pt x="45" y="72"/>
                    <a:pt x="45" y="70"/>
                  </a:cubicBezTo>
                  <a:cubicBezTo>
                    <a:pt x="44" y="67"/>
                    <a:pt x="43" y="69"/>
                    <a:pt x="42" y="64"/>
                  </a:cubicBezTo>
                  <a:cubicBezTo>
                    <a:pt x="41" y="60"/>
                    <a:pt x="42" y="64"/>
                    <a:pt x="36" y="59"/>
                  </a:cubicBezTo>
                  <a:cubicBezTo>
                    <a:pt x="31" y="54"/>
                    <a:pt x="28" y="54"/>
                    <a:pt x="25" y="54"/>
                  </a:cubicBezTo>
                  <a:cubicBezTo>
                    <a:pt x="22" y="54"/>
                    <a:pt x="20" y="53"/>
                    <a:pt x="18" y="53"/>
                  </a:cubicBezTo>
                  <a:cubicBezTo>
                    <a:pt x="15" y="53"/>
                    <a:pt x="15" y="50"/>
                    <a:pt x="16" y="49"/>
                  </a:cubicBezTo>
                  <a:cubicBezTo>
                    <a:pt x="18" y="46"/>
                    <a:pt x="16" y="47"/>
                    <a:pt x="17" y="43"/>
                  </a:cubicBezTo>
                  <a:cubicBezTo>
                    <a:pt x="18" y="39"/>
                    <a:pt x="13" y="35"/>
                    <a:pt x="12" y="33"/>
                  </a:cubicBezTo>
                  <a:cubicBezTo>
                    <a:pt x="12" y="32"/>
                    <a:pt x="11" y="34"/>
                    <a:pt x="10" y="32"/>
                  </a:cubicBezTo>
                  <a:cubicBezTo>
                    <a:pt x="9" y="30"/>
                    <a:pt x="8" y="33"/>
                    <a:pt x="6" y="31"/>
                  </a:cubicBezTo>
                  <a:cubicBezTo>
                    <a:pt x="3" y="30"/>
                    <a:pt x="0" y="26"/>
                    <a:pt x="1" y="23"/>
                  </a:cubicBezTo>
                  <a:cubicBezTo>
                    <a:pt x="4" y="19"/>
                    <a:pt x="3" y="22"/>
                    <a:pt x="8" y="20"/>
                  </a:cubicBezTo>
                  <a:cubicBezTo>
                    <a:pt x="12" y="19"/>
                    <a:pt x="8" y="18"/>
                    <a:pt x="14" y="15"/>
                  </a:cubicBezTo>
                  <a:cubicBezTo>
                    <a:pt x="20" y="12"/>
                    <a:pt x="24" y="10"/>
                    <a:pt x="27" y="12"/>
                  </a:cubicBezTo>
                  <a:cubicBezTo>
                    <a:pt x="30" y="14"/>
                    <a:pt x="34" y="10"/>
                    <a:pt x="35" y="14"/>
                  </a:cubicBezTo>
                  <a:cubicBezTo>
                    <a:pt x="36" y="17"/>
                    <a:pt x="53" y="20"/>
                    <a:pt x="55" y="15"/>
                  </a:cubicBezTo>
                  <a:cubicBezTo>
                    <a:pt x="56" y="11"/>
                    <a:pt x="50" y="11"/>
                    <a:pt x="54" y="6"/>
                  </a:cubicBezTo>
                  <a:cubicBezTo>
                    <a:pt x="58" y="0"/>
                    <a:pt x="56" y="0"/>
                    <a:pt x="65" y="3"/>
                  </a:cubicBezTo>
                  <a:cubicBezTo>
                    <a:pt x="73" y="7"/>
                    <a:pt x="76" y="3"/>
                    <a:pt x="76" y="8"/>
                  </a:cubicBezTo>
                  <a:cubicBezTo>
                    <a:pt x="76" y="13"/>
                    <a:pt x="81" y="17"/>
                    <a:pt x="86" y="15"/>
                  </a:cubicBezTo>
                  <a:cubicBezTo>
                    <a:pt x="92" y="13"/>
                    <a:pt x="93" y="13"/>
                    <a:pt x="100" y="16"/>
                  </a:cubicBezTo>
                  <a:cubicBezTo>
                    <a:pt x="107" y="18"/>
                    <a:pt x="103" y="20"/>
                    <a:pt x="112" y="22"/>
                  </a:cubicBezTo>
                  <a:cubicBezTo>
                    <a:pt x="125" y="25"/>
                    <a:pt x="120" y="20"/>
                    <a:pt x="128" y="21"/>
                  </a:cubicBezTo>
                  <a:cubicBezTo>
                    <a:pt x="136" y="21"/>
                    <a:pt x="134" y="11"/>
                    <a:pt x="141" y="15"/>
                  </a:cubicBezTo>
                  <a:cubicBezTo>
                    <a:pt x="147" y="19"/>
                    <a:pt x="147" y="15"/>
                    <a:pt x="151" y="1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2" name="Freeform 4"/>
            <p:cNvSpPr>
              <a:spLocks/>
            </p:cNvSpPr>
            <p:nvPr/>
          </p:nvSpPr>
          <p:spPr bwMode="auto">
            <a:xfrm>
              <a:off x="3443288" y="3630613"/>
              <a:ext cx="2236787" cy="1639887"/>
            </a:xfrm>
            <a:custGeom>
              <a:avLst/>
              <a:gdLst/>
              <a:ahLst/>
              <a:cxnLst>
                <a:cxn ang="0">
                  <a:pos x="290" y="87"/>
                </a:cxn>
                <a:cxn ang="0">
                  <a:pos x="281" y="91"/>
                </a:cxn>
                <a:cxn ang="0">
                  <a:pos x="272" y="96"/>
                </a:cxn>
                <a:cxn ang="0">
                  <a:pos x="262" y="103"/>
                </a:cxn>
                <a:cxn ang="0">
                  <a:pos x="252" y="110"/>
                </a:cxn>
                <a:cxn ang="0">
                  <a:pos x="251" y="103"/>
                </a:cxn>
                <a:cxn ang="0">
                  <a:pos x="247" y="97"/>
                </a:cxn>
                <a:cxn ang="0">
                  <a:pos x="231" y="108"/>
                </a:cxn>
                <a:cxn ang="0">
                  <a:pos x="240" y="122"/>
                </a:cxn>
                <a:cxn ang="0">
                  <a:pos x="252" y="120"/>
                </a:cxn>
                <a:cxn ang="0">
                  <a:pos x="253" y="124"/>
                </a:cxn>
                <a:cxn ang="0">
                  <a:pos x="244" y="131"/>
                </a:cxn>
                <a:cxn ang="0">
                  <a:pos x="249" y="154"/>
                </a:cxn>
                <a:cxn ang="0">
                  <a:pos x="244" y="158"/>
                </a:cxn>
                <a:cxn ang="0">
                  <a:pos x="252" y="165"/>
                </a:cxn>
                <a:cxn ang="0">
                  <a:pos x="254" y="172"/>
                </a:cxn>
                <a:cxn ang="0">
                  <a:pos x="250" y="183"/>
                </a:cxn>
                <a:cxn ang="0">
                  <a:pos x="242" y="193"/>
                </a:cxn>
                <a:cxn ang="0">
                  <a:pos x="240" y="201"/>
                </a:cxn>
                <a:cxn ang="0">
                  <a:pos x="235" y="207"/>
                </a:cxn>
                <a:cxn ang="0">
                  <a:pos x="227" y="214"/>
                </a:cxn>
                <a:cxn ang="0">
                  <a:pos x="220" y="220"/>
                </a:cxn>
                <a:cxn ang="0">
                  <a:pos x="214" y="222"/>
                </a:cxn>
                <a:cxn ang="0">
                  <a:pos x="208" y="223"/>
                </a:cxn>
                <a:cxn ang="0">
                  <a:pos x="199" y="227"/>
                </a:cxn>
                <a:cxn ang="0">
                  <a:pos x="191" y="234"/>
                </a:cxn>
                <a:cxn ang="0">
                  <a:pos x="189" y="227"/>
                </a:cxn>
                <a:cxn ang="0">
                  <a:pos x="182" y="227"/>
                </a:cxn>
                <a:cxn ang="0">
                  <a:pos x="174" y="220"/>
                </a:cxn>
                <a:cxn ang="0">
                  <a:pos x="161" y="219"/>
                </a:cxn>
                <a:cxn ang="0">
                  <a:pos x="153" y="219"/>
                </a:cxn>
                <a:cxn ang="0">
                  <a:pos x="145" y="227"/>
                </a:cxn>
                <a:cxn ang="0">
                  <a:pos x="135" y="222"/>
                </a:cxn>
                <a:cxn ang="0">
                  <a:pos x="128" y="211"/>
                </a:cxn>
                <a:cxn ang="0">
                  <a:pos x="132" y="199"/>
                </a:cxn>
                <a:cxn ang="0">
                  <a:pos x="125" y="183"/>
                </a:cxn>
                <a:cxn ang="0">
                  <a:pos x="116" y="176"/>
                </a:cxn>
                <a:cxn ang="0">
                  <a:pos x="95" y="186"/>
                </a:cxn>
                <a:cxn ang="0">
                  <a:pos x="83" y="186"/>
                </a:cxn>
                <a:cxn ang="0">
                  <a:pos x="69" y="184"/>
                </a:cxn>
                <a:cxn ang="0">
                  <a:pos x="61" y="180"/>
                </a:cxn>
                <a:cxn ang="0">
                  <a:pos x="44" y="168"/>
                </a:cxn>
                <a:cxn ang="0">
                  <a:pos x="27" y="155"/>
                </a:cxn>
                <a:cxn ang="0">
                  <a:pos x="31" y="143"/>
                </a:cxn>
                <a:cxn ang="0">
                  <a:pos x="30" y="130"/>
                </a:cxn>
                <a:cxn ang="0">
                  <a:pos x="14" y="126"/>
                </a:cxn>
                <a:cxn ang="0">
                  <a:pos x="8" y="115"/>
                </a:cxn>
                <a:cxn ang="0">
                  <a:pos x="5" y="101"/>
                </a:cxn>
                <a:cxn ang="0">
                  <a:pos x="26" y="92"/>
                </a:cxn>
                <a:cxn ang="0">
                  <a:pos x="37" y="68"/>
                </a:cxn>
                <a:cxn ang="0">
                  <a:pos x="50" y="50"/>
                </a:cxn>
                <a:cxn ang="0">
                  <a:pos x="73" y="35"/>
                </a:cxn>
                <a:cxn ang="0">
                  <a:pos x="92" y="54"/>
                </a:cxn>
                <a:cxn ang="0">
                  <a:pos x="117" y="75"/>
                </a:cxn>
                <a:cxn ang="0">
                  <a:pos x="161" y="88"/>
                </a:cxn>
                <a:cxn ang="0">
                  <a:pos x="186" y="84"/>
                </a:cxn>
                <a:cxn ang="0">
                  <a:pos x="201" y="65"/>
                </a:cxn>
                <a:cxn ang="0">
                  <a:pos x="232" y="53"/>
                </a:cxn>
                <a:cxn ang="0">
                  <a:pos x="229" y="45"/>
                </a:cxn>
                <a:cxn ang="0">
                  <a:pos x="245" y="15"/>
                </a:cxn>
                <a:cxn ang="0">
                  <a:pos x="290" y="32"/>
                </a:cxn>
                <a:cxn ang="0">
                  <a:pos x="316" y="41"/>
                </a:cxn>
                <a:cxn ang="0">
                  <a:pos x="301" y="79"/>
                </a:cxn>
              </a:cxnLst>
              <a:rect l="0" t="0" r="r" b="b"/>
              <a:pathLst>
                <a:path w="322" h="236">
                  <a:moveTo>
                    <a:pt x="298" y="84"/>
                  </a:moveTo>
                  <a:cubicBezTo>
                    <a:pt x="298" y="82"/>
                    <a:pt x="298" y="84"/>
                    <a:pt x="297" y="83"/>
                  </a:cubicBezTo>
                  <a:cubicBezTo>
                    <a:pt x="296" y="82"/>
                    <a:pt x="297" y="81"/>
                    <a:pt x="295" y="80"/>
                  </a:cubicBezTo>
                  <a:cubicBezTo>
                    <a:pt x="293" y="80"/>
                    <a:pt x="295" y="85"/>
                    <a:pt x="293" y="84"/>
                  </a:cubicBezTo>
                  <a:cubicBezTo>
                    <a:pt x="291" y="84"/>
                    <a:pt x="292" y="86"/>
                    <a:pt x="290" y="87"/>
                  </a:cubicBezTo>
                  <a:cubicBezTo>
                    <a:pt x="289" y="88"/>
                    <a:pt x="290" y="87"/>
                    <a:pt x="288" y="87"/>
                  </a:cubicBezTo>
                  <a:cubicBezTo>
                    <a:pt x="287" y="88"/>
                    <a:pt x="285" y="86"/>
                    <a:pt x="285" y="88"/>
                  </a:cubicBezTo>
                  <a:cubicBezTo>
                    <a:pt x="285" y="90"/>
                    <a:pt x="287" y="90"/>
                    <a:pt x="286" y="91"/>
                  </a:cubicBezTo>
                  <a:cubicBezTo>
                    <a:pt x="285" y="92"/>
                    <a:pt x="285" y="91"/>
                    <a:pt x="284" y="91"/>
                  </a:cubicBezTo>
                  <a:cubicBezTo>
                    <a:pt x="283" y="92"/>
                    <a:pt x="282" y="91"/>
                    <a:pt x="281" y="91"/>
                  </a:cubicBezTo>
                  <a:cubicBezTo>
                    <a:pt x="280" y="91"/>
                    <a:pt x="280" y="88"/>
                    <a:pt x="279" y="89"/>
                  </a:cubicBezTo>
                  <a:cubicBezTo>
                    <a:pt x="278" y="90"/>
                    <a:pt x="279" y="89"/>
                    <a:pt x="278" y="90"/>
                  </a:cubicBezTo>
                  <a:cubicBezTo>
                    <a:pt x="277" y="91"/>
                    <a:pt x="278" y="91"/>
                    <a:pt x="277" y="92"/>
                  </a:cubicBezTo>
                  <a:cubicBezTo>
                    <a:pt x="276" y="93"/>
                    <a:pt x="275" y="95"/>
                    <a:pt x="274" y="95"/>
                  </a:cubicBezTo>
                  <a:cubicBezTo>
                    <a:pt x="272" y="95"/>
                    <a:pt x="273" y="96"/>
                    <a:pt x="272" y="96"/>
                  </a:cubicBezTo>
                  <a:cubicBezTo>
                    <a:pt x="271" y="96"/>
                    <a:pt x="272" y="97"/>
                    <a:pt x="271" y="97"/>
                  </a:cubicBezTo>
                  <a:cubicBezTo>
                    <a:pt x="269" y="98"/>
                    <a:pt x="270" y="98"/>
                    <a:pt x="269" y="98"/>
                  </a:cubicBezTo>
                  <a:cubicBezTo>
                    <a:pt x="268" y="98"/>
                    <a:pt x="267" y="100"/>
                    <a:pt x="266" y="101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64" y="104"/>
                    <a:pt x="263" y="102"/>
                    <a:pt x="262" y="103"/>
                  </a:cubicBezTo>
                  <a:cubicBezTo>
                    <a:pt x="261" y="104"/>
                    <a:pt x="261" y="102"/>
                    <a:pt x="260" y="104"/>
                  </a:cubicBezTo>
                  <a:cubicBezTo>
                    <a:pt x="260" y="105"/>
                    <a:pt x="258" y="104"/>
                    <a:pt x="257" y="105"/>
                  </a:cubicBezTo>
                  <a:cubicBezTo>
                    <a:pt x="256" y="106"/>
                    <a:pt x="255" y="106"/>
                    <a:pt x="254" y="108"/>
                  </a:cubicBezTo>
                  <a:cubicBezTo>
                    <a:pt x="254" y="110"/>
                    <a:pt x="252" y="109"/>
                    <a:pt x="252" y="109"/>
                  </a:cubicBezTo>
                  <a:cubicBezTo>
                    <a:pt x="252" y="109"/>
                    <a:pt x="253" y="110"/>
                    <a:pt x="252" y="110"/>
                  </a:cubicBezTo>
                  <a:cubicBezTo>
                    <a:pt x="250" y="110"/>
                    <a:pt x="249" y="112"/>
                    <a:pt x="249" y="110"/>
                  </a:cubicBezTo>
                  <a:cubicBezTo>
                    <a:pt x="249" y="108"/>
                    <a:pt x="249" y="110"/>
                    <a:pt x="250" y="109"/>
                  </a:cubicBezTo>
                  <a:cubicBezTo>
                    <a:pt x="251" y="107"/>
                    <a:pt x="251" y="109"/>
                    <a:pt x="252" y="108"/>
                  </a:cubicBezTo>
                  <a:cubicBezTo>
                    <a:pt x="252" y="106"/>
                    <a:pt x="250" y="105"/>
                    <a:pt x="250" y="105"/>
                  </a:cubicBezTo>
                  <a:cubicBezTo>
                    <a:pt x="249" y="105"/>
                    <a:pt x="251" y="104"/>
                    <a:pt x="251" y="103"/>
                  </a:cubicBezTo>
                  <a:cubicBezTo>
                    <a:pt x="250" y="103"/>
                    <a:pt x="252" y="103"/>
                    <a:pt x="254" y="100"/>
                  </a:cubicBezTo>
                  <a:cubicBezTo>
                    <a:pt x="255" y="98"/>
                    <a:pt x="255" y="98"/>
                    <a:pt x="254" y="97"/>
                  </a:cubicBezTo>
                  <a:cubicBezTo>
                    <a:pt x="252" y="95"/>
                    <a:pt x="253" y="95"/>
                    <a:pt x="252" y="95"/>
                  </a:cubicBezTo>
                  <a:cubicBezTo>
                    <a:pt x="251" y="96"/>
                    <a:pt x="250" y="94"/>
                    <a:pt x="249" y="95"/>
                  </a:cubicBezTo>
                  <a:cubicBezTo>
                    <a:pt x="247" y="96"/>
                    <a:pt x="249" y="96"/>
                    <a:pt x="247" y="97"/>
                  </a:cubicBezTo>
                  <a:cubicBezTo>
                    <a:pt x="246" y="99"/>
                    <a:pt x="247" y="100"/>
                    <a:pt x="245" y="100"/>
                  </a:cubicBezTo>
                  <a:cubicBezTo>
                    <a:pt x="244" y="101"/>
                    <a:pt x="239" y="103"/>
                    <a:pt x="239" y="105"/>
                  </a:cubicBezTo>
                  <a:cubicBezTo>
                    <a:pt x="239" y="107"/>
                    <a:pt x="238" y="108"/>
                    <a:pt x="236" y="108"/>
                  </a:cubicBezTo>
                  <a:cubicBezTo>
                    <a:pt x="235" y="107"/>
                    <a:pt x="235" y="110"/>
                    <a:pt x="234" y="108"/>
                  </a:cubicBezTo>
                  <a:cubicBezTo>
                    <a:pt x="233" y="107"/>
                    <a:pt x="231" y="107"/>
                    <a:pt x="231" y="108"/>
                  </a:cubicBezTo>
                  <a:cubicBezTo>
                    <a:pt x="231" y="109"/>
                    <a:pt x="230" y="110"/>
                    <a:pt x="231" y="112"/>
                  </a:cubicBezTo>
                  <a:cubicBezTo>
                    <a:pt x="231" y="114"/>
                    <a:pt x="232" y="114"/>
                    <a:pt x="233" y="114"/>
                  </a:cubicBezTo>
                  <a:cubicBezTo>
                    <a:pt x="233" y="115"/>
                    <a:pt x="235" y="115"/>
                    <a:pt x="236" y="115"/>
                  </a:cubicBezTo>
                  <a:cubicBezTo>
                    <a:pt x="237" y="114"/>
                    <a:pt x="239" y="117"/>
                    <a:pt x="238" y="118"/>
                  </a:cubicBezTo>
                  <a:cubicBezTo>
                    <a:pt x="237" y="119"/>
                    <a:pt x="238" y="122"/>
                    <a:pt x="240" y="122"/>
                  </a:cubicBezTo>
                  <a:cubicBezTo>
                    <a:pt x="243" y="122"/>
                    <a:pt x="243" y="122"/>
                    <a:pt x="243" y="121"/>
                  </a:cubicBezTo>
                  <a:cubicBezTo>
                    <a:pt x="242" y="120"/>
                    <a:pt x="244" y="120"/>
                    <a:pt x="245" y="119"/>
                  </a:cubicBezTo>
                  <a:cubicBezTo>
                    <a:pt x="245" y="117"/>
                    <a:pt x="248" y="117"/>
                    <a:pt x="249" y="118"/>
                  </a:cubicBezTo>
                  <a:cubicBezTo>
                    <a:pt x="249" y="118"/>
                    <a:pt x="249" y="119"/>
                    <a:pt x="250" y="119"/>
                  </a:cubicBezTo>
                  <a:cubicBezTo>
                    <a:pt x="251" y="118"/>
                    <a:pt x="250" y="119"/>
                    <a:pt x="252" y="120"/>
                  </a:cubicBezTo>
                  <a:cubicBezTo>
                    <a:pt x="255" y="120"/>
                    <a:pt x="253" y="118"/>
                    <a:pt x="255" y="119"/>
                  </a:cubicBezTo>
                  <a:cubicBezTo>
                    <a:pt x="255" y="120"/>
                    <a:pt x="258" y="120"/>
                    <a:pt x="257" y="121"/>
                  </a:cubicBezTo>
                  <a:cubicBezTo>
                    <a:pt x="255" y="123"/>
                    <a:pt x="258" y="123"/>
                    <a:pt x="256" y="124"/>
                  </a:cubicBezTo>
                  <a:cubicBezTo>
                    <a:pt x="254" y="125"/>
                    <a:pt x="255" y="123"/>
                    <a:pt x="254" y="123"/>
                  </a:cubicBezTo>
                  <a:cubicBezTo>
                    <a:pt x="253" y="124"/>
                    <a:pt x="254" y="122"/>
                    <a:pt x="253" y="124"/>
                  </a:cubicBezTo>
                  <a:cubicBezTo>
                    <a:pt x="251" y="125"/>
                    <a:pt x="251" y="124"/>
                    <a:pt x="250" y="125"/>
                  </a:cubicBezTo>
                  <a:cubicBezTo>
                    <a:pt x="248" y="126"/>
                    <a:pt x="248" y="127"/>
                    <a:pt x="248" y="127"/>
                  </a:cubicBezTo>
                  <a:cubicBezTo>
                    <a:pt x="247" y="127"/>
                    <a:pt x="247" y="129"/>
                    <a:pt x="246" y="129"/>
                  </a:cubicBezTo>
                  <a:cubicBezTo>
                    <a:pt x="244" y="130"/>
                    <a:pt x="245" y="128"/>
                    <a:pt x="244" y="128"/>
                  </a:cubicBezTo>
                  <a:cubicBezTo>
                    <a:pt x="243" y="129"/>
                    <a:pt x="245" y="130"/>
                    <a:pt x="244" y="131"/>
                  </a:cubicBezTo>
                  <a:cubicBezTo>
                    <a:pt x="243" y="131"/>
                    <a:pt x="244" y="132"/>
                    <a:pt x="242" y="132"/>
                  </a:cubicBezTo>
                  <a:cubicBezTo>
                    <a:pt x="241" y="133"/>
                    <a:pt x="237" y="139"/>
                    <a:pt x="239" y="138"/>
                  </a:cubicBezTo>
                  <a:cubicBezTo>
                    <a:pt x="242" y="138"/>
                    <a:pt x="240" y="140"/>
                    <a:pt x="243" y="141"/>
                  </a:cubicBezTo>
                  <a:cubicBezTo>
                    <a:pt x="246" y="142"/>
                    <a:pt x="245" y="146"/>
                    <a:pt x="247" y="149"/>
                  </a:cubicBezTo>
                  <a:cubicBezTo>
                    <a:pt x="249" y="152"/>
                    <a:pt x="247" y="152"/>
                    <a:pt x="249" y="154"/>
                  </a:cubicBezTo>
                  <a:cubicBezTo>
                    <a:pt x="251" y="155"/>
                    <a:pt x="250" y="155"/>
                    <a:pt x="251" y="157"/>
                  </a:cubicBezTo>
                  <a:cubicBezTo>
                    <a:pt x="253" y="158"/>
                    <a:pt x="254" y="160"/>
                    <a:pt x="252" y="159"/>
                  </a:cubicBezTo>
                  <a:cubicBezTo>
                    <a:pt x="249" y="158"/>
                    <a:pt x="249" y="159"/>
                    <a:pt x="248" y="158"/>
                  </a:cubicBezTo>
                  <a:cubicBezTo>
                    <a:pt x="247" y="158"/>
                    <a:pt x="248" y="157"/>
                    <a:pt x="247" y="157"/>
                  </a:cubicBezTo>
                  <a:cubicBezTo>
                    <a:pt x="246" y="156"/>
                    <a:pt x="245" y="158"/>
                    <a:pt x="244" y="158"/>
                  </a:cubicBezTo>
                  <a:cubicBezTo>
                    <a:pt x="243" y="157"/>
                    <a:pt x="242" y="154"/>
                    <a:pt x="242" y="155"/>
                  </a:cubicBezTo>
                  <a:cubicBezTo>
                    <a:pt x="241" y="156"/>
                    <a:pt x="244" y="159"/>
                    <a:pt x="246" y="157"/>
                  </a:cubicBezTo>
                  <a:cubicBezTo>
                    <a:pt x="246" y="157"/>
                    <a:pt x="248" y="158"/>
                    <a:pt x="247" y="158"/>
                  </a:cubicBezTo>
                  <a:cubicBezTo>
                    <a:pt x="247" y="159"/>
                    <a:pt x="248" y="159"/>
                    <a:pt x="250" y="161"/>
                  </a:cubicBezTo>
                  <a:cubicBezTo>
                    <a:pt x="252" y="163"/>
                    <a:pt x="254" y="165"/>
                    <a:pt x="252" y="165"/>
                  </a:cubicBezTo>
                  <a:cubicBezTo>
                    <a:pt x="251" y="165"/>
                    <a:pt x="248" y="167"/>
                    <a:pt x="248" y="168"/>
                  </a:cubicBezTo>
                  <a:cubicBezTo>
                    <a:pt x="248" y="169"/>
                    <a:pt x="246" y="167"/>
                    <a:pt x="245" y="169"/>
                  </a:cubicBezTo>
                  <a:cubicBezTo>
                    <a:pt x="245" y="170"/>
                    <a:pt x="246" y="168"/>
                    <a:pt x="246" y="169"/>
                  </a:cubicBezTo>
                  <a:cubicBezTo>
                    <a:pt x="247" y="172"/>
                    <a:pt x="249" y="167"/>
                    <a:pt x="251" y="170"/>
                  </a:cubicBezTo>
                  <a:cubicBezTo>
                    <a:pt x="253" y="172"/>
                    <a:pt x="255" y="171"/>
                    <a:pt x="254" y="172"/>
                  </a:cubicBezTo>
                  <a:cubicBezTo>
                    <a:pt x="251" y="174"/>
                    <a:pt x="253" y="172"/>
                    <a:pt x="253" y="175"/>
                  </a:cubicBezTo>
                  <a:cubicBezTo>
                    <a:pt x="254" y="178"/>
                    <a:pt x="250" y="176"/>
                    <a:pt x="252" y="177"/>
                  </a:cubicBezTo>
                  <a:cubicBezTo>
                    <a:pt x="253" y="178"/>
                    <a:pt x="251" y="178"/>
                    <a:pt x="252" y="179"/>
                  </a:cubicBezTo>
                  <a:cubicBezTo>
                    <a:pt x="252" y="180"/>
                    <a:pt x="250" y="179"/>
                    <a:pt x="251" y="181"/>
                  </a:cubicBezTo>
                  <a:cubicBezTo>
                    <a:pt x="252" y="183"/>
                    <a:pt x="251" y="182"/>
                    <a:pt x="250" y="183"/>
                  </a:cubicBezTo>
                  <a:cubicBezTo>
                    <a:pt x="250" y="184"/>
                    <a:pt x="250" y="180"/>
                    <a:pt x="249" y="183"/>
                  </a:cubicBezTo>
                  <a:cubicBezTo>
                    <a:pt x="248" y="186"/>
                    <a:pt x="246" y="186"/>
                    <a:pt x="246" y="187"/>
                  </a:cubicBezTo>
                  <a:cubicBezTo>
                    <a:pt x="247" y="188"/>
                    <a:pt x="245" y="191"/>
                    <a:pt x="244" y="192"/>
                  </a:cubicBezTo>
                  <a:cubicBezTo>
                    <a:pt x="243" y="192"/>
                    <a:pt x="245" y="193"/>
                    <a:pt x="243" y="194"/>
                  </a:cubicBezTo>
                  <a:cubicBezTo>
                    <a:pt x="242" y="194"/>
                    <a:pt x="243" y="192"/>
                    <a:pt x="242" y="193"/>
                  </a:cubicBezTo>
                  <a:cubicBezTo>
                    <a:pt x="240" y="193"/>
                    <a:pt x="242" y="193"/>
                    <a:pt x="242" y="194"/>
                  </a:cubicBezTo>
                  <a:cubicBezTo>
                    <a:pt x="243" y="196"/>
                    <a:pt x="244" y="195"/>
                    <a:pt x="242" y="195"/>
                  </a:cubicBezTo>
                  <a:cubicBezTo>
                    <a:pt x="241" y="196"/>
                    <a:pt x="240" y="198"/>
                    <a:pt x="241" y="197"/>
                  </a:cubicBezTo>
                  <a:cubicBezTo>
                    <a:pt x="243" y="197"/>
                    <a:pt x="240" y="199"/>
                    <a:pt x="241" y="201"/>
                  </a:cubicBezTo>
                  <a:cubicBezTo>
                    <a:pt x="242" y="202"/>
                    <a:pt x="241" y="203"/>
                    <a:pt x="240" y="201"/>
                  </a:cubicBezTo>
                  <a:cubicBezTo>
                    <a:pt x="239" y="200"/>
                    <a:pt x="238" y="201"/>
                    <a:pt x="239" y="202"/>
                  </a:cubicBezTo>
                  <a:cubicBezTo>
                    <a:pt x="239" y="202"/>
                    <a:pt x="241" y="202"/>
                    <a:pt x="239" y="203"/>
                  </a:cubicBezTo>
                  <a:cubicBezTo>
                    <a:pt x="238" y="204"/>
                    <a:pt x="238" y="202"/>
                    <a:pt x="237" y="203"/>
                  </a:cubicBezTo>
                  <a:cubicBezTo>
                    <a:pt x="237" y="204"/>
                    <a:pt x="239" y="204"/>
                    <a:pt x="238" y="205"/>
                  </a:cubicBezTo>
                  <a:cubicBezTo>
                    <a:pt x="236" y="206"/>
                    <a:pt x="236" y="208"/>
                    <a:pt x="235" y="207"/>
                  </a:cubicBezTo>
                  <a:cubicBezTo>
                    <a:pt x="234" y="206"/>
                    <a:pt x="234" y="208"/>
                    <a:pt x="234" y="207"/>
                  </a:cubicBezTo>
                  <a:cubicBezTo>
                    <a:pt x="233" y="206"/>
                    <a:pt x="233" y="208"/>
                    <a:pt x="233" y="208"/>
                  </a:cubicBezTo>
                  <a:cubicBezTo>
                    <a:pt x="234" y="209"/>
                    <a:pt x="232" y="211"/>
                    <a:pt x="231" y="212"/>
                  </a:cubicBezTo>
                  <a:cubicBezTo>
                    <a:pt x="230" y="213"/>
                    <a:pt x="231" y="211"/>
                    <a:pt x="229" y="212"/>
                  </a:cubicBezTo>
                  <a:cubicBezTo>
                    <a:pt x="228" y="214"/>
                    <a:pt x="228" y="212"/>
                    <a:pt x="227" y="214"/>
                  </a:cubicBezTo>
                  <a:cubicBezTo>
                    <a:pt x="226" y="215"/>
                    <a:pt x="225" y="215"/>
                    <a:pt x="226" y="215"/>
                  </a:cubicBezTo>
                  <a:cubicBezTo>
                    <a:pt x="227" y="216"/>
                    <a:pt x="225" y="216"/>
                    <a:pt x="225" y="217"/>
                  </a:cubicBezTo>
                  <a:cubicBezTo>
                    <a:pt x="225" y="218"/>
                    <a:pt x="224" y="218"/>
                    <a:pt x="222" y="219"/>
                  </a:cubicBezTo>
                  <a:cubicBezTo>
                    <a:pt x="221" y="220"/>
                    <a:pt x="221" y="218"/>
                    <a:pt x="220" y="218"/>
                  </a:cubicBezTo>
                  <a:cubicBezTo>
                    <a:pt x="220" y="218"/>
                    <a:pt x="221" y="220"/>
                    <a:pt x="220" y="220"/>
                  </a:cubicBezTo>
                  <a:cubicBezTo>
                    <a:pt x="219" y="219"/>
                    <a:pt x="218" y="218"/>
                    <a:pt x="217" y="220"/>
                  </a:cubicBezTo>
                  <a:cubicBezTo>
                    <a:pt x="216" y="221"/>
                    <a:pt x="216" y="218"/>
                    <a:pt x="215" y="219"/>
                  </a:cubicBezTo>
                  <a:cubicBezTo>
                    <a:pt x="214" y="219"/>
                    <a:pt x="216" y="220"/>
                    <a:pt x="215" y="221"/>
                  </a:cubicBezTo>
                  <a:cubicBezTo>
                    <a:pt x="214" y="221"/>
                    <a:pt x="214" y="219"/>
                    <a:pt x="214" y="220"/>
                  </a:cubicBezTo>
                  <a:cubicBezTo>
                    <a:pt x="213" y="221"/>
                    <a:pt x="214" y="221"/>
                    <a:pt x="214" y="222"/>
                  </a:cubicBezTo>
                  <a:cubicBezTo>
                    <a:pt x="213" y="222"/>
                    <a:pt x="213" y="222"/>
                    <a:pt x="212" y="222"/>
                  </a:cubicBezTo>
                  <a:cubicBezTo>
                    <a:pt x="211" y="221"/>
                    <a:pt x="212" y="221"/>
                    <a:pt x="211" y="220"/>
                  </a:cubicBezTo>
                  <a:cubicBezTo>
                    <a:pt x="210" y="219"/>
                    <a:pt x="210" y="217"/>
                    <a:pt x="209" y="218"/>
                  </a:cubicBezTo>
                  <a:cubicBezTo>
                    <a:pt x="209" y="218"/>
                    <a:pt x="210" y="221"/>
                    <a:pt x="210" y="222"/>
                  </a:cubicBezTo>
                  <a:cubicBezTo>
                    <a:pt x="209" y="224"/>
                    <a:pt x="209" y="222"/>
                    <a:pt x="208" y="223"/>
                  </a:cubicBezTo>
                  <a:cubicBezTo>
                    <a:pt x="208" y="224"/>
                    <a:pt x="207" y="222"/>
                    <a:pt x="207" y="224"/>
                  </a:cubicBezTo>
                  <a:cubicBezTo>
                    <a:pt x="207" y="226"/>
                    <a:pt x="206" y="223"/>
                    <a:pt x="205" y="225"/>
                  </a:cubicBezTo>
                  <a:cubicBezTo>
                    <a:pt x="204" y="226"/>
                    <a:pt x="204" y="224"/>
                    <a:pt x="203" y="225"/>
                  </a:cubicBezTo>
                  <a:cubicBezTo>
                    <a:pt x="202" y="227"/>
                    <a:pt x="203" y="226"/>
                    <a:pt x="202" y="225"/>
                  </a:cubicBezTo>
                  <a:cubicBezTo>
                    <a:pt x="200" y="225"/>
                    <a:pt x="202" y="226"/>
                    <a:pt x="199" y="227"/>
                  </a:cubicBezTo>
                  <a:cubicBezTo>
                    <a:pt x="196" y="228"/>
                    <a:pt x="197" y="227"/>
                    <a:pt x="195" y="228"/>
                  </a:cubicBezTo>
                  <a:cubicBezTo>
                    <a:pt x="193" y="229"/>
                    <a:pt x="192" y="230"/>
                    <a:pt x="192" y="231"/>
                  </a:cubicBezTo>
                  <a:cubicBezTo>
                    <a:pt x="192" y="232"/>
                    <a:pt x="193" y="230"/>
                    <a:pt x="193" y="232"/>
                  </a:cubicBezTo>
                  <a:cubicBezTo>
                    <a:pt x="193" y="234"/>
                    <a:pt x="195" y="234"/>
                    <a:pt x="192" y="235"/>
                  </a:cubicBezTo>
                  <a:cubicBezTo>
                    <a:pt x="190" y="236"/>
                    <a:pt x="191" y="235"/>
                    <a:pt x="191" y="234"/>
                  </a:cubicBezTo>
                  <a:cubicBezTo>
                    <a:pt x="190" y="233"/>
                    <a:pt x="189" y="233"/>
                    <a:pt x="190" y="232"/>
                  </a:cubicBezTo>
                  <a:cubicBezTo>
                    <a:pt x="190" y="231"/>
                    <a:pt x="189" y="232"/>
                    <a:pt x="189" y="230"/>
                  </a:cubicBezTo>
                  <a:cubicBezTo>
                    <a:pt x="190" y="228"/>
                    <a:pt x="191" y="228"/>
                    <a:pt x="190" y="227"/>
                  </a:cubicBezTo>
                  <a:cubicBezTo>
                    <a:pt x="190" y="227"/>
                    <a:pt x="190" y="228"/>
                    <a:pt x="189" y="227"/>
                  </a:cubicBezTo>
                  <a:cubicBezTo>
                    <a:pt x="188" y="225"/>
                    <a:pt x="188" y="226"/>
                    <a:pt x="189" y="227"/>
                  </a:cubicBezTo>
                  <a:cubicBezTo>
                    <a:pt x="189" y="228"/>
                    <a:pt x="188" y="227"/>
                    <a:pt x="187" y="228"/>
                  </a:cubicBezTo>
                  <a:cubicBezTo>
                    <a:pt x="185" y="228"/>
                    <a:pt x="188" y="226"/>
                    <a:pt x="186" y="226"/>
                  </a:cubicBezTo>
                  <a:cubicBezTo>
                    <a:pt x="184" y="226"/>
                    <a:pt x="184" y="224"/>
                    <a:pt x="183" y="225"/>
                  </a:cubicBezTo>
                  <a:cubicBezTo>
                    <a:pt x="183" y="226"/>
                    <a:pt x="184" y="226"/>
                    <a:pt x="183" y="227"/>
                  </a:cubicBezTo>
                  <a:cubicBezTo>
                    <a:pt x="183" y="227"/>
                    <a:pt x="182" y="225"/>
                    <a:pt x="182" y="227"/>
                  </a:cubicBezTo>
                  <a:cubicBezTo>
                    <a:pt x="182" y="228"/>
                    <a:pt x="181" y="227"/>
                    <a:pt x="181" y="227"/>
                  </a:cubicBezTo>
                  <a:cubicBezTo>
                    <a:pt x="179" y="226"/>
                    <a:pt x="178" y="227"/>
                    <a:pt x="177" y="226"/>
                  </a:cubicBezTo>
                  <a:cubicBezTo>
                    <a:pt x="177" y="225"/>
                    <a:pt x="176" y="226"/>
                    <a:pt x="176" y="225"/>
                  </a:cubicBezTo>
                  <a:cubicBezTo>
                    <a:pt x="175" y="223"/>
                    <a:pt x="174" y="224"/>
                    <a:pt x="174" y="223"/>
                  </a:cubicBezTo>
                  <a:cubicBezTo>
                    <a:pt x="174" y="221"/>
                    <a:pt x="172" y="222"/>
                    <a:pt x="174" y="220"/>
                  </a:cubicBezTo>
                  <a:cubicBezTo>
                    <a:pt x="175" y="218"/>
                    <a:pt x="174" y="218"/>
                    <a:pt x="173" y="218"/>
                  </a:cubicBezTo>
                  <a:cubicBezTo>
                    <a:pt x="171" y="219"/>
                    <a:pt x="172" y="217"/>
                    <a:pt x="170" y="218"/>
                  </a:cubicBezTo>
                  <a:cubicBezTo>
                    <a:pt x="168" y="218"/>
                    <a:pt x="167" y="214"/>
                    <a:pt x="166" y="215"/>
                  </a:cubicBezTo>
                  <a:cubicBezTo>
                    <a:pt x="165" y="217"/>
                    <a:pt x="164" y="216"/>
                    <a:pt x="164" y="217"/>
                  </a:cubicBezTo>
                  <a:cubicBezTo>
                    <a:pt x="165" y="218"/>
                    <a:pt x="162" y="220"/>
                    <a:pt x="161" y="219"/>
                  </a:cubicBezTo>
                  <a:cubicBezTo>
                    <a:pt x="161" y="218"/>
                    <a:pt x="160" y="218"/>
                    <a:pt x="160" y="220"/>
                  </a:cubicBezTo>
                  <a:cubicBezTo>
                    <a:pt x="160" y="222"/>
                    <a:pt x="159" y="220"/>
                    <a:pt x="158" y="219"/>
                  </a:cubicBezTo>
                  <a:cubicBezTo>
                    <a:pt x="158" y="219"/>
                    <a:pt x="158" y="220"/>
                    <a:pt x="157" y="219"/>
                  </a:cubicBezTo>
                  <a:cubicBezTo>
                    <a:pt x="156" y="217"/>
                    <a:pt x="156" y="221"/>
                    <a:pt x="155" y="221"/>
                  </a:cubicBezTo>
                  <a:cubicBezTo>
                    <a:pt x="154" y="221"/>
                    <a:pt x="155" y="220"/>
                    <a:pt x="153" y="219"/>
                  </a:cubicBezTo>
                  <a:cubicBezTo>
                    <a:pt x="151" y="218"/>
                    <a:pt x="152" y="221"/>
                    <a:pt x="150" y="221"/>
                  </a:cubicBezTo>
                  <a:cubicBezTo>
                    <a:pt x="149" y="221"/>
                    <a:pt x="146" y="221"/>
                    <a:pt x="148" y="224"/>
                  </a:cubicBezTo>
                  <a:cubicBezTo>
                    <a:pt x="149" y="228"/>
                    <a:pt x="148" y="227"/>
                    <a:pt x="148" y="228"/>
                  </a:cubicBezTo>
                  <a:cubicBezTo>
                    <a:pt x="149" y="229"/>
                    <a:pt x="148" y="230"/>
                    <a:pt x="148" y="229"/>
                  </a:cubicBezTo>
                  <a:cubicBezTo>
                    <a:pt x="147" y="228"/>
                    <a:pt x="146" y="231"/>
                    <a:pt x="145" y="227"/>
                  </a:cubicBezTo>
                  <a:cubicBezTo>
                    <a:pt x="145" y="226"/>
                    <a:pt x="145" y="224"/>
                    <a:pt x="143" y="226"/>
                  </a:cubicBezTo>
                  <a:cubicBezTo>
                    <a:pt x="141" y="229"/>
                    <a:pt x="141" y="227"/>
                    <a:pt x="140" y="227"/>
                  </a:cubicBezTo>
                  <a:cubicBezTo>
                    <a:pt x="139" y="228"/>
                    <a:pt x="140" y="226"/>
                    <a:pt x="139" y="226"/>
                  </a:cubicBezTo>
                  <a:cubicBezTo>
                    <a:pt x="138" y="225"/>
                    <a:pt x="139" y="224"/>
                    <a:pt x="138" y="223"/>
                  </a:cubicBezTo>
                  <a:cubicBezTo>
                    <a:pt x="137" y="223"/>
                    <a:pt x="134" y="224"/>
                    <a:pt x="135" y="222"/>
                  </a:cubicBezTo>
                  <a:cubicBezTo>
                    <a:pt x="136" y="219"/>
                    <a:pt x="135" y="220"/>
                    <a:pt x="135" y="218"/>
                  </a:cubicBezTo>
                  <a:cubicBezTo>
                    <a:pt x="136" y="217"/>
                    <a:pt x="138" y="217"/>
                    <a:pt x="135" y="217"/>
                  </a:cubicBezTo>
                  <a:cubicBezTo>
                    <a:pt x="132" y="217"/>
                    <a:pt x="133" y="215"/>
                    <a:pt x="132" y="213"/>
                  </a:cubicBezTo>
                  <a:cubicBezTo>
                    <a:pt x="131" y="211"/>
                    <a:pt x="134" y="209"/>
                    <a:pt x="132" y="210"/>
                  </a:cubicBezTo>
                  <a:cubicBezTo>
                    <a:pt x="131" y="211"/>
                    <a:pt x="130" y="209"/>
                    <a:pt x="128" y="211"/>
                  </a:cubicBezTo>
                  <a:cubicBezTo>
                    <a:pt x="126" y="212"/>
                    <a:pt x="126" y="211"/>
                    <a:pt x="127" y="210"/>
                  </a:cubicBezTo>
                  <a:cubicBezTo>
                    <a:pt x="128" y="209"/>
                    <a:pt x="124" y="207"/>
                    <a:pt x="127" y="206"/>
                  </a:cubicBezTo>
                  <a:cubicBezTo>
                    <a:pt x="128" y="205"/>
                    <a:pt x="126" y="203"/>
                    <a:pt x="128" y="202"/>
                  </a:cubicBezTo>
                  <a:cubicBezTo>
                    <a:pt x="130" y="202"/>
                    <a:pt x="129" y="200"/>
                    <a:pt x="130" y="200"/>
                  </a:cubicBezTo>
                  <a:cubicBezTo>
                    <a:pt x="131" y="201"/>
                    <a:pt x="130" y="199"/>
                    <a:pt x="132" y="199"/>
                  </a:cubicBezTo>
                  <a:cubicBezTo>
                    <a:pt x="133" y="199"/>
                    <a:pt x="131" y="197"/>
                    <a:pt x="132" y="194"/>
                  </a:cubicBezTo>
                  <a:cubicBezTo>
                    <a:pt x="133" y="191"/>
                    <a:pt x="131" y="190"/>
                    <a:pt x="132" y="189"/>
                  </a:cubicBezTo>
                  <a:cubicBezTo>
                    <a:pt x="133" y="188"/>
                    <a:pt x="132" y="186"/>
                    <a:pt x="131" y="187"/>
                  </a:cubicBezTo>
                  <a:cubicBezTo>
                    <a:pt x="129" y="188"/>
                    <a:pt x="131" y="184"/>
                    <a:pt x="128" y="182"/>
                  </a:cubicBezTo>
                  <a:cubicBezTo>
                    <a:pt x="125" y="179"/>
                    <a:pt x="126" y="182"/>
                    <a:pt x="125" y="183"/>
                  </a:cubicBezTo>
                  <a:cubicBezTo>
                    <a:pt x="124" y="182"/>
                    <a:pt x="124" y="181"/>
                    <a:pt x="121" y="182"/>
                  </a:cubicBezTo>
                  <a:cubicBezTo>
                    <a:pt x="117" y="182"/>
                    <a:pt x="122" y="181"/>
                    <a:pt x="121" y="178"/>
                  </a:cubicBezTo>
                  <a:cubicBezTo>
                    <a:pt x="121" y="176"/>
                    <a:pt x="118" y="179"/>
                    <a:pt x="120" y="177"/>
                  </a:cubicBezTo>
                  <a:cubicBezTo>
                    <a:pt x="121" y="175"/>
                    <a:pt x="120" y="177"/>
                    <a:pt x="119" y="175"/>
                  </a:cubicBezTo>
                  <a:cubicBezTo>
                    <a:pt x="119" y="174"/>
                    <a:pt x="116" y="175"/>
                    <a:pt x="116" y="176"/>
                  </a:cubicBezTo>
                  <a:cubicBezTo>
                    <a:pt x="115" y="177"/>
                    <a:pt x="114" y="177"/>
                    <a:pt x="112" y="176"/>
                  </a:cubicBezTo>
                  <a:cubicBezTo>
                    <a:pt x="111" y="175"/>
                    <a:pt x="110" y="176"/>
                    <a:pt x="108" y="178"/>
                  </a:cubicBezTo>
                  <a:cubicBezTo>
                    <a:pt x="106" y="180"/>
                    <a:pt x="104" y="179"/>
                    <a:pt x="103" y="181"/>
                  </a:cubicBezTo>
                  <a:cubicBezTo>
                    <a:pt x="103" y="183"/>
                    <a:pt x="101" y="182"/>
                    <a:pt x="101" y="184"/>
                  </a:cubicBezTo>
                  <a:cubicBezTo>
                    <a:pt x="101" y="185"/>
                    <a:pt x="99" y="186"/>
                    <a:pt x="95" y="186"/>
                  </a:cubicBezTo>
                  <a:cubicBezTo>
                    <a:pt x="96" y="184"/>
                    <a:pt x="95" y="184"/>
                    <a:pt x="94" y="184"/>
                  </a:cubicBezTo>
                  <a:cubicBezTo>
                    <a:pt x="93" y="183"/>
                    <a:pt x="93" y="185"/>
                    <a:pt x="92" y="184"/>
                  </a:cubicBezTo>
                  <a:cubicBezTo>
                    <a:pt x="91" y="183"/>
                    <a:pt x="88" y="184"/>
                    <a:pt x="89" y="183"/>
                  </a:cubicBezTo>
                  <a:cubicBezTo>
                    <a:pt x="90" y="182"/>
                    <a:pt x="86" y="181"/>
                    <a:pt x="85" y="184"/>
                  </a:cubicBezTo>
                  <a:cubicBezTo>
                    <a:pt x="84" y="186"/>
                    <a:pt x="83" y="184"/>
                    <a:pt x="83" y="186"/>
                  </a:cubicBezTo>
                  <a:cubicBezTo>
                    <a:pt x="82" y="188"/>
                    <a:pt x="82" y="187"/>
                    <a:pt x="81" y="189"/>
                  </a:cubicBezTo>
                  <a:cubicBezTo>
                    <a:pt x="80" y="186"/>
                    <a:pt x="84" y="181"/>
                    <a:pt x="77" y="185"/>
                  </a:cubicBezTo>
                  <a:cubicBezTo>
                    <a:pt x="77" y="185"/>
                    <a:pt x="76" y="185"/>
                    <a:pt x="75" y="185"/>
                  </a:cubicBezTo>
                  <a:cubicBezTo>
                    <a:pt x="75" y="186"/>
                    <a:pt x="75" y="185"/>
                    <a:pt x="73" y="185"/>
                  </a:cubicBezTo>
                  <a:cubicBezTo>
                    <a:pt x="72" y="186"/>
                    <a:pt x="70" y="182"/>
                    <a:pt x="69" y="184"/>
                  </a:cubicBezTo>
                  <a:cubicBezTo>
                    <a:pt x="69" y="185"/>
                    <a:pt x="68" y="185"/>
                    <a:pt x="67" y="184"/>
                  </a:cubicBezTo>
                  <a:cubicBezTo>
                    <a:pt x="66" y="182"/>
                    <a:pt x="67" y="185"/>
                    <a:pt x="66" y="185"/>
                  </a:cubicBezTo>
                  <a:cubicBezTo>
                    <a:pt x="65" y="185"/>
                    <a:pt x="65" y="182"/>
                    <a:pt x="64" y="182"/>
                  </a:cubicBezTo>
                  <a:cubicBezTo>
                    <a:pt x="62" y="182"/>
                    <a:pt x="61" y="183"/>
                    <a:pt x="62" y="181"/>
                  </a:cubicBezTo>
                  <a:cubicBezTo>
                    <a:pt x="62" y="180"/>
                    <a:pt x="62" y="180"/>
                    <a:pt x="61" y="180"/>
                  </a:cubicBezTo>
                  <a:cubicBezTo>
                    <a:pt x="60" y="181"/>
                    <a:pt x="57" y="179"/>
                    <a:pt x="57" y="177"/>
                  </a:cubicBezTo>
                  <a:cubicBezTo>
                    <a:pt x="57" y="175"/>
                    <a:pt x="56" y="176"/>
                    <a:pt x="54" y="176"/>
                  </a:cubicBezTo>
                  <a:cubicBezTo>
                    <a:pt x="53" y="177"/>
                    <a:pt x="52" y="173"/>
                    <a:pt x="51" y="173"/>
                  </a:cubicBezTo>
                  <a:cubicBezTo>
                    <a:pt x="49" y="173"/>
                    <a:pt x="49" y="171"/>
                    <a:pt x="47" y="171"/>
                  </a:cubicBezTo>
                  <a:cubicBezTo>
                    <a:pt x="45" y="170"/>
                    <a:pt x="48" y="169"/>
                    <a:pt x="44" y="168"/>
                  </a:cubicBezTo>
                  <a:cubicBezTo>
                    <a:pt x="41" y="167"/>
                    <a:pt x="42" y="173"/>
                    <a:pt x="40" y="169"/>
                  </a:cubicBezTo>
                  <a:cubicBezTo>
                    <a:pt x="40" y="168"/>
                    <a:pt x="37" y="167"/>
                    <a:pt x="35" y="165"/>
                  </a:cubicBezTo>
                  <a:cubicBezTo>
                    <a:pt x="33" y="163"/>
                    <a:pt x="33" y="166"/>
                    <a:pt x="31" y="162"/>
                  </a:cubicBezTo>
                  <a:cubicBezTo>
                    <a:pt x="30" y="160"/>
                    <a:pt x="28" y="164"/>
                    <a:pt x="28" y="161"/>
                  </a:cubicBezTo>
                  <a:cubicBezTo>
                    <a:pt x="29" y="158"/>
                    <a:pt x="28" y="156"/>
                    <a:pt x="27" y="155"/>
                  </a:cubicBezTo>
                  <a:cubicBezTo>
                    <a:pt x="26" y="153"/>
                    <a:pt x="28" y="153"/>
                    <a:pt x="29" y="154"/>
                  </a:cubicBezTo>
                  <a:cubicBezTo>
                    <a:pt x="30" y="156"/>
                    <a:pt x="30" y="154"/>
                    <a:pt x="31" y="154"/>
                  </a:cubicBezTo>
                  <a:cubicBezTo>
                    <a:pt x="34" y="153"/>
                    <a:pt x="31" y="151"/>
                    <a:pt x="32" y="150"/>
                  </a:cubicBezTo>
                  <a:cubicBezTo>
                    <a:pt x="32" y="149"/>
                    <a:pt x="28" y="149"/>
                    <a:pt x="29" y="146"/>
                  </a:cubicBezTo>
                  <a:cubicBezTo>
                    <a:pt x="30" y="145"/>
                    <a:pt x="27" y="144"/>
                    <a:pt x="31" y="143"/>
                  </a:cubicBezTo>
                  <a:cubicBezTo>
                    <a:pt x="34" y="143"/>
                    <a:pt x="31" y="142"/>
                    <a:pt x="35" y="139"/>
                  </a:cubicBezTo>
                  <a:cubicBezTo>
                    <a:pt x="37" y="137"/>
                    <a:pt x="35" y="137"/>
                    <a:pt x="36" y="135"/>
                  </a:cubicBezTo>
                  <a:cubicBezTo>
                    <a:pt x="38" y="133"/>
                    <a:pt x="36" y="132"/>
                    <a:pt x="36" y="133"/>
                  </a:cubicBezTo>
                  <a:cubicBezTo>
                    <a:pt x="35" y="135"/>
                    <a:pt x="35" y="132"/>
                    <a:pt x="34" y="133"/>
                  </a:cubicBezTo>
                  <a:cubicBezTo>
                    <a:pt x="33" y="133"/>
                    <a:pt x="34" y="130"/>
                    <a:pt x="30" y="130"/>
                  </a:cubicBezTo>
                  <a:cubicBezTo>
                    <a:pt x="26" y="131"/>
                    <a:pt x="27" y="132"/>
                    <a:pt x="24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1" y="133"/>
                    <a:pt x="18" y="132"/>
                    <a:pt x="17" y="131"/>
                  </a:cubicBezTo>
                  <a:cubicBezTo>
                    <a:pt x="17" y="130"/>
                    <a:pt x="16" y="132"/>
                    <a:pt x="14" y="130"/>
                  </a:cubicBezTo>
                  <a:cubicBezTo>
                    <a:pt x="13" y="128"/>
                    <a:pt x="15" y="129"/>
                    <a:pt x="14" y="126"/>
                  </a:cubicBezTo>
                  <a:cubicBezTo>
                    <a:pt x="12" y="123"/>
                    <a:pt x="11" y="126"/>
                    <a:pt x="11" y="124"/>
                  </a:cubicBezTo>
                  <a:cubicBezTo>
                    <a:pt x="10" y="122"/>
                    <a:pt x="8" y="124"/>
                    <a:pt x="6" y="122"/>
                  </a:cubicBezTo>
                  <a:cubicBezTo>
                    <a:pt x="5" y="122"/>
                    <a:pt x="5" y="121"/>
                    <a:pt x="7" y="121"/>
                  </a:cubicBezTo>
                  <a:cubicBezTo>
                    <a:pt x="9" y="121"/>
                    <a:pt x="10" y="120"/>
                    <a:pt x="9" y="119"/>
                  </a:cubicBezTo>
                  <a:cubicBezTo>
                    <a:pt x="7" y="118"/>
                    <a:pt x="9" y="116"/>
                    <a:pt x="8" y="115"/>
                  </a:cubicBezTo>
                  <a:cubicBezTo>
                    <a:pt x="7" y="114"/>
                    <a:pt x="8" y="113"/>
                    <a:pt x="8" y="112"/>
                  </a:cubicBezTo>
                  <a:cubicBezTo>
                    <a:pt x="7" y="111"/>
                    <a:pt x="4" y="110"/>
                    <a:pt x="4" y="112"/>
                  </a:cubicBezTo>
                  <a:cubicBezTo>
                    <a:pt x="4" y="113"/>
                    <a:pt x="2" y="111"/>
                    <a:pt x="3" y="109"/>
                  </a:cubicBezTo>
                  <a:cubicBezTo>
                    <a:pt x="3" y="108"/>
                    <a:pt x="1" y="108"/>
                    <a:pt x="2" y="106"/>
                  </a:cubicBezTo>
                  <a:cubicBezTo>
                    <a:pt x="6" y="105"/>
                    <a:pt x="0" y="102"/>
                    <a:pt x="5" y="101"/>
                  </a:cubicBezTo>
                  <a:cubicBezTo>
                    <a:pt x="9" y="100"/>
                    <a:pt x="7" y="98"/>
                    <a:pt x="9" y="98"/>
                  </a:cubicBezTo>
                  <a:cubicBezTo>
                    <a:pt x="12" y="99"/>
                    <a:pt x="11" y="95"/>
                    <a:pt x="12" y="98"/>
                  </a:cubicBezTo>
                  <a:cubicBezTo>
                    <a:pt x="13" y="101"/>
                    <a:pt x="14" y="98"/>
                    <a:pt x="15" y="99"/>
                  </a:cubicBezTo>
                  <a:cubicBezTo>
                    <a:pt x="17" y="100"/>
                    <a:pt x="17" y="98"/>
                    <a:pt x="18" y="95"/>
                  </a:cubicBezTo>
                  <a:cubicBezTo>
                    <a:pt x="19" y="93"/>
                    <a:pt x="25" y="96"/>
                    <a:pt x="26" y="92"/>
                  </a:cubicBezTo>
                  <a:cubicBezTo>
                    <a:pt x="27" y="90"/>
                    <a:pt x="32" y="89"/>
                    <a:pt x="34" y="88"/>
                  </a:cubicBezTo>
                  <a:cubicBezTo>
                    <a:pt x="35" y="87"/>
                    <a:pt x="35" y="88"/>
                    <a:pt x="37" y="86"/>
                  </a:cubicBezTo>
                  <a:cubicBezTo>
                    <a:pt x="37" y="85"/>
                    <a:pt x="35" y="82"/>
                    <a:pt x="37" y="81"/>
                  </a:cubicBezTo>
                  <a:cubicBezTo>
                    <a:pt x="39" y="81"/>
                    <a:pt x="36" y="80"/>
                    <a:pt x="38" y="79"/>
                  </a:cubicBezTo>
                  <a:cubicBezTo>
                    <a:pt x="41" y="78"/>
                    <a:pt x="36" y="70"/>
                    <a:pt x="37" y="68"/>
                  </a:cubicBezTo>
                  <a:cubicBezTo>
                    <a:pt x="38" y="66"/>
                    <a:pt x="31" y="66"/>
                    <a:pt x="36" y="65"/>
                  </a:cubicBezTo>
                  <a:cubicBezTo>
                    <a:pt x="39" y="64"/>
                    <a:pt x="43" y="63"/>
                    <a:pt x="44" y="63"/>
                  </a:cubicBezTo>
                  <a:cubicBezTo>
                    <a:pt x="46" y="64"/>
                    <a:pt x="48" y="65"/>
                    <a:pt x="49" y="63"/>
                  </a:cubicBezTo>
                  <a:cubicBezTo>
                    <a:pt x="49" y="61"/>
                    <a:pt x="46" y="62"/>
                    <a:pt x="47" y="60"/>
                  </a:cubicBezTo>
                  <a:cubicBezTo>
                    <a:pt x="49" y="58"/>
                    <a:pt x="50" y="52"/>
                    <a:pt x="50" y="50"/>
                  </a:cubicBezTo>
                  <a:cubicBezTo>
                    <a:pt x="51" y="47"/>
                    <a:pt x="54" y="51"/>
                    <a:pt x="57" y="51"/>
                  </a:cubicBezTo>
                  <a:cubicBezTo>
                    <a:pt x="60" y="50"/>
                    <a:pt x="59" y="52"/>
                    <a:pt x="61" y="51"/>
                  </a:cubicBezTo>
                  <a:cubicBezTo>
                    <a:pt x="64" y="50"/>
                    <a:pt x="65" y="49"/>
                    <a:pt x="64" y="47"/>
                  </a:cubicBezTo>
                  <a:cubicBezTo>
                    <a:pt x="63" y="45"/>
                    <a:pt x="62" y="41"/>
                    <a:pt x="68" y="39"/>
                  </a:cubicBezTo>
                  <a:cubicBezTo>
                    <a:pt x="73" y="38"/>
                    <a:pt x="67" y="34"/>
                    <a:pt x="73" y="3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7"/>
                    <a:pt x="78" y="41"/>
                    <a:pt x="81" y="42"/>
                  </a:cubicBezTo>
                  <a:cubicBezTo>
                    <a:pt x="83" y="44"/>
                    <a:pt x="84" y="41"/>
                    <a:pt x="85" y="43"/>
                  </a:cubicBezTo>
                  <a:cubicBezTo>
                    <a:pt x="86" y="45"/>
                    <a:pt x="87" y="43"/>
                    <a:pt x="87" y="44"/>
                  </a:cubicBezTo>
                  <a:cubicBezTo>
                    <a:pt x="88" y="46"/>
                    <a:pt x="93" y="50"/>
                    <a:pt x="92" y="54"/>
                  </a:cubicBezTo>
                  <a:cubicBezTo>
                    <a:pt x="91" y="58"/>
                    <a:pt x="93" y="57"/>
                    <a:pt x="91" y="60"/>
                  </a:cubicBezTo>
                  <a:cubicBezTo>
                    <a:pt x="90" y="61"/>
                    <a:pt x="90" y="64"/>
                    <a:pt x="93" y="64"/>
                  </a:cubicBezTo>
                  <a:cubicBezTo>
                    <a:pt x="95" y="64"/>
                    <a:pt x="97" y="65"/>
                    <a:pt x="100" y="65"/>
                  </a:cubicBezTo>
                  <a:cubicBezTo>
                    <a:pt x="103" y="65"/>
                    <a:pt x="106" y="65"/>
                    <a:pt x="111" y="70"/>
                  </a:cubicBezTo>
                  <a:cubicBezTo>
                    <a:pt x="117" y="75"/>
                    <a:pt x="116" y="71"/>
                    <a:pt x="117" y="75"/>
                  </a:cubicBezTo>
                  <a:cubicBezTo>
                    <a:pt x="118" y="80"/>
                    <a:pt x="119" y="78"/>
                    <a:pt x="120" y="81"/>
                  </a:cubicBezTo>
                  <a:cubicBezTo>
                    <a:pt x="120" y="83"/>
                    <a:pt x="122" y="81"/>
                    <a:pt x="124" y="82"/>
                  </a:cubicBezTo>
                  <a:cubicBezTo>
                    <a:pt x="133" y="83"/>
                    <a:pt x="134" y="83"/>
                    <a:pt x="141" y="82"/>
                  </a:cubicBezTo>
                  <a:cubicBezTo>
                    <a:pt x="148" y="82"/>
                    <a:pt x="150" y="86"/>
                    <a:pt x="152" y="86"/>
                  </a:cubicBezTo>
                  <a:cubicBezTo>
                    <a:pt x="154" y="86"/>
                    <a:pt x="158" y="90"/>
                    <a:pt x="161" y="88"/>
                  </a:cubicBezTo>
                  <a:cubicBezTo>
                    <a:pt x="164" y="87"/>
                    <a:pt x="162" y="90"/>
                    <a:pt x="163" y="90"/>
                  </a:cubicBezTo>
                  <a:cubicBezTo>
                    <a:pt x="165" y="89"/>
                    <a:pt x="165" y="91"/>
                    <a:pt x="166" y="90"/>
                  </a:cubicBezTo>
                  <a:cubicBezTo>
                    <a:pt x="174" y="85"/>
                    <a:pt x="174" y="87"/>
                    <a:pt x="176" y="85"/>
                  </a:cubicBezTo>
                  <a:cubicBezTo>
                    <a:pt x="179" y="83"/>
                    <a:pt x="177" y="84"/>
                    <a:pt x="180" y="84"/>
                  </a:cubicBezTo>
                  <a:cubicBezTo>
                    <a:pt x="184" y="84"/>
                    <a:pt x="184" y="85"/>
                    <a:pt x="186" y="84"/>
                  </a:cubicBezTo>
                  <a:cubicBezTo>
                    <a:pt x="187" y="83"/>
                    <a:pt x="188" y="85"/>
                    <a:pt x="189" y="84"/>
                  </a:cubicBezTo>
                  <a:cubicBezTo>
                    <a:pt x="190" y="82"/>
                    <a:pt x="192" y="83"/>
                    <a:pt x="194" y="80"/>
                  </a:cubicBezTo>
                  <a:cubicBezTo>
                    <a:pt x="197" y="77"/>
                    <a:pt x="198" y="77"/>
                    <a:pt x="201" y="75"/>
                  </a:cubicBezTo>
                  <a:cubicBezTo>
                    <a:pt x="203" y="74"/>
                    <a:pt x="199" y="72"/>
                    <a:pt x="199" y="70"/>
                  </a:cubicBezTo>
                  <a:cubicBezTo>
                    <a:pt x="199" y="67"/>
                    <a:pt x="199" y="65"/>
                    <a:pt x="201" y="65"/>
                  </a:cubicBezTo>
                  <a:cubicBezTo>
                    <a:pt x="204" y="64"/>
                    <a:pt x="206" y="69"/>
                    <a:pt x="211" y="67"/>
                  </a:cubicBezTo>
                  <a:cubicBezTo>
                    <a:pt x="215" y="65"/>
                    <a:pt x="214" y="62"/>
                    <a:pt x="217" y="62"/>
                  </a:cubicBezTo>
                  <a:cubicBezTo>
                    <a:pt x="219" y="63"/>
                    <a:pt x="221" y="62"/>
                    <a:pt x="223" y="60"/>
                  </a:cubicBezTo>
                  <a:cubicBezTo>
                    <a:pt x="225" y="59"/>
                    <a:pt x="223" y="59"/>
                    <a:pt x="225" y="56"/>
                  </a:cubicBezTo>
                  <a:cubicBezTo>
                    <a:pt x="227" y="54"/>
                    <a:pt x="230" y="55"/>
                    <a:pt x="232" y="53"/>
                  </a:cubicBezTo>
                  <a:cubicBezTo>
                    <a:pt x="235" y="52"/>
                    <a:pt x="236" y="54"/>
                    <a:pt x="237" y="53"/>
                  </a:cubicBezTo>
                  <a:cubicBezTo>
                    <a:pt x="238" y="52"/>
                    <a:pt x="241" y="54"/>
                    <a:pt x="243" y="53"/>
                  </a:cubicBezTo>
                  <a:cubicBezTo>
                    <a:pt x="244" y="52"/>
                    <a:pt x="242" y="49"/>
                    <a:pt x="240" y="47"/>
                  </a:cubicBezTo>
                  <a:cubicBezTo>
                    <a:pt x="238" y="45"/>
                    <a:pt x="237" y="43"/>
                    <a:pt x="233" y="43"/>
                  </a:cubicBezTo>
                  <a:cubicBezTo>
                    <a:pt x="229" y="43"/>
                    <a:pt x="231" y="47"/>
                    <a:pt x="229" y="45"/>
                  </a:cubicBezTo>
                  <a:cubicBezTo>
                    <a:pt x="227" y="44"/>
                    <a:pt x="224" y="44"/>
                    <a:pt x="223" y="45"/>
                  </a:cubicBezTo>
                  <a:cubicBezTo>
                    <a:pt x="222" y="46"/>
                    <a:pt x="219" y="43"/>
                    <a:pt x="221" y="42"/>
                  </a:cubicBezTo>
                  <a:cubicBezTo>
                    <a:pt x="223" y="40"/>
                    <a:pt x="219" y="43"/>
                    <a:pt x="226" y="29"/>
                  </a:cubicBezTo>
                  <a:cubicBezTo>
                    <a:pt x="231" y="32"/>
                    <a:pt x="233" y="32"/>
                    <a:pt x="237" y="28"/>
                  </a:cubicBezTo>
                  <a:cubicBezTo>
                    <a:pt x="241" y="24"/>
                    <a:pt x="240" y="21"/>
                    <a:pt x="245" y="15"/>
                  </a:cubicBezTo>
                  <a:cubicBezTo>
                    <a:pt x="249" y="10"/>
                    <a:pt x="247" y="8"/>
                    <a:pt x="244" y="8"/>
                  </a:cubicBezTo>
                  <a:cubicBezTo>
                    <a:pt x="241" y="8"/>
                    <a:pt x="245" y="2"/>
                    <a:pt x="255" y="1"/>
                  </a:cubicBezTo>
                  <a:cubicBezTo>
                    <a:pt x="264" y="0"/>
                    <a:pt x="267" y="3"/>
                    <a:pt x="270" y="3"/>
                  </a:cubicBezTo>
                  <a:cubicBezTo>
                    <a:pt x="273" y="3"/>
                    <a:pt x="279" y="11"/>
                    <a:pt x="281" y="21"/>
                  </a:cubicBezTo>
                  <a:cubicBezTo>
                    <a:pt x="282" y="32"/>
                    <a:pt x="284" y="31"/>
                    <a:pt x="290" y="32"/>
                  </a:cubicBezTo>
                  <a:cubicBezTo>
                    <a:pt x="296" y="33"/>
                    <a:pt x="294" y="36"/>
                    <a:pt x="297" y="36"/>
                  </a:cubicBezTo>
                  <a:cubicBezTo>
                    <a:pt x="300" y="37"/>
                    <a:pt x="297" y="39"/>
                    <a:pt x="299" y="40"/>
                  </a:cubicBezTo>
                  <a:cubicBezTo>
                    <a:pt x="301" y="41"/>
                    <a:pt x="297" y="42"/>
                    <a:pt x="300" y="44"/>
                  </a:cubicBezTo>
                  <a:cubicBezTo>
                    <a:pt x="303" y="47"/>
                    <a:pt x="307" y="46"/>
                    <a:pt x="310" y="43"/>
                  </a:cubicBezTo>
                  <a:cubicBezTo>
                    <a:pt x="313" y="41"/>
                    <a:pt x="313" y="44"/>
                    <a:pt x="316" y="41"/>
                  </a:cubicBezTo>
                  <a:cubicBezTo>
                    <a:pt x="319" y="38"/>
                    <a:pt x="322" y="43"/>
                    <a:pt x="319" y="47"/>
                  </a:cubicBezTo>
                  <a:cubicBezTo>
                    <a:pt x="316" y="52"/>
                    <a:pt x="314" y="67"/>
                    <a:pt x="310" y="65"/>
                  </a:cubicBezTo>
                  <a:cubicBezTo>
                    <a:pt x="306" y="63"/>
                    <a:pt x="305" y="62"/>
                    <a:pt x="304" y="64"/>
                  </a:cubicBezTo>
                  <a:cubicBezTo>
                    <a:pt x="303" y="67"/>
                    <a:pt x="299" y="64"/>
                    <a:pt x="301" y="68"/>
                  </a:cubicBezTo>
                  <a:cubicBezTo>
                    <a:pt x="302" y="72"/>
                    <a:pt x="303" y="76"/>
                    <a:pt x="301" y="79"/>
                  </a:cubicBezTo>
                  <a:cubicBezTo>
                    <a:pt x="300" y="83"/>
                    <a:pt x="299" y="79"/>
                    <a:pt x="298" y="83"/>
                  </a:cubicBezTo>
                  <a:lnTo>
                    <a:pt x="298" y="8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3" name="Freeform 5"/>
            <p:cNvSpPr>
              <a:spLocks/>
            </p:cNvSpPr>
            <p:nvPr/>
          </p:nvSpPr>
          <p:spPr bwMode="auto">
            <a:xfrm>
              <a:off x="3255963" y="4533900"/>
              <a:ext cx="1062037" cy="1292225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15" y="75"/>
                </a:cxn>
                <a:cxn ang="0">
                  <a:pos x="9" y="58"/>
                </a:cxn>
                <a:cxn ang="0">
                  <a:pos x="21" y="52"/>
                </a:cxn>
                <a:cxn ang="0">
                  <a:pos x="31" y="36"/>
                </a:cxn>
                <a:cxn ang="0">
                  <a:pos x="33" y="22"/>
                </a:cxn>
                <a:cxn ang="0">
                  <a:pos x="31" y="13"/>
                </a:cxn>
                <a:cxn ang="0">
                  <a:pos x="44" y="8"/>
                </a:cxn>
                <a:cxn ang="0">
                  <a:pos x="57" y="0"/>
                </a:cxn>
                <a:cxn ang="0">
                  <a:pos x="63" y="5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58" y="32"/>
                </a:cxn>
                <a:cxn ang="0">
                  <a:pos x="63" y="44"/>
                </a:cxn>
                <a:cxn ang="0">
                  <a:pos x="70" y="54"/>
                </a:cxn>
                <a:cxn ang="0">
                  <a:pos x="82" y="58"/>
                </a:cxn>
                <a:cxn ang="0">
                  <a:pos x="90" y="62"/>
                </a:cxn>
                <a:cxn ang="0">
                  <a:pos x="101" y="65"/>
                </a:cxn>
                <a:cxn ang="0">
                  <a:pos x="104" y="55"/>
                </a:cxn>
                <a:cxn ang="0">
                  <a:pos x="115" y="62"/>
                </a:cxn>
                <a:cxn ang="0">
                  <a:pos x="125" y="61"/>
                </a:cxn>
                <a:cxn ang="0">
                  <a:pos x="128" y="54"/>
                </a:cxn>
                <a:cxn ang="0">
                  <a:pos x="139" y="46"/>
                </a:cxn>
                <a:cxn ang="0">
                  <a:pos x="147" y="47"/>
                </a:cxn>
                <a:cxn ang="0">
                  <a:pos x="152" y="53"/>
                </a:cxn>
                <a:cxn ang="0">
                  <a:pos x="143" y="62"/>
                </a:cxn>
                <a:cxn ang="0">
                  <a:pos x="138" y="73"/>
                </a:cxn>
                <a:cxn ang="0">
                  <a:pos x="131" y="83"/>
                </a:cxn>
                <a:cxn ang="0">
                  <a:pos x="127" y="94"/>
                </a:cxn>
                <a:cxn ang="0">
                  <a:pos x="120" y="83"/>
                </a:cxn>
                <a:cxn ang="0">
                  <a:pos x="113" y="72"/>
                </a:cxn>
                <a:cxn ang="0">
                  <a:pos x="106" y="64"/>
                </a:cxn>
                <a:cxn ang="0">
                  <a:pos x="107" y="71"/>
                </a:cxn>
                <a:cxn ang="0">
                  <a:pos x="104" y="76"/>
                </a:cxn>
                <a:cxn ang="0">
                  <a:pos x="108" y="86"/>
                </a:cxn>
                <a:cxn ang="0">
                  <a:pos x="109" y="95"/>
                </a:cxn>
                <a:cxn ang="0">
                  <a:pos x="100" y="97"/>
                </a:cxn>
                <a:cxn ang="0">
                  <a:pos x="78" y="123"/>
                </a:cxn>
                <a:cxn ang="0">
                  <a:pos x="62" y="139"/>
                </a:cxn>
                <a:cxn ang="0">
                  <a:pos x="60" y="169"/>
                </a:cxn>
                <a:cxn ang="0">
                  <a:pos x="54" y="176"/>
                </a:cxn>
                <a:cxn ang="0">
                  <a:pos x="35" y="152"/>
                </a:cxn>
                <a:cxn ang="0">
                  <a:pos x="24" y="100"/>
                </a:cxn>
                <a:cxn ang="0">
                  <a:pos x="20" y="99"/>
                </a:cxn>
                <a:cxn ang="0">
                  <a:pos x="9" y="88"/>
                </a:cxn>
                <a:cxn ang="0">
                  <a:pos x="3" y="80"/>
                </a:cxn>
              </a:cxnLst>
              <a:rect l="0" t="0" r="r" b="b"/>
              <a:pathLst>
                <a:path w="153" h="186">
                  <a:moveTo>
                    <a:pt x="3" y="80"/>
                  </a:moveTo>
                  <a:cubicBezTo>
                    <a:pt x="3" y="78"/>
                    <a:pt x="5" y="79"/>
                    <a:pt x="6" y="79"/>
                  </a:cubicBezTo>
                  <a:cubicBezTo>
                    <a:pt x="9" y="78"/>
                    <a:pt x="9" y="81"/>
                    <a:pt x="10" y="79"/>
                  </a:cubicBezTo>
                  <a:cubicBezTo>
                    <a:pt x="11" y="78"/>
                    <a:pt x="12" y="77"/>
                    <a:pt x="13" y="79"/>
                  </a:cubicBezTo>
                  <a:cubicBezTo>
                    <a:pt x="13" y="80"/>
                    <a:pt x="16" y="78"/>
                    <a:pt x="15" y="78"/>
                  </a:cubicBezTo>
                  <a:cubicBezTo>
                    <a:pt x="14" y="77"/>
                    <a:pt x="16" y="76"/>
                    <a:pt x="15" y="75"/>
                  </a:cubicBezTo>
                  <a:cubicBezTo>
                    <a:pt x="11" y="70"/>
                    <a:pt x="15" y="70"/>
                    <a:pt x="12" y="69"/>
                  </a:cubicBezTo>
                  <a:cubicBezTo>
                    <a:pt x="8" y="69"/>
                    <a:pt x="13" y="64"/>
                    <a:pt x="9" y="63"/>
                  </a:cubicBezTo>
                  <a:cubicBezTo>
                    <a:pt x="5" y="63"/>
                    <a:pt x="7" y="60"/>
                    <a:pt x="9" y="58"/>
                  </a:cubicBezTo>
                  <a:cubicBezTo>
                    <a:pt x="11" y="56"/>
                    <a:pt x="11" y="52"/>
                    <a:pt x="13" y="55"/>
                  </a:cubicBezTo>
                  <a:cubicBezTo>
                    <a:pt x="14" y="57"/>
                    <a:pt x="15" y="55"/>
                    <a:pt x="19" y="55"/>
                  </a:cubicBezTo>
                  <a:cubicBezTo>
                    <a:pt x="21" y="55"/>
                    <a:pt x="19" y="53"/>
                    <a:pt x="21" y="52"/>
                  </a:cubicBezTo>
                  <a:cubicBezTo>
                    <a:pt x="22" y="51"/>
                    <a:pt x="21" y="49"/>
                    <a:pt x="24" y="48"/>
                  </a:cubicBezTo>
                  <a:cubicBezTo>
                    <a:pt x="27" y="47"/>
                    <a:pt x="25" y="42"/>
                    <a:pt x="29" y="40"/>
                  </a:cubicBezTo>
                  <a:cubicBezTo>
                    <a:pt x="33" y="39"/>
                    <a:pt x="29" y="40"/>
                    <a:pt x="31" y="36"/>
                  </a:cubicBezTo>
                  <a:cubicBezTo>
                    <a:pt x="36" y="29"/>
                    <a:pt x="30" y="29"/>
                    <a:pt x="35" y="27"/>
                  </a:cubicBezTo>
                  <a:cubicBezTo>
                    <a:pt x="39" y="25"/>
                    <a:pt x="38" y="25"/>
                    <a:pt x="35" y="24"/>
                  </a:cubicBezTo>
                  <a:cubicBezTo>
                    <a:pt x="33" y="24"/>
                    <a:pt x="36" y="21"/>
                    <a:pt x="33" y="22"/>
                  </a:cubicBezTo>
                  <a:cubicBezTo>
                    <a:pt x="32" y="22"/>
                    <a:pt x="33" y="21"/>
                    <a:pt x="31" y="20"/>
                  </a:cubicBezTo>
                  <a:cubicBezTo>
                    <a:pt x="29" y="18"/>
                    <a:pt x="33" y="18"/>
                    <a:pt x="31" y="16"/>
                  </a:cubicBezTo>
                  <a:cubicBezTo>
                    <a:pt x="28" y="14"/>
                    <a:pt x="35" y="14"/>
                    <a:pt x="31" y="13"/>
                  </a:cubicBezTo>
                  <a:cubicBezTo>
                    <a:pt x="28" y="13"/>
                    <a:pt x="32" y="13"/>
                    <a:pt x="30" y="11"/>
                  </a:cubicBezTo>
                  <a:cubicBezTo>
                    <a:pt x="28" y="10"/>
                    <a:pt x="31" y="7"/>
                    <a:pt x="37" y="10"/>
                  </a:cubicBezTo>
                  <a:cubicBezTo>
                    <a:pt x="41" y="11"/>
                    <a:pt x="42" y="8"/>
                    <a:pt x="44" y="8"/>
                  </a:cubicBezTo>
                  <a:cubicBezTo>
                    <a:pt x="47" y="9"/>
                    <a:pt x="45" y="6"/>
                    <a:pt x="5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4" y="2"/>
                    <a:pt x="53" y="1"/>
                    <a:pt x="57" y="0"/>
                  </a:cubicBezTo>
                  <a:cubicBezTo>
                    <a:pt x="61" y="0"/>
                    <a:pt x="60" y="3"/>
                    <a:pt x="61" y="3"/>
                  </a:cubicBezTo>
                  <a:cubicBezTo>
                    <a:pt x="62" y="2"/>
                    <a:pt x="62" y="5"/>
                    <a:pt x="63" y="3"/>
                  </a:cubicBezTo>
                  <a:cubicBezTo>
                    <a:pt x="63" y="2"/>
                    <a:pt x="65" y="3"/>
                    <a:pt x="63" y="5"/>
                  </a:cubicBezTo>
                  <a:cubicBezTo>
                    <a:pt x="62" y="7"/>
                    <a:pt x="64" y="7"/>
                    <a:pt x="62" y="9"/>
                  </a:cubicBezTo>
                  <a:cubicBezTo>
                    <a:pt x="58" y="12"/>
                    <a:pt x="61" y="13"/>
                    <a:pt x="58" y="13"/>
                  </a:cubicBezTo>
                  <a:cubicBezTo>
                    <a:pt x="54" y="14"/>
                    <a:pt x="57" y="15"/>
                    <a:pt x="56" y="16"/>
                  </a:cubicBezTo>
                  <a:cubicBezTo>
                    <a:pt x="55" y="19"/>
                    <a:pt x="59" y="19"/>
                    <a:pt x="59" y="20"/>
                  </a:cubicBezTo>
                  <a:cubicBezTo>
                    <a:pt x="58" y="21"/>
                    <a:pt x="61" y="23"/>
                    <a:pt x="58" y="24"/>
                  </a:cubicBezTo>
                  <a:cubicBezTo>
                    <a:pt x="57" y="24"/>
                    <a:pt x="57" y="26"/>
                    <a:pt x="56" y="24"/>
                  </a:cubicBezTo>
                  <a:cubicBezTo>
                    <a:pt x="55" y="23"/>
                    <a:pt x="53" y="23"/>
                    <a:pt x="54" y="25"/>
                  </a:cubicBezTo>
                  <a:cubicBezTo>
                    <a:pt x="55" y="26"/>
                    <a:pt x="56" y="28"/>
                    <a:pt x="55" y="31"/>
                  </a:cubicBezTo>
                  <a:cubicBezTo>
                    <a:pt x="55" y="34"/>
                    <a:pt x="57" y="30"/>
                    <a:pt x="58" y="32"/>
                  </a:cubicBezTo>
                  <a:cubicBezTo>
                    <a:pt x="60" y="36"/>
                    <a:pt x="60" y="33"/>
                    <a:pt x="62" y="35"/>
                  </a:cubicBezTo>
                  <a:cubicBezTo>
                    <a:pt x="64" y="37"/>
                    <a:pt x="67" y="38"/>
                    <a:pt x="67" y="39"/>
                  </a:cubicBezTo>
                  <a:cubicBezTo>
                    <a:pt x="62" y="42"/>
                    <a:pt x="65" y="43"/>
                    <a:pt x="63" y="44"/>
                  </a:cubicBezTo>
                  <a:cubicBezTo>
                    <a:pt x="62" y="46"/>
                    <a:pt x="64" y="46"/>
                    <a:pt x="63" y="47"/>
                  </a:cubicBezTo>
                  <a:cubicBezTo>
                    <a:pt x="61" y="48"/>
                    <a:pt x="64" y="51"/>
                    <a:pt x="65" y="50"/>
                  </a:cubicBezTo>
                  <a:cubicBezTo>
                    <a:pt x="65" y="48"/>
                    <a:pt x="68" y="52"/>
                    <a:pt x="70" y="54"/>
                  </a:cubicBezTo>
                  <a:cubicBezTo>
                    <a:pt x="73" y="56"/>
                    <a:pt x="71" y="53"/>
                    <a:pt x="74" y="56"/>
                  </a:cubicBezTo>
                  <a:cubicBezTo>
                    <a:pt x="76" y="58"/>
                    <a:pt x="75" y="55"/>
                    <a:pt x="76" y="57"/>
                  </a:cubicBezTo>
                  <a:cubicBezTo>
                    <a:pt x="77" y="59"/>
                    <a:pt x="80" y="57"/>
                    <a:pt x="82" y="58"/>
                  </a:cubicBezTo>
                  <a:cubicBezTo>
                    <a:pt x="83" y="59"/>
                    <a:pt x="82" y="57"/>
                    <a:pt x="85" y="58"/>
                  </a:cubicBezTo>
                  <a:cubicBezTo>
                    <a:pt x="88" y="60"/>
                    <a:pt x="85" y="61"/>
                    <a:pt x="87" y="61"/>
                  </a:cubicBezTo>
                  <a:cubicBezTo>
                    <a:pt x="90" y="62"/>
                    <a:pt x="88" y="63"/>
                    <a:pt x="90" y="62"/>
                  </a:cubicBezTo>
                  <a:cubicBezTo>
                    <a:pt x="92" y="61"/>
                    <a:pt x="91" y="64"/>
                    <a:pt x="93" y="63"/>
                  </a:cubicBezTo>
                  <a:cubicBezTo>
                    <a:pt x="95" y="62"/>
                    <a:pt x="96" y="66"/>
                    <a:pt x="98" y="64"/>
                  </a:cubicBezTo>
                  <a:cubicBezTo>
                    <a:pt x="100" y="63"/>
                    <a:pt x="98" y="66"/>
                    <a:pt x="101" y="65"/>
                  </a:cubicBezTo>
                  <a:cubicBezTo>
                    <a:pt x="104" y="64"/>
                    <a:pt x="103" y="66"/>
                    <a:pt x="104" y="64"/>
                  </a:cubicBezTo>
                  <a:cubicBezTo>
                    <a:pt x="105" y="61"/>
                    <a:pt x="103" y="61"/>
                    <a:pt x="104" y="58"/>
                  </a:cubicBezTo>
                  <a:cubicBezTo>
                    <a:pt x="105" y="55"/>
                    <a:pt x="105" y="56"/>
                    <a:pt x="104" y="55"/>
                  </a:cubicBezTo>
                  <a:cubicBezTo>
                    <a:pt x="111" y="51"/>
                    <a:pt x="107" y="56"/>
                    <a:pt x="108" y="59"/>
                  </a:cubicBezTo>
                  <a:cubicBezTo>
                    <a:pt x="106" y="60"/>
                    <a:pt x="109" y="62"/>
                    <a:pt x="110" y="62"/>
                  </a:cubicBezTo>
                  <a:cubicBezTo>
                    <a:pt x="112" y="61"/>
                    <a:pt x="112" y="64"/>
                    <a:pt x="115" y="62"/>
                  </a:cubicBezTo>
                  <a:cubicBezTo>
                    <a:pt x="118" y="61"/>
                    <a:pt x="117" y="64"/>
                    <a:pt x="120" y="62"/>
                  </a:cubicBezTo>
                  <a:cubicBezTo>
                    <a:pt x="123" y="61"/>
                    <a:pt x="122" y="63"/>
                    <a:pt x="123" y="62"/>
                  </a:cubicBezTo>
                  <a:cubicBezTo>
                    <a:pt x="124" y="61"/>
                    <a:pt x="125" y="63"/>
                    <a:pt x="125" y="61"/>
                  </a:cubicBezTo>
                  <a:cubicBezTo>
                    <a:pt x="124" y="59"/>
                    <a:pt x="126" y="57"/>
                    <a:pt x="124" y="58"/>
                  </a:cubicBezTo>
                  <a:cubicBezTo>
                    <a:pt x="122" y="58"/>
                    <a:pt x="122" y="56"/>
                    <a:pt x="122" y="56"/>
                  </a:cubicBezTo>
                  <a:cubicBezTo>
                    <a:pt x="126" y="56"/>
                    <a:pt x="128" y="55"/>
                    <a:pt x="128" y="54"/>
                  </a:cubicBezTo>
                  <a:cubicBezTo>
                    <a:pt x="128" y="52"/>
                    <a:pt x="130" y="53"/>
                    <a:pt x="130" y="51"/>
                  </a:cubicBezTo>
                  <a:cubicBezTo>
                    <a:pt x="131" y="49"/>
                    <a:pt x="133" y="50"/>
                    <a:pt x="135" y="48"/>
                  </a:cubicBezTo>
                  <a:cubicBezTo>
                    <a:pt x="137" y="46"/>
                    <a:pt x="138" y="45"/>
                    <a:pt x="139" y="46"/>
                  </a:cubicBezTo>
                  <a:cubicBezTo>
                    <a:pt x="141" y="47"/>
                    <a:pt x="142" y="47"/>
                    <a:pt x="143" y="46"/>
                  </a:cubicBezTo>
                  <a:cubicBezTo>
                    <a:pt x="143" y="45"/>
                    <a:pt x="146" y="44"/>
                    <a:pt x="146" y="45"/>
                  </a:cubicBezTo>
                  <a:cubicBezTo>
                    <a:pt x="147" y="47"/>
                    <a:pt x="148" y="45"/>
                    <a:pt x="147" y="47"/>
                  </a:cubicBezTo>
                  <a:cubicBezTo>
                    <a:pt x="145" y="49"/>
                    <a:pt x="148" y="46"/>
                    <a:pt x="148" y="48"/>
                  </a:cubicBezTo>
                  <a:cubicBezTo>
                    <a:pt x="149" y="51"/>
                    <a:pt x="144" y="52"/>
                    <a:pt x="148" y="52"/>
                  </a:cubicBezTo>
                  <a:cubicBezTo>
                    <a:pt x="151" y="51"/>
                    <a:pt x="151" y="52"/>
                    <a:pt x="152" y="53"/>
                  </a:cubicBezTo>
                  <a:cubicBezTo>
                    <a:pt x="153" y="56"/>
                    <a:pt x="149" y="56"/>
                    <a:pt x="150" y="58"/>
                  </a:cubicBezTo>
                  <a:cubicBezTo>
                    <a:pt x="152" y="61"/>
                    <a:pt x="151" y="61"/>
                    <a:pt x="150" y="59"/>
                  </a:cubicBezTo>
                  <a:cubicBezTo>
                    <a:pt x="148" y="57"/>
                    <a:pt x="145" y="60"/>
                    <a:pt x="143" y="62"/>
                  </a:cubicBezTo>
                  <a:cubicBezTo>
                    <a:pt x="141" y="64"/>
                    <a:pt x="141" y="62"/>
                    <a:pt x="141" y="64"/>
                  </a:cubicBezTo>
                  <a:cubicBezTo>
                    <a:pt x="140" y="66"/>
                    <a:pt x="142" y="65"/>
                    <a:pt x="141" y="68"/>
                  </a:cubicBezTo>
                  <a:cubicBezTo>
                    <a:pt x="139" y="72"/>
                    <a:pt x="137" y="72"/>
                    <a:pt x="138" y="73"/>
                  </a:cubicBezTo>
                  <a:cubicBezTo>
                    <a:pt x="140" y="75"/>
                    <a:pt x="137" y="75"/>
                    <a:pt x="136" y="79"/>
                  </a:cubicBezTo>
                  <a:cubicBezTo>
                    <a:pt x="135" y="84"/>
                    <a:pt x="135" y="81"/>
                    <a:pt x="133" y="81"/>
                  </a:cubicBezTo>
                  <a:cubicBezTo>
                    <a:pt x="131" y="80"/>
                    <a:pt x="131" y="78"/>
                    <a:pt x="131" y="83"/>
                  </a:cubicBezTo>
                  <a:cubicBezTo>
                    <a:pt x="132" y="91"/>
                    <a:pt x="130" y="84"/>
                    <a:pt x="130" y="89"/>
                  </a:cubicBezTo>
                  <a:cubicBezTo>
                    <a:pt x="130" y="91"/>
                    <a:pt x="131" y="90"/>
                    <a:pt x="130" y="93"/>
                  </a:cubicBezTo>
                  <a:cubicBezTo>
                    <a:pt x="128" y="96"/>
                    <a:pt x="129" y="91"/>
                    <a:pt x="127" y="94"/>
                  </a:cubicBezTo>
                  <a:cubicBezTo>
                    <a:pt x="127" y="88"/>
                    <a:pt x="125" y="88"/>
                    <a:pt x="126" y="84"/>
                  </a:cubicBezTo>
                  <a:cubicBezTo>
                    <a:pt x="126" y="82"/>
                    <a:pt x="124" y="82"/>
                    <a:pt x="124" y="84"/>
                  </a:cubicBezTo>
                  <a:cubicBezTo>
                    <a:pt x="123" y="89"/>
                    <a:pt x="121" y="88"/>
                    <a:pt x="120" y="83"/>
                  </a:cubicBezTo>
                  <a:cubicBezTo>
                    <a:pt x="119" y="79"/>
                    <a:pt x="125" y="80"/>
                    <a:pt x="125" y="76"/>
                  </a:cubicBezTo>
                  <a:cubicBezTo>
                    <a:pt x="125" y="73"/>
                    <a:pt x="128" y="76"/>
                    <a:pt x="127" y="74"/>
                  </a:cubicBezTo>
                  <a:cubicBezTo>
                    <a:pt x="125" y="72"/>
                    <a:pt x="113" y="74"/>
                    <a:pt x="113" y="72"/>
                  </a:cubicBezTo>
                  <a:cubicBezTo>
                    <a:pt x="113" y="69"/>
                    <a:pt x="113" y="65"/>
                    <a:pt x="112" y="67"/>
                  </a:cubicBezTo>
                  <a:cubicBezTo>
                    <a:pt x="111" y="70"/>
                    <a:pt x="110" y="65"/>
                    <a:pt x="109" y="65"/>
                  </a:cubicBezTo>
                  <a:cubicBezTo>
                    <a:pt x="106" y="67"/>
                    <a:pt x="107" y="64"/>
                    <a:pt x="106" y="64"/>
                  </a:cubicBezTo>
                  <a:cubicBezTo>
                    <a:pt x="105" y="63"/>
                    <a:pt x="105" y="64"/>
                    <a:pt x="106" y="65"/>
                  </a:cubicBezTo>
                  <a:cubicBezTo>
                    <a:pt x="107" y="65"/>
                    <a:pt x="102" y="68"/>
                    <a:pt x="104" y="69"/>
                  </a:cubicBezTo>
                  <a:cubicBezTo>
                    <a:pt x="106" y="69"/>
                    <a:pt x="106" y="71"/>
                    <a:pt x="107" y="71"/>
                  </a:cubicBezTo>
                  <a:cubicBezTo>
                    <a:pt x="108" y="71"/>
                    <a:pt x="108" y="71"/>
                    <a:pt x="108" y="72"/>
                  </a:cubicBezTo>
                  <a:cubicBezTo>
                    <a:pt x="110" y="74"/>
                    <a:pt x="105" y="71"/>
                    <a:pt x="106" y="73"/>
                  </a:cubicBezTo>
                  <a:cubicBezTo>
                    <a:pt x="106" y="76"/>
                    <a:pt x="104" y="73"/>
                    <a:pt x="104" y="76"/>
                  </a:cubicBezTo>
                  <a:cubicBezTo>
                    <a:pt x="103" y="79"/>
                    <a:pt x="107" y="77"/>
                    <a:pt x="107" y="80"/>
                  </a:cubicBezTo>
                  <a:cubicBezTo>
                    <a:pt x="108" y="83"/>
                    <a:pt x="105" y="82"/>
                    <a:pt x="107" y="83"/>
                  </a:cubicBezTo>
                  <a:cubicBezTo>
                    <a:pt x="108" y="85"/>
                    <a:pt x="106" y="86"/>
                    <a:pt x="108" y="86"/>
                  </a:cubicBezTo>
                  <a:cubicBezTo>
                    <a:pt x="109" y="86"/>
                    <a:pt x="108" y="86"/>
                    <a:pt x="108" y="90"/>
                  </a:cubicBezTo>
                  <a:cubicBezTo>
                    <a:pt x="109" y="92"/>
                    <a:pt x="109" y="93"/>
                    <a:pt x="109" y="94"/>
                  </a:cubicBezTo>
                  <a:cubicBezTo>
                    <a:pt x="108" y="94"/>
                    <a:pt x="108" y="94"/>
                    <a:pt x="109" y="95"/>
                  </a:cubicBezTo>
                  <a:cubicBezTo>
                    <a:pt x="110" y="97"/>
                    <a:pt x="109" y="97"/>
                    <a:pt x="108" y="96"/>
                  </a:cubicBezTo>
                  <a:cubicBezTo>
                    <a:pt x="106" y="96"/>
                    <a:pt x="105" y="98"/>
                    <a:pt x="105" y="95"/>
                  </a:cubicBezTo>
                  <a:cubicBezTo>
                    <a:pt x="104" y="92"/>
                    <a:pt x="104" y="95"/>
                    <a:pt x="100" y="97"/>
                  </a:cubicBezTo>
                  <a:cubicBezTo>
                    <a:pt x="95" y="99"/>
                    <a:pt x="101" y="100"/>
                    <a:pt x="97" y="105"/>
                  </a:cubicBezTo>
                  <a:cubicBezTo>
                    <a:pt x="93" y="110"/>
                    <a:pt x="94" y="107"/>
                    <a:pt x="91" y="109"/>
                  </a:cubicBezTo>
                  <a:cubicBezTo>
                    <a:pt x="86" y="112"/>
                    <a:pt x="85" y="117"/>
                    <a:pt x="78" y="123"/>
                  </a:cubicBezTo>
                  <a:cubicBezTo>
                    <a:pt x="71" y="129"/>
                    <a:pt x="76" y="126"/>
                    <a:pt x="73" y="130"/>
                  </a:cubicBezTo>
                  <a:cubicBezTo>
                    <a:pt x="70" y="133"/>
                    <a:pt x="69" y="128"/>
                    <a:pt x="68" y="132"/>
                  </a:cubicBezTo>
                  <a:cubicBezTo>
                    <a:pt x="67" y="136"/>
                    <a:pt x="60" y="131"/>
                    <a:pt x="62" y="139"/>
                  </a:cubicBezTo>
                  <a:cubicBezTo>
                    <a:pt x="64" y="144"/>
                    <a:pt x="62" y="143"/>
                    <a:pt x="63" y="145"/>
                  </a:cubicBezTo>
                  <a:cubicBezTo>
                    <a:pt x="64" y="152"/>
                    <a:pt x="63" y="153"/>
                    <a:pt x="61" y="157"/>
                  </a:cubicBezTo>
                  <a:cubicBezTo>
                    <a:pt x="59" y="164"/>
                    <a:pt x="63" y="169"/>
                    <a:pt x="60" y="169"/>
                  </a:cubicBezTo>
                  <a:cubicBezTo>
                    <a:pt x="56" y="169"/>
                    <a:pt x="59" y="169"/>
                    <a:pt x="57" y="172"/>
                  </a:cubicBezTo>
                  <a:cubicBezTo>
                    <a:pt x="55" y="175"/>
                    <a:pt x="59" y="175"/>
                    <a:pt x="59" y="176"/>
                  </a:cubicBezTo>
                  <a:cubicBezTo>
                    <a:pt x="59" y="176"/>
                    <a:pt x="58" y="175"/>
                    <a:pt x="54" y="176"/>
                  </a:cubicBezTo>
                  <a:cubicBezTo>
                    <a:pt x="51" y="177"/>
                    <a:pt x="54" y="179"/>
                    <a:pt x="50" y="182"/>
                  </a:cubicBezTo>
                  <a:cubicBezTo>
                    <a:pt x="47" y="186"/>
                    <a:pt x="43" y="178"/>
                    <a:pt x="41" y="168"/>
                  </a:cubicBezTo>
                  <a:cubicBezTo>
                    <a:pt x="39" y="158"/>
                    <a:pt x="35" y="158"/>
                    <a:pt x="35" y="152"/>
                  </a:cubicBezTo>
                  <a:cubicBezTo>
                    <a:pt x="34" y="146"/>
                    <a:pt x="30" y="136"/>
                    <a:pt x="28" y="133"/>
                  </a:cubicBezTo>
                  <a:cubicBezTo>
                    <a:pt x="27" y="131"/>
                    <a:pt x="26" y="125"/>
                    <a:pt x="24" y="114"/>
                  </a:cubicBezTo>
                  <a:cubicBezTo>
                    <a:pt x="22" y="103"/>
                    <a:pt x="26" y="104"/>
                    <a:pt x="24" y="100"/>
                  </a:cubicBezTo>
                  <a:cubicBezTo>
                    <a:pt x="22" y="96"/>
                    <a:pt x="24" y="97"/>
                    <a:pt x="23" y="95"/>
                  </a:cubicBezTo>
                  <a:cubicBezTo>
                    <a:pt x="22" y="93"/>
                    <a:pt x="25" y="91"/>
                    <a:pt x="22" y="92"/>
                  </a:cubicBezTo>
                  <a:cubicBezTo>
                    <a:pt x="20" y="93"/>
                    <a:pt x="23" y="97"/>
                    <a:pt x="20" y="99"/>
                  </a:cubicBezTo>
                  <a:cubicBezTo>
                    <a:pt x="14" y="104"/>
                    <a:pt x="13" y="103"/>
                    <a:pt x="7" y="96"/>
                  </a:cubicBezTo>
                  <a:cubicBezTo>
                    <a:pt x="1" y="88"/>
                    <a:pt x="4" y="92"/>
                    <a:pt x="8" y="91"/>
                  </a:cubicBezTo>
                  <a:cubicBezTo>
                    <a:pt x="13" y="90"/>
                    <a:pt x="12" y="86"/>
                    <a:pt x="9" y="88"/>
                  </a:cubicBezTo>
                  <a:cubicBezTo>
                    <a:pt x="7" y="90"/>
                    <a:pt x="3" y="87"/>
                    <a:pt x="2" y="85"/>
                  </a:cubicBezTo>
                  <a:cubicBezTo>
                    <a:pt x="1" y="83"/>
                    <a:pt x="0" y="84"/>
                    <a:pt x="0" y="83"/>
                  </a:cubicBezTo>
                  <a:cubicBezTo>
                    <a:pt x="0" y="80"/>
                    <a:pt x="4" y="82"/>
                    <a:pt x="3" y="8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4" name="Freeform 6"/>
            <p:cNvSpPr>
              <a:spLocks/>
            </p:cNvSpPr>
            <p:nvPr/>
          </p:nvSpPr>
          <p:spPr bwMode="auto">
            <a:xfrm>
              <a:off x="3679825" y="4791075"/>
              <a:ext cx="304800" cy="20161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9" y="17"/>
                </a:cxn>
                <a:cxn ang="0">
                  <a:pos x="13" y="19"/>
                </a:cxn>
                <a:cxn ang="0">
                  <a:pos x="15" y="20"/>
                </a:cxn>
                <a:cxn ang="0">
                  <a:pos x="21" y="21"/>
                </a:cxn>
                <a:cxn ang="0">
                  <a:pos x="24" y="21"/>
                </a:cxn>
                <a:cxn ang="0">
                  <a:pos x="26" y="24"/>
                </a:cxn>
                <a:cxn ang="0">
                  <a:pos x="29" y="25"/>
                </a:cxn>
                <a:cxn ang="0">
                  <a:pos x="32" y="26"/>
                </a:cxn>
                <a:cxn ang="0">
                  <a:pos x="37" y="27"/>
                </a:cxn>
                <a:cxn ang="0">
                  <a:pos x="40" y="28"/>
                </a:cxn>
                <a:cxn ang="0">
                  <a:pos x="43" y="27"/>
                </a:cxn>
                <a:cxn ang="0">
                  <a:pos x="43" y="21"/>
                </a:cxn>
                <a:cxn ang="0">
                  <a:pos x="43" y="18"/>
                </a:cxn>
                <a:cxn ang="0">
                  <a:pos x="41" y="18"/>
                </a:cxn>
                <a:cxn ang="0">
                  <a:pos x="39" y="18"/>
                </a:cxn>
                <a:cxn ang="0">
                  <a:pos x="35" y="17"/>
                </a:cxn>
                <a:cxn ang="0">
                  <a:pos x="33" y="17"/>
                </a:cxn>
                <a:cxn ang="0">
                  <a:pos x="32" y="18"/>
                </a:cxn>
                <a:cxn ang="0">
                  <a:pos x="30" y="15"/>
                </a:cxn>
                <a:cxn ang="0">
                  <a:pos x="28" y="14"/>
                </a:cxn>
                <a:cxn ang="0">
                  <a:pos x="27" y="13"/>
                </a:cxn>
                <a:cxn ang="0">
                  <a:pos x="23" y="10"/>
                </a:cxn>
                <a:cxn ang="0">
                  <a:pos x="20" y="9"/>
                </a:cxn>
                <a:cxn ang="0">
                  <a:pos x="17" y="6"/>
                </a:cxn>
                <a:cxn ang="0">
                  <a:pos x="13" y="4"/>
                </a:cxn>
                <a:cxn ang="0">
                  <a:pos x="10" y="1"/>
                </a:cxn>
                <a:cxn ang="0">
                  <a:pos x="6" y="2"/>
                </a:cxn>
              </a:cxnLst>
              <a:rect l="0" t="0" r="r" b="b"/>
              <a:pathLst>
                <a:path w="44" h="29">
                  <a:moveTo>
                    <a:pt x="6" y="2"/>
                  </a:moveTo>
                  <a:cubicBezTo>
                    <a:pt x="1" y="5"/>
                    <a:pt x="4" y="6"/>
                    <a:pt x="2" y="7"/>
                  </a:cubicBezTo>
                  <a:cubicBezTo>
                    <a:pt x="1" y="9"/>
                    <a:pt x="3" y="9"/>
                    <a:pt x="2" y="10"/>
                  </a:cubicBezTo>
                  <a:cubicBezTo>
                    <a:pt x="0" y="11"/>
                    <a:pt x="3" y="14"/>
                    <a:pt x="4" y="13"/>
                  </a:cubicBezTo>
                  <a:cubicBezTo>
                    <a:pt x="4" y="11"/>
                    <a:pt x="7" y="15"/>
                    <a:pt x="9" y="17"/>
                  </a:cubicBezTo>
                  <a:cubicBezTo>
                    <a:pt x="12" y="19"/>
                    <a:pt x="10" y="16"/>
                    <a:pt x="13" y="19"/>
                  </a:cubicBezTo>
                  <a:cubicBezTo>
                    <a:pt x="15" y="21"/>
                    <a:pt x="14" y="18"/>
                    <a:pt x="15" y="20"/>
                  </a:cubicBezTo>
                  <a:cubicBezTo>
                    <a:pt x="16" y="22"/>
                    <a:pt x="19" y="20"/>
                    <a:pt x="21" y="21"/>
                  </a:cubicBezTo>
                  <a:cubicBezTo>
                    <a:pt x="22" y="22"/>
                    <a:pt x="21" y="20"/>
                    <a:pt x="24" y="21"/>
                  </a:cubicBezTo>
                  <a:cubicBezTo>
                    <a:pt x="27" y="23"/>
                    <a:pt x="24" y="24"/>
                    <a:pt x="26" y="24"/>
                  </a:cubicBezTo>
                  <a:cubicBezTo>
                    <a:pt x="29" y="25"/>
                    <a:pt x="27" y="26"/>
                    <a:pt x="29" y="25"/>
                  </a:cubicBezTo>
                  <a:cubicBezTo>
                    <a:pt x="31" y="24"/>
                    <a:pt x="30" y="27"/>
                    <a:pt x="32" y="26"/>
                  </a:cubicBezTo>
                  <a:cubicBezTo>
                    <a:pt x="34" y="25"/>
                    <a:pt x="35" y="29"/>
                    <a:pt x="37" y="27"/>
                  </a:cubicBezTo>
                  <a:cubicBezTo>
                    <a:pt x="39" y="26"/>
                    <a:pt x="37" y="29"/>
                    <a:pt x="40" y="28"/>
                  </a:cubicBezTo>
                  <a:cubicBezTo>
                    <a:pt x="43" y="27"/>
                    <a:pt x="42" y="29"/>
                    <a:pt x="43" y="27"/>
                  </a:cubicBezTo>
                  <a:cubicBezTo>
                    <a:pt x="44" y="24"/>
                    <a:pt x="42" y="24"/>
                    <a:pt x="43" y="21"/>
                  </a:cubicBezTo>
                  <a:cubicBezTo>
                    <a:pt x="44" y="18"/>
                    <a:pt x="44" y="19"/>
                    <a:pt x="43" y="18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9"/>
                    <a:pt x="41" y="18"/>
                    <a:pt x="39" y="18"/>
                  </a:cubicBezTo>
                  <a:cubicBezTo>
                    <a:pt x="38" y="19"/>
                    <a:pt x="36" y="15"/>
                    <a:pt x="35" y="17"/>
                  </a:cubicBezTo>
                  <a:cubicBezTo>
                    <a:pt x="35" y="18"/>
                    <a:pt x="34" y="18"/>
                    <a:pt x="33" y="17"/>
                  </a:cubicBezTo>
                  <a:cubicBezTo>
                    <a:pt x="32" y="15"/>
                    <a:pt x="33" y="18"/>
                    <a:pt x="32" y="18"/>
                  </a:cubicBezTo>
                  <a:cubicBezTo>
                    <a:pt x="31" y="18"/>
                    <a:pt x="31" y="15"/>
                    <a:pt x="30" y="15"/>
                  </a:cubicBezTo>
                  <a:cubicBezTo>
                    <a:pt x="28" y="15"/>
                    <a:pt x="27" y="16"/>
                    <a:pt x="28" y="14"/>
                  </a:cubicBezTo>
                  <a:cubicBezTo>
                    <a:pt x="28" y="13"/>
                    <a:pt x="28" y="13"/>
                    <a:pt x="27" y="13"/>
                  </a:cubicBezTo>
                  <a:cubicBezTo>
                    <a:pt x="26" y="14"/>
                    <a:pt x="23" y="12"/>
                    <a:pt x="23" y="10"/>
                  </a:cubicBezTo>
                  <a:cubicBezTo>
                    <a:pt x="23" y="8"/>
                    <a:pt x="22" y="9"/>
                    <a:pt x="20" y="9"/>
                  </a:cubicBezTo>
                  <a:cubicBezTo>
                    <a:pt x="19" y="10"/>
                    <a:pt x="18" y="6"/>
                    <a:pt x="17" y="6"/>
                  </a:cubicBezTo>
                  <a:cubicBezTo>
                    <a:pt x="15" y="6"/>
                    <a:pt x="15" y="4"/>
                    <a:pt x="13" y="4"/>
                  </a:cubicBezTo>
                  <a:cubicBezTo>
                    <a:pt x="11" y="3"/>
                    <a:pt x="14" y="2"/>
                    <a:pt x="10" y="1"/>
                  </a:cubicBezTo>
                  <a:cubicBezTo>
                    <a:pt x="7" y="0"/>
                    <a:pt x="8" y="6"/>
                    <a:pt x="6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5" name="Freeform 7"/>
            <p:cNvSpPr>
              <a:spLocks/>
            </p:cNvSpPr>
            <p:nvPr/>
          </p:nvSpPr>
          <p:spPr bwMode="auto">
            <a:xfrm>
              <a:off x="3992563" y="4887913"/>
              <a:ext cx="138112" cy="9048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11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20" h="13">
                  <a:moveTo>
                    <a:pt x="2" y="8"/>
                  </a:moveTo>
                  <a:cubicBezTo>
                    <a:pt x="0" y="9"/>
                    <a:pt x="3" y="11"/>
                    <a:pt x="4" y="11"/>
                  </a:cubicBezTo>
                  <a:cubicBezTo>
                    <a:pt x="6" y="10"/>
                    <a:pt x="6" y="13"/>
                    <a:pt x="9" y="11"/>
                  </a:cubicBezTo>
                  <a:cubicBezTo>
                    <a:pt x="12" y="10"/>
                    <a:pt x="11" y="13"/>
                    <a:pt x="14" y="11"/>
                  </a:cubicBezTo>
                  <a:cubicBezTo>
                    <a:pt x="17" y="10"/>
                    <a:pt x="16" y="12"/>
                    <a:pt x="17" y="11"/>
                  </a:cubicBezTo>
                  <a:cubicBezTo>
                    <a:pt x="18" y="10"/>
                    <a:pt x="19" y="12"/>
                    <a:pt x="19" y="10"/>
                  </a:cubicBezTo>
                  <a:cubicBezTo>
                    <a:pt x="18" y="8"/>
                    <a:pt x="20" y="6"/>
                    <a:pt x="18" y="7"/>
                  </a:cubicBezTo>
                  <a:cubicBezTo>
                    <a:pt x="16" y="7"/>
                    <a:pt x="16" y="5"/>
                    <a:pt x="16" y="5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2"/>
                    <a:pt x="14" y="4"/>
                    <a:pt x="13" y="3"/>
                  </a:cubicBezTo>
                  <a:cubicBezTo>
                    <a:pt x="12" y="2"/>
                    <a:pt x="9" y="3"/>
                    <a:pt x="10" y="2"/>
                  </a:cubicBezTo>
                  <a:cubicBezTo>
                    <a:pt x="11" y="1"/>
                    <a:pt x="7" y="0"/>
                    <a:pt x="6" y="3"/>
                  </a:cubicBezTo>
                  <a:cubicBezTo>
                    <a:pt x="5" y="5"/>
                    <a:pt x="4" y="3"/>
                    <a:pt x="4" y="5"/>
                  </a:cubicBezTo>
                  <a:cubicBezTo>
                    <a:pt x="3" y="7"/>
                    <a:pt x="3" y="6"/>
                    <a:pt x="2" y="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6" name="Freeform 8"/>
            <p:cNvSpPr>
              <a:spLocks/>
            </p:cNvSpPr>
            <p:nvPr/>
          </p:nvSpPr>
          <p:spPr bwMode="auto">
            <a:xfrm>
              <a:off x="3963988" y="4972050"/>
              <a:ext cx="180975" cy="284163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5" y="27"/>
                </a:cxn>
                <a:cxn ang="0">
                  <a:pos x="14" y="22"/>
                </a:cxn>
                <a:cxn ang="0">
                  <a:pos x="15" y="21"/>
                </a:cxn>
                <a:cxn ang="0">
                  <a:pos x="16" y="25"/>
                </a:cxn>
                <a:cxn ang="0">
                  <a:pos x="19" y="26"/>
                </a:cxn>
                <a:cxn ang="0">
                  <a:pos x="22" y="31"/>
                </a:cxn>
                <a:cxn ang="0">
                  <a:pos x="22" y="34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5" y="31"/>
                </a:cxn>
                <a:cxn ang="0">
                  <a:pos x="24" y="21"/>
                </a:cxn>
                <a:cxn ang="0">
                  <a:pos x="22" y="21"/>
                </a:cxn>
                <a:cxn ang="0">
                  <a:pos x="18" y="20"/>
                </a:cxn>
                <a:cxn ang="0">
                  <a:pos x="23" y="13"/>
                </a:cxn>
                <a:cxn ang="0">
                  <a:pos x="25" y="11"/>
                </a:cxn>
                <a:cxn ang="0">
                  <a:pos x="11" y="9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7" y="31"/>
                </a:cxn>
              </a:cxnLst>
              <a:rect l="0" t="0" r="r" b="b"/>
              <a:pathLst>
                <a:path w="26" h="41">
                  <a:moveTo>
                    <a:pt x="7" y="31"/>
                  </a:moveTo>
                  <a:cubicBezTo>
                    <a:pt x="8" y="34"/>
                    <a:pt x="9" y="31"/>
                    <a:pt x="10" y="32"/>
                  </a:cubicBezTo>
                  <a:cubicBezTo>
                    <a:pt x="10" y="34"/>
                    <a:pt x="11" y="30"/>
                    <a:pt x="12" y="32"/>
                  </a:cubicBezTo>
                  <a:cubicBezTo>
                    <a:pt x="13" y="33"/>
                    <a:pt x="15" y="29"/>
                    <a:pt x="15" y="27"/>
                  </a:cubicBezTo>
                  <a:cubicBezTo>
                    <a:pt x="14" y="25"/>
                    <a:pt x="15" y="24"/>
                    <a:pt x="14" y="22"/>
                  </a:cubicBezTo>
                  <a:cubicBezTo>
                    <a:pt x="14" y="21"/>
                    <a:pt x="14" y="22"/>
                    <a:pt x="15" y="21"/>
                  </a:cubicBezTo>
                  <a:cubicBezTo>
                    <a:pt x="15" y="20"/>
                    <a:pt x="15" y="23"/>
                    <a:pt x="16" y="25"/>
                  </a:cubicBezTo>
                  <a:cubicBezTo>
                    <a:pt x="16" y="27"/>
                    <a:pt x="17" y="28"/>
                    <a:pt x="19" y="26"/>
                  </a:cubicBezTo>
                  <a:cubicBezTo>
                    <a:pt x="20" y="25"/>
                    <a:pt x="20" y="27"/>
                    <a:pt x="22" y="31"/>
                  </a:cubicBezTo>
                  <a:cubicBezTo>
                    <a:pt x="22" y="33"/>
                    <a:pt x="23" y="33"/>
                    <a:pt x="22" y="34"/>
                  </a:cubicBezTo>
                  <a:cubicBezTo>
                    <a:pt x="22" y="35"/>
                    <a:pt x="22" y="36"/>
                    <a:pt x="23" y="37"/>
                  </a:cubicBezTo>
                  <a:cubicBezTo>
                    <a:pt x="23" y="38"/>
                    <a:pt x="24" y="39"/>
                    <a:pt x="23" y="37"/>
                  </a:cubicBezTo>
                  <a:cubicBezTo>
                    <a:pt x="23" y="30"/>
                    <a:pt x="26" y="41"/>
                    <a:pt x="25" y="31"/>
                  </a:cubicBezTo>
                  <a:cubicBezTo>
                    <a:pt x="25" y="25"/>
                    <a:pt x="23" y="25"/>
                    <a:pt x="24" y="21"/>
                  </a:cubicBezTo>
                  <a:cubicBezTo>
                    <a:pt x="24" y="19"/>
                    <a:pt x="22" y="19"/>
                    <a:pt x="22" y="21"/>
                  </a:cubicBezTo>
                  <a:cubicBezTo>
                    <a:pt x="21" y="26"/>
                    <a:pt x="19" y="25"/>
                    <a:pt x="18" y="20"/>
                  </a:cubicBezTo>
                  <a:cubicBezTo>
                    <a:pt x="17" y="16"/>
                    <a:pt x="23" y="17"/>
                    <a:pt x="23" y="13"/>
                  </a:cubicBezTo>
                  <a:cubicBezTo>
                    <a:pt x="23" y="10"/>
                    <a:pt x="26" y="13"/>
                    <a:pt x="25" y="11"/>
                  </a:cubicBezTo>
                  <a:cubicBezTo>
                    <a:pt x="23" y="9"/>
                    <a:pt x="11" y="11"/>
                    <a:pt x="11" y="9"/>
                  </a:cubicBezTo>
                  <a:cubicBezTo>
                    <a:pt x="11" y="6"/>
                    <a:pt x="11" y="2"/>
                    <a:pt x="10" y="4"/>
                  </a:cubicBezTo>
                  <a:cubicBezTo>
                    <a:pt x="9" y="7"/>
                    <a:pt x="8" y="2"/>
                    <a:pt x="7" y="2"/>
                  </a:cubicBezTo>
                  <a:cubicBezTo>
                    <a:pt x="4" y="4"/>
                    <a:pt x="5" y="1"/>
                    <a:pt x="4" y="1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0" y="5"/>
                    <a:pt x="2" y="6"/>
                  </a:cubicBezTo>
                  <a:cubicBezTo>
                    <a:pt x="4" y="6"/>
                    <a:pt x="4" y="8"/>
                    <a:pt x="5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8" y="11"/>
                    <a:pt x="3" y="8"/>
                    <a:pt x="4" y="10"/>
                  </a:cubicBezTo>
                  <a:cubicBezTo>
                    <a:pt x="4" y="13"/>
                    <a:pt x="2" y="10"/>
                    <a:pt x="2" y="13"/>
                  </a:cubicBezTo>
                  <a:cubicBezTo>
                    <a:pt x="1" y="16"/>
                    <a:pt x="5" y="14"/>
                    <a:pt x="5" y="17"/>
                  </a:cubicBezTo>
                  <a:cubicBezTo>
                    <a:pt x="6" y="20"/>
                    <a:pt x="3" y="19"/>
                    <a:pt x="5" y="20"/>
                  </a:cubicBezTo>
                  <a:cubicBezTo>
                    <a:pt x="6" y="22"/>
                    <a:pt x="4" y="23"/>
                    <a:pt x="6" y="23"/>
                  </a:cubicBezTo>
                  <a:cubicBezTo>
                    <a:pt x="7" y="23"/>
                    <a:pt x="6" y="23"/>
                    <a:pt x="6" y="27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7" name="Freeform 9"/>
            <p:cNvSpPr>
              <a:spLocks/>
            </p:cNvSpPr>
            <p:nvPr/>
          </p:nvSpPr>
          <p:spPr bwMode="auto">
            <a:xfrm>
              <a:off x="2978150" y="4408488"/>
              <a:ext cx="520700" cy="452437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0" y="32"/>
                </a:cxn>
                <a:cxn ang="0">
                  <a:pos x="2" y="47"/>
                </a:cxn>
                <a:cxn ang="0">
                  <a:pos x="7" y="51"/>
                </a:cxn>
                <a:cxn ang="0">
                  <a:pos x="2" y="60"/>
                </a:cxn>
                <a:cxn ang="0">
                  <a:pos x="19" y="62"/>
                </a:cxn>
                <a:cxn ang="0">
                  <a:pos x="31" y="56"/>
                </a:cxn>
                <a:cxn ang="0">
                  <a:pos x="39" y="48"/>
                </a:cxn>
                <a:cxn ang="0">
                  <a:pos x="45" y="47"/>
                </a:cxn>
                <a:cxn ang="0">
                  <a:pos x="46" y="41"/>
                </a:cxn>
                <a:cxn ang="0">
                  <a:pos x="50" y="34"/>
                </a:cxn>
                <a:cxn ang="0">
                  <a:pos x="56" y="29"/>
                </a:cxn>
                <a:cxn ang="0">
                  <a:pos x="57" y="21"/>
                </a:cxn>
                <a:cxn ang="0">
                  <a:pos x="63" y="13"/>
                </a:cxn>
                <a:cxn ang="0">
                  <a:pos x="73" y="10"/>
                </a:cxn>
                <a:cxn ang="0">
                  <a:pos x="74" y="9"/>
                </a:cxn>
                <a:cxn ang="0">
                  <a:pos x="71" y="8"/>
                </a:cxn>
                <a:cxn ang="0">
                  <a:pos x="69" y="8"/>
                </a:cxn>
                <a:cxn ang="0">
                  <a:pos x="66" y="8"/>
                </a:cxn>
                <a:cxn ang="0">
                  <a:pos x="64" y="10"/>
                </a:cxn>
                <a:cxn ang="0">
                  <a:pos x="60" y="12"/>
                </a:cxn>
                <a:cxn ang="0">
                  <a:pos x="58" y="6"/>
                </a:cxn>
                <a:cxn ang="0">
                  <a:pos x="56" y="4"/>
                </a:cxn>
                <a:cxn ang="0">
                  <a:pos x="55" y="1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47" y="7"/>
                </a:cxn>
                <a:cxn ang="0">
                  <a:pos x="46" y="10"/>
                </a:cxn>
                <a:cxn ang="0">
                  <a:pos x="44" y="9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9"/>
                </a:cxn>
                <a:cxn ang="0">
                  <a:pos x="32" y="8"/>
                </a:cxn>
                <a:cxn ang="0">
                  <a:pos x="27" y="8"/>
                </a:cxn>
                <a:cxn ang="0">
                  <a:pos x="22" y="13"/>
                </a:cxn>
                <a:cxn ang="0">
                  <a:pos x="16" y="18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4" y="21"/>
                </a:cxn>
              </a:cxnLst>
              <a:rect l="0" t="0" r="r" b="b"/>
              <a:pathLst>
                <a:path w="75" h="65">
                  <a:moveTo>
                    <a:pt x="4" y="21"/>
                  </a:moveTo>
                  <a:cubicBezTo>
                    <a:pt x="3" y="30"/>
                    <a:pt x="0" y="27"/>
                    <a:pt x="0" y="32"/>
                  </a:cubicBezTo>
                  <a:cubicBezTo>
                    <a:pt x="1" y="37"/>
                    <a:pt x="2" y="42"/>
                    <a:pt x="2" y="47"/>
                  </a:cubicBezTo>
                  <a:cubicBezTo>
                    <a:pt x="1" y="52"/>
                    <a:pt x="7" y="47"/>
                    <a:pt x="7" y="51"/>
                  </a:cubicBezTo>
                  <a:cubicBezTo>
                    <a:pt x="8" y="55"/>
                    <a:pt x="2" y="57"/>
                    <a:pt x="2" y="60"/>
                  </a:cubicBezTo>
                  <a:cubicBezTo>
                    <a:pt x="5" y="59"/>
                    <a:pt x="9" y="65"/>
                    <a:pt x="19" y="62"/>
                  </a:cubicBezTo>
                  <a:cubicBezTo>
                    <a:pt x="30" y="60"/>
                    <a:pt x="31" y="60"/>
                    <a:pt x="31" y="56"/>
                  </a:cubicBezTo>
                  <a:cubicBezTo>
                    <a:pt x="30" y="51"/>
                    <a:pt x="36" y="50"/>
                    <a:pt x="39" y="48"/>
                  </a:cubicBezTo>
                  <a:cubicBezTo>
                    <a:pt x="42" y="45"/>
                    <a:pt x="44" y="49"/>
                    <a:pt x="45" y="47"/>
                  </a:cubicBezTo>
                  <a:cubicBezTo>
                    <a:pt x="46" y="46"/>
                    <a:pt x="45" y="45"/>
                    <a:pt x="46" y="41"/>
                  </a:cubicBezTo>
                  <a:cubicBezTo>
                    <a:pt x="48" y="36"/>
                    <a:pt x="53" y="39"/>
                    <a:pt x="50" y="34"/>
                  </a:cubicBezTo>
                  <a:cubicBezTo>
                    <a:pt x="46" y="28"/>
                    <a:pt x="56" y="35"/>
                    <a:pt x="56" y="29"/>
                  </a:cubicBezTo>
                  <a:cubicBezTo>
                    <a:pt x="56" y="26"/>
                    <a:pt x="59" y="25"/>
                    <a:pt x="57" y="21"/>
                  </a:cubicBezTo>
                  <a:cubicBezTo>
                    <a:pt x="55" y="17"/>
                    <a:pt x="56" y="15"/>
                    <a:pt x="63" y="13"/>
                  </a:cubicBezTo>
                  <a:cubicBezTo>
                    <a:pt x="69" y="10"/>
                    <a:pt x="71" y="14"/>
                    <a:pt x="73" y="10"/>
                  </a:cubicBezTo>
                  <a:cubicBezTo>
                    <a:pt x="72" y="10"/>
                    <a:pt x="72" y="9"/>
                    <a:pt x="74" y="9"/>
                  </a:cubicBezTo>
                  <a:cubicBezTo>
                    <a:pt x="75" y="8"/>
                    <a:pt x="73" y="7"/>
                    <a:pt x="71" y="8"/>
                  </a:cubicBezTo>
                  <a:cubicBezTo>
                    <a:pt x="69" y="10"/>
                    <a:pt x="68" y="10"/>
                    <a:pt x="69" y="8"/>
                  </a:cubicBezTo>
                  <a:cubicBezTo>
                    <a:pt x="70" y="7"/>
                    <a:pt x="67" y="7"/>
                    <a:pt x="66" y="8"/>
                  </a:cubicBezTo>
                  <a:cubicBezTo>
                    <a:pt x="65" y="9"/>
                    <a:pt x="64" y="9"/>
                    <a:pt x="64" y="10"/>
                  </a:cubicBezTo>
                  <a:cubicBezTo>
                    <a:pt x="64" y="11"/>
                    <a:pt x="62" y="11"/>
                    <a:pt x="60" y="12"/>
                  </a:cubicBezTo>
                  <a:cubicBezTo>
                    <a:pt x="58" y="14"/>
                    <a:pt x="57" y="12"/>
                    <a:pt x="58" y="6"/>
                  </a:cubicBezTo>
                  <a:cubicBezTo>
                    <a:pt x="58" y="2"/>
                    <a:pt x="57" y="5"/>
                    <a:pt x="56" y="4"/>
                  </a:cubicBezTo>
                  <a:cubicBezTo>
                    <a:pt x="56" y="3"/>
                    <a:pt x="58" y="2"/>
                    <a:pt x="55" y="1"/>
                  </a:cubicBezTo>
                  <a:cubicBezTo>
                    <a:pt x="52" y="0"/>
                    <a:pt x="53" y="3"/>
                    <a:pt x="51" y="4"/>
                  </a:cubicBezTo>
                  <a:cubicBezTo>
                    <a:pt x="50" y="5"/>
                    <a:pt x="52" y="6"/>
                    <a:pt x="51" y="7"/>
                  </a:cubicBezTo>
                  <a:cubicBezTo>
                    <a:pt x="50" y="8"/>
                    <a:pt x="49" y="6"/>
                    <a:pt x="47" y="7"/>
                  </a:cubicBezTo>
                  <a:cubicBezTo>
                    <a:pt x="46" y="8"/>
                    <a:pt x="47" y="10"/>
                    <a:pt x="46" y="10"/>
                  </a:cubicBezTo>
                  <a:cubicBezTo>
                    <a:pt x="46" y="10"/>
                    <a:pt x="45" y="8"/>
                    <a:pt x="44" y="9"/>
                  </a:cubicBezTo>
                  <a:cubicBezTo>
                    <a:pt x="42" y="9"/>
                    <a:pt x="41" y="9"/>
                    <a:pt x="40" y="10"/>
                  </a:cubicBezTo>
                  <a:cubicBezTo>
                    <a:pt x="40" y="12"/>
                    <a:pt x="39" y="12"/>
                    <a:pt x="38" y="10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5" y="10"/>
                    <a:pt x="35" y="7"/>
                    <a:pt x="32" y="8"/>
                  </a:cubicBezTo>
                  <a:cubicBezTo>
                    <a:pt x="29" y="9"/>
                    <a:pt x="28" y="6"/>
                    <a:pt x="27" y="8"/>
                  </a:cubicBezTo>
                  <a:cubicBezTo>
                    <a:pt x="25" y="10"/>
                    <a:pt x="23" y="8"/>
                    <a:pt x="22" y="13"/>
                  </a:cubicBezTo>
                  <a:cubicBezTo>
                    <a:pt x="21" y="18"/>
                    <a:pt x="18" y="17"/>
                    <a:pt x="16" y="18"/>
                  </a:cubicBezTo>
                  <a:cubicBezTo>
                    <a:pt x="14" y="19"/>
                    <a:pt x="14" y="22"/>
                    <a:pt x="11" y="23"/>
                  </a:cubicBezTo>
                  <a:cubicBezTo>
                    <a:pt x="8" y="24"/>
                    <a:pt x="10" y="21"/>
                    <a:pt x="7" y="22"/>
                  </a:cubicBezTo>
                  <a:cubicBezTo>
                    <a:pt x="5" y="22"/>
                    <a:pt x="6" y="21"/>
                    <a:pt x="4" y="2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8" name="Freeform 10"/>
            <p:cNvSpPr>
              <a:spLocks/>
            </p:cNvSpPr>
            <p:nvPr/>
          </p:nvSpPr>
          <p:spPr bwMode="auto">
            <a:xfrm>
              <a:off x="2990850" y="4478338"/>
              <a:ext cx="611188" cy="631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6" y="2"/>
                </a:cxn>
                <a:cxn ang="0">
                  <a:pos x="79" y="4"/>
                </a:cxn>
                <a:cxn ang="0">
                  <a:pos x="79" y="8"/>
                </a:cxn>
                <a:cxn ang="0">
                  <a:pos x="82" y="9"/>
                </a:cxn>
                <a:cxn ang="0">
                  <a:pos x="88" y="11"/>
                </a:cxn>
                <a:cxn ang="0">
                  <a:pos x="82" y="16"/>
                </a:cxn>
                <a:cxn ang="0">
                  <a:pos x="75" y="18"/>
                </a:cxn>
                <a:cxn ang="0">
                  <a:pos x="68" y="19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9" y="28"/>
                </a:cxn>
                <a:cxn ang="0">
                  <a:pos x="71" y="30"/>
                </a:cxn>
                <a:cxn ang="0">
                  <a:pos x="73" y="32"/>
                </a:cxn>
                <a:cxn ang="0">
                  <a:pos x="73" y="35"/>
                </a:cxn>
                <a:cxn ang="0">
                  <a:pos x="69" y="44"/>
                </a:cxn>
                <a:cxn ang="0">
                  <a:pos x="67" y="48"/>
                </a:cxn>
                <a:cxn ang="0">
                  <a:pos x="62" y="56"/>
                </a:cxn>
                <a:cxn ang="0">
                  <a:pos x="59" y="60"/>
                </a:cxn>
                <a:cxn ang="0">
                  <a:pos x="57" y="63"/>
                </a:cxn>
                <a:cxn ang="0">
                  <a:pos x="51" y="63"/>
                </a:cxn>
                <a:cxn ang="0">
                  <a:pos x="47" y="66"/>
                </a:cxn>
                <a:cxn ang="0">
                  <a:pos x="47" y="71"/>
                </a:cxn>
                <a:cxn ang="0">
                  <a:pos x="50" y="77"/>
                </a:cxn>
                <a:cxn ang="0">
                  <a:pos x="53" y="83"/>
                </a:cxn>
                <a:cxn ang="0">
                  <a:pos x="53" y="86"/>
                </a:cxn>
                <a:cxn ang="0">
                  <a:pos x="51" y="87"/>
                </a:cxn>
                <a:cxn ang="0">
                  <a:pos x="48" y="87"/>
                </a:cxn>
                <a:cxn ang="0">
                  <a:pos x="44" y="87"/>
                </a:cxn>
                <a:cxn ang="0">
                  <a:pos x="41" y="88"/>
                </a:cxn>
                <a:cxn ang="0">
                  <a:pos x="38" y="91"/>
                </a:cxn>
                <a:cxn ang="0">
                  <a:pos x="35" y="90"/>
                </a:cxn>
                <a:cxn ang="0">
                  <a:pos x="34" y="88"/>
                </a:cxn>
                <a:cxn ang="0">
                  <a:pos x="33" y="86"/>
                </a:cxn>
                <a:cxn ang="0">
                  <a:pos x="32" y="83"/>
                </a:cxn>
                <a:cxn ang="0">
                  <a:pos x="30" y="80"/>
                </a:cxn>
                <a:cxn ang="0">
                  <a:pos x="20" y="80"/>
                </a:cxn>
                <a:cxn ang="0">
                  <a:pos x="16" y="80"/>
                </a:cxn>
                <a:cxn ang="0">
                  <a:pos x="12" y="81"/>
                </a:cxn>
                <a:cxn ang="0">
                  <a:pos x="8" y="81"/>
                </a:cxn>
                <a:cxn ang="0">
                  <a:pos x="4" y="81"/>
                </a:cxn>
                <a:cxn ang="0">
                  <a:pos x="5" y="75"/>
                </a:cxn>
                <a:cxn ang="0">
                  <a:pos x="8" y="72"/>
                </a:cxn>
                <a:cxn ang="0">
                  <a:pos x="12" y="71"/>
                </a:cxn>
                <a:cxn ang="0">
                  <a:pos x="13" y="67"/>
                </a:cxn>
                <a:cxn ang="0">
                  <a:pos x="10" y="66"/>
                </a:cxn>
                <a:cxn ang="0">
                  <a:pos x="10" y="61"/>
                </a:cxn>
                <a:cxn ang="0">
                  <a:pos x="9" y="60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17" y="52"/>
                </a:cxn>
                <a:cxn ang="0">
                  <a:pos x="29" y="46"/>
                </a:cxn>
                <a:cxn ang="0">
                  <a:pos x="37" y="38"/>
                </a:cxn>
                <a:cxn ang="0">
                  <a:pos x="43" y="37"/>
                </a:cxn>
                <a:cxn ang="0">
                  <a:pos x="44" y="31"/>
                </a:cxn>
                <a:cxn ang="0">
                  <a:pos x="48" y="24"/>
                </a:cxn>
                <a:cxn ang="0">
                  <a:pos x="54" y="19"/>
                </a:cxn>
                <a:cxn ang="0">
                  <a:pos x="55" y="11"/>
                </a:cxn>
                <a:cxn ang="0">
                  <a:pos x="61" y="3"/>
                </a:cxn>
                <a:cxn ang="0">
                  <a:pos x="71" y="0"/>
                </a:cxn>
              </a:cxnLst>
              <a:rect l="0" t="0" r="r" b="b"/>
              <a:pathLst>
                <a:path w="88" h="91">
                  <a:moveTo>
                    <a:pt x="71" y="0"/>
                  </a:moveTo>
                  <a:cubicBezTo>
                    <a:pt x="73" y="2"/>
                    <a:pt x="75" y="0"/>
                    <a:pt x="76" y="2"/>
                  </a:cubicBezTo>
                  <a:cubicBezTo>
                    <a:pt x="76" y="4"/>
                    <a:pt x="77" y="1"/>
                    <a:pt x="79" y="4"/>
                  </a:cubicBezTo>
                  <a:cubicBezTo>
                    <a:pt x="80" y="7"/>
                    <a:pt x="78" y="6"/>
                    <a:pt x="79" y="8"/>
                  </a:cubicBezTo>
                  <a:cubicBezTo>
                    <a:pt x="81" y="10"/>
                    <a:pt x="82" y="8"/>
                    <a:pt x="82" y="9"/>
                  </a:cubicBezTo>
                  <a:cubicBezTo>
                    <a:pt x="83" y="10"/>
                    <a:pt x="86" y="11"/>
                    <a:pt x="88" y="11"/>
                  </a:cubicBezTo>
                  <a:cubicBezTo>
                    <a:pt x="83" y="14"/>
                    <a:pt x="85" y="17"/>
                    <a:pt x="82" y="16"/>
                  </a:cubicBezTo>
                  <a:cubicBezTo>
                    <a:pt x="80" y="16"/>
                    <a:pt x="79" y="19"/>
                    <a:pt x="75" y="18"/>
                  </a:cubicBezTo>
                  <a:cubicBezTo>
                    <a:pt x="69" y="15"/>
                    <a:pt x="66" y="18"/>
                    <a:pt x="68" y="19"/>
                  </a:cubicBezTo>
                  <a:cubicBezTo>
                    <a:pt x="70" y="21"/>
                    <a:pt x="66" y="21"/>
                    <a:pt x="69" y="21"/>
                  </a:cubicBezTo>
                  <a:cubicBezTo>
                    <a:pt x="73" y="22"/>
                    <a:pt x="66" y="22"/>
                    <a:pt x="69" y="24"/>
                  </a:cubicBezTo>
                  <a:cubicBezTo>
                    <a:pt x="71" y="26"/>
                    <a:pt x="67" y="26"/>
                    <a:pt x="69" y="28"/>
                  </a:cubicBezTo>
                  <a:cubicBezTo>
                    <a:pt x="71" y="29"/>
                    <a:pt x="70" y="30"/>
                    <a:pt x="71" y="30"/>
                  </a:cubicBezTo>
                  <a:cubicBezTo>
                    <a:pt x="74" y="29"/>
                    <a:pt x="71" y="32"/>
                    <a:pt x="73" y="32"/>
                  </a:cubicBezTo>
                  <a:cubicBezTo>
                    <a:pt x="76" y="33"/>
                    <a:pt x="77" y="33"/>
                    <a:pt x="73" y="35"/>
                  </a:cubicBezTo>
                  <a:cubicBezTo>
                    <a:pt x="68" y="37"/>
                    <a:pt x="74" y="37"/>
                    <a:pt x="69" y="44"/>
                  </a:cubicBezTo>
                  <a:cubicBezTo>
                    <a:pt x="67" y="48"/>
                    <a:pt x="71" y="47"/>
                    <a:pt x="67" y="48"/>
                  </a:cubicBezTo>
                  <a:cubicBezTo>
                    <a:pt x="63" y="50"/>
                    <a:pt x="65" y="55"/>
                    <a:pt x="62" y="56"/>
                  </a:cubicBezTo>
                  <a:cubicBezTo>
                    <a:pt x="59" y="57"/>
                    <a:pt x="60" y="59"/>
                    <a:pt x="59" y="60"/>
                  </a:cubicBezTo>
                  <a:cubicBezTo>
                    <a:pt x="57" y="61"/>
                    <a:pt x="59" y="63"/>
                    <a:pt x="57" y="63"/>
                  </a:cubicBezTo>
                  <a:cubicBezTo>
                    <a:pt x="53" y="63"/>
                    <a:pt x="52" y="65"/>
                    <a:pt x="51" y="63"/>
                  </a:cubicBezTo>
                  <a:cubicBezTo>
                    <a:pt x="49" y="60"/>
                    <a:pt x="49" y="64"/>
                    <a:pt x="47" y="66"/>
                  </a:cubicBezTo>
                  <a:cubicBezTo>
                    <a:pt x="45" y="68"/>
                    <a:pt x="43" y="71"/>
                    <a:pt x="47" y="71"/>
                  </a:cubicBezTo>
                  <a:cubicBezTo>
                    <a:pt x="51" y="72"/>
                    <a:pt x="46" y="77"/>
                    <a:pt x="50" y="77"/>
                  </a:cubicBezTo>
                  <a:cubicBezTo>
                    <a:pt x="53" y="78"/>
                    <a:pt x="49" y="78"/>
                    <a:pt x="53" y="83"/>
                  </a:cubicBezTo>
                  <a:cubicBezTo>
                    <a:pt x="54" y="84"/>
                    <a:pt x="52" y="85"/>
                    <a:pt x="53" y="86"/>
                  </a:cubicBezTo>
                  <a:cubicBezTo>
                    <a:pt x="54" y="86"/>
                    <a:pt x="51" y="88"/>
                    <a:pt x="51" y="87"/>
                  </a:cubicBezTo>
                  <a:cubicBezTo>
                    <a:pt x="50" y="85"/>
                    <a:pt x="49" y="86"/>
                    <a:pt x="48" y="87"/>
                  </a:cubicBezTo>
                  <a:cubicBezTo>
                    <a:pt x="47" y="89"/>
                    <a:pt x="47" y="86"/>
                    <a:pt x="44" y="87"/>
                  </a:cubicBezTo>
                  <a:cubicBezTo>
                    <a:pt x="43" y="87"/>
                    <a:pt x="41" y="86"/>
                    <a:pt x="41" y="88"/>
                  </a:cubicBezTo>
                  <a:cubicBezTo>
                    <a:pt x="42" y="90"/>
                    <a:pt x="38" y="88"/>
                    <a:pt x="38" y="91"/>
                  </a:cubicBezTo>
                  <a:cubicBezTo>
                    <a:pt x="36" y="89"/>
                    <a:pt x="36" y="91"/>
                    <a:pt x="35" y="90"/>
                  </a:cubicBezTo>
                  <a:cubicBezTo>
                    <a:pt x="34" y="89"/>
                    <a:pt x="35" y="89"/>
                    <a:pt x="34" y="88"/>
                  </a:cubicBezTo>
                  <a:cubicBezTo>
                    <a:pt x="33" y="87"/>
                    <a:pt x="34" y="87"/>
                    <a:pt x="33" y="86"/>
                  </a:cubicBezTo>
                  <a:cubicBezTo>
                    <a:pt x="32" y="85"/>
                    <a:pt x="34" y="83"/>
                    <a:pt x="32" y="83"/>
                  </a:cubicBezTo>
                  <a:cubicBezTo>
                    <a:pt x="29" y="83"/>
                    <a:pt x="31" y="82"/>
                    <a:pt x="30" y="80"/>
                  </a:cubicBezTo>
                  <a:cubicBezTo>
                    <a:pt x="30" y="79"/>
                    <a:pt x="21" y="80"/>
                    <a:pt x="20" y="80"/>
                  </a:cubicBezTo>
                  <a:cubicBezTo>
                    <a:pt x="20" y="82"/>
                    <a:pt x="20" y="81"/>
                    <a:pt x="16" y="80"/>
                  </a:cubicBezTo>
                  <a:cubicBezTo>
                    <a:pt x="12" y="79"/>
                    <a:pt x="15" y="82"/>
                    <a:pt x="12" y="81"/>
                  </a:cubicBezTo>
                  <a:cubicBezTo>
                    <a:pt x="8" y="79"/>
                    <a:pt x="9" y="82"/>
                    <a:pt x="8" y="81"/>
                  </a:cubicBezTo>
                  <a:cubicBezTo>
                    <a:pt x="7" y="80"/>
                    <a:pt x="5" y="84"/>
                    <a:pt x="4" y="81"/>
                  </a:cubicBezTo>
                  <a:cubicBezTo>
                    <a:pt x="4" y="79"/>
                    <a:pt x="4" y="77"/>
                    <a:pt x="5" y="75"/>
                  </a:cubicBezTo>
                  <a:cubicBezTo>
                    <a:pt x="6" y="73"/>
                    <a:pt x="8" y="74"/>
                    <a:pt x="8" y="72"/>
                  </a:cubicBezTo>
                  <a:cubicBezTo>
                    <a:pt x="8" y="71"/>
                    <a:pt x="12" y="72"/>
                    <a:pt x="12" y="71"/>
                  </a:cubicBezTo>
                  <a:cubicBezTo>
                    <a:pt x="12" y="69"/>
                    <a:pt x="13" y="68"/>
                    <a:pt x="13" y="67"/>
                  </a:cubicBezTo>
                  <a:cubicBezTo>
                    <a:pt x="12" y="67"/>
                    <a:pt x="9" y="68"/>
                    <a:pt x="10" y="66"/>
                  </a:cubicBezTo>
                  <a:cubicBezTo>
                    <a:pt x="11" y="65"/>
                    <a:pt x="10" y="63"/>
                    <a:pt x="10" y="61"/>
                  </a:cubicBezTo>
                  <a:cubicBezTo>
                    <a:pt x="10" y="59"/>
                    <a:pt x="10" y="62"/>
                    <a:pt x="9" y="60"/>
                  </a:cubicBezTo>
                  <a:cubicBezTo>
                    <a:pt x="8" y="58"/>
                    <a:pt x="5" y="60"/>
                    <a:pt x="4" y="56"/>
                  </a:cubicBezTo>
                  <a:cubicBezTo>
                    <a:pt x="3" y="53"/>
                    <a:pt x="2" y="52"/>
                    <a:pt x="0" y="50"/>
                  </a:cubicBezTo>
                  <a:cubicBezTo>
                    <a:pt x="3" y="49"/>
                    <a:pt x="7" y="55"/>
                    <a:pt x="17" y="52"/>
                  </a:cubicBezTo>
                  <a:cubicBezTo>
                    <a:pt x="28" y="50"/>
                    <a:pt x="29" y="50"/>
                    <a:pt x="29" y="46"/>
                  </a:cubicBezTo>
                  <a:cubicBezTo>
                    <a:pt x="28" y="41"/>
                    <a:pt x="34" y="40"/>
                    <a:pt x="37" y="38"/>
                  </a:cubicBezTo>
                  <a:cubicBezTo>
                    <a:pt x="40" y="35"/>
                    <a:pt x="42" y="39"/>
                    <a:pt x="43" y="37"/>
                  </a:cubicBezTo>
                  <a:cubicBezTo>
                    <a:pt x="44" y="36"/>
                    <a:pt x="43" y="35"/>
                    <a:pt x="44" y="31"/>
                  </a:cubicBezTo>
                  <a:cubicBezTo>
                    <a:pt x="46" y="26"/>
                    <a:pt x="51" y="29"/>
                    <a:pt x="48" y="24"/>
                  </a:cubicBezTo>
                  <a:cubicBezTo>
                    <a:pt x="44" y="18"/>
                    <a:pt x="54" y="25"/>
                    <a:pt x="54" y="19"/>
                  </a:cubicBezTo>
                  <a:cubicBezTo>
                    <a:pt x="54" y="16"/>
                    <a:pt x="57" y="15"/>
                    <a:pt x="55" y="11"/>
                  </a:cubicBezTo>
                  <a:cubicBezTo>
                    <a:pt x="53" y="7"/>
                    <a:pt x="54" y="5"/>
                    <a:pt x="61" y="3"/>
                  </a:cubicBezTo>
                  <a:cubicBezTo>
                    <a:pt x="67" y="0"/>
                    <a:pt x="69" y="4"/>
                    <a:pt x="71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79" name="Freeform 11"/>
            <p:cNvSpPr>
              <a:spLocks/>
            </p:cNvSpPr>
            <p:nvPr/>
          </p:nvSpPr>
          <p:spPr bwMode="auto">
            <a:xfrm>
              <a:off x="2379663" y="4338638"/>
              <a:ext cx="701675" cy="709612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52" y="21"/>
                </a:cxn>
                <a:cxn ang="0">
                  <a:pos x="52" y="18"/>
                </a:cxn>
                <a:cxn ang="0">
                  <a:pos x="65" y="13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6" y="23"/>
                </a:cxn>
                <a:cxn ang="0">
                  <a:pos x="90" y="26"/>
                </a:cxn>
                <a:cxn ang="0">
                  <a:pos x="90" y="31"/>
                </a:cxn>
                <a:cxn ang="0">
                  <a:pos x="88" y="57"/>
                </a:cxn>
                <a:cxn ang="0">
                  <a:pos x="88" y="70"/>
                </a:cxn>
                <a:cxn ang="0">
                  <a:pos x="97" y="80"/>
                </a:cxn>
                <a:cxn ang="0">
                  <a:pos x="98" y="86"/>
                </a:cxn>
                <a:cxn ang="0">
                  <a:pos x="100" y="91"/>
                </a:cxn>
                <a:cxn ang="0">
                  <a:pos x="93" y="95"/>
                </a:cxn>
                <a:cxn ang="0">
                  <a:pos x="90" y="101"/>
                </a:cxn>
                <a:cxn ang="0">
                  <a:pos x="86" y="100"/>
                </a:cxn>
                <a:cxn ang="0">
                  <a:pos x="76" y="98"/>
                </a:cxn>
                <a:cxn ang="0">
                  <a:pos x="69" y="96"/>
                </a:cxn>
                <a:cxn ang="0">
                  <a:pos x="62" y="89"/>
                </a:cxn>
                <a:cxn ang="0">
                  <a:pos x="55" y="92"/>
                </a:cxn>
                <a:cxn ang="0">
                  <a:pos x="45" y="86"/>
                </a:cxn>
                <a:cxn ang="0">
                  <a:pos x="36" y="77"/>
                </a:cxn>
                <a:cxn ang="0">
                  <a:pos x="30" y="68"/>
                </a:cxn>
                <a:cxn ang="0">
                  <a:pos x="24" y="69"/>
                </a:cxn>
                <a:cxn ang="0">
                  <a:pos x="20" y="62"/>
                </a:cxn>
                <a:cxn ang="0">
                  <a:pos x="12" y="47"/>
                </a:cxn>
                <a:cxn ang="0">
                  <a:pos x="11" y="32"/>
                </a:cxn>
                <a:cxn ang="0">
                  <a:pos x="7" y="27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23" y="4"/>
                </a:cxn>
                <a:cxn ang="0">
                  <a:pos x="23" y="6"/>
                </a:cxn>
                <a:cxn ang="0">
                  <a:pos x="21" y="8"/>
                </a:cxn>
                <a:cxn ang="0">
                  <a:pos x="23" y="10"/>
                </a:cxn>
                <a:cxn ang="0">
                  <a:pos x="26" y="11"/>
                </a:cxn>
              </a:cxnLst>
              <a:rect l="0" t="0" r="r" b="b"/>
              <a:pathLst>
                <a:path w="101" h="102">
                  <a:moveTo>
                    <a:pt x="26" y="11"/>
                  </a:moveTo>
                  <a:cubicBezTo>
                    <a:pt x="26" y="21"/>
                    <a:pt x="31" y="15"/>
                    <a:pt x="33" y="19"/>
                  </a:cubicBezTo>
                  <a:cubicBezTo>
                    <a:pt x="34" y="22"/>
                    <a:pt x="41" y="24"/>
                    <a:pt x="42" y="24"/>
                  </a:cubicBezTo>
                  <a:cubicBezTo>
                    <a:pt x="44" y="23"/>
                    <a:pt x="51" y="21"/>
                    <a:pt x="52" y="21"/>
                  </a:cubicBezTo>
                  <a:cubicBezTo>
                    <a:pt x="52" y="22"/>
                    <a:pt x="49" y="22"/>
                    <a:pt x="52" y="22"/>
                  </a:cubicBezTo>
                  <a:cubicBezTo>
                    <a:pt x="54" y="22"/>
                    <a:pt x="52" y="20"/>
                    <a:pt x="52" y="18"/>
                  </a:cubicBezTo>
                  <a:cubicBezTo>
                    <a:pt x="59" y="18"/>
                    <a:pt x="54" y="16"/>
                    <a:pt x="59" y="14"/>
                  </a:cubicBezTo>
                  <a:cubicBezTo>
                    <a:pt x="62" y="12"/>
                    <a:pt x="64" y="15"/>
                    <a:pt x="65" y="13"/>
                  </a:cubicBezTo>
                  <a:cubicBezTo>
                    <a:pt x="65" y="12"/>
                    <a:pt x="67" y="11"/>
                    <a:pt x="68" y="12"/>
                  </a:cubicBezTo>
                  <a:cubicBezTo>
                    <a:pt x="68" y="13"/>
                    <a:pt x="69" y="11"/>
                    <a:pt x="70" y="13"/>
                  </a:cubicBezTo>
                  <a:cubicBezTo>
                    <a:pt x="70" y="15"/>
                    <a:pt x="74" y="14"/>
                    <a:pt x="74" y="16"/>
                  </a:cubicBezTo>
                  <a:cubicBezTo>
                    <a:pt x="75" y="17"/>
                    <a:pt x="75" y="15"/>
                    <a:pt x="78" y="16"/>
                  </a:cubicBezTo>
                  <a:cubicBezTo>
                    <a:pt x="82" y="17"/>
                    <a:pt x="79" y="19"/>
                    <a:pt x="82" y="20"/>
                  </a:cubicBezTo>
                  <a:cubicBezTo>
                    <a:pt x="85" y="21"/>
                    <a:pt x="84" y="23"/>
                    <a:pt x="86" y="23"/>
                  </a:cubicBezTo>
                  <a:cubicBezTo>
                    <a:pt x="88" y="23"/>
                    <a:pt x="89" y="23"/>
                    <a:pt x="90" y="24"/>
                  </a:cubicBezTo>
                  <a:cubicBezTo>
                    <a:pt x="90" y="25"/>
                    <a:pt x="89" y="24"/>
                    <a:pt x="90" y="26"/>
                  </a:cubicBezTo>
                  <a:cubicBezTo>
                    <a:pt x="90" y="27"/>
                    <a:pt x="89" y="28"/>
                    <a:pt x="90" y="28"/>
                  </a:cubicBezTo>
                  <a:cubicBezTo>
                    <a:pt x="91" y="29"/>
                    <a:pt x="90" y="30"/>
                    <a:pt x="90" y="31"/>
                  </a:cubicBezTo>
                  <a:cubicBezTo>
                    <a:pt x="89" y="40"/>
                    <a:pt x="86" y="37"/>
                    <a:pt x="86" y="42"/>
                  </a:cubicBezTo>
                  <a:cubicBezTo>
                    <a:pt x="87" y="47"/>
                    <a:pt x="88" y="52"/>
                    <a:pt x="88" y="57"/>
                  </a:cubicBezTo>
                  <a:cubicBezTo>
                    <a:pt x="87" y="62"/>
                    <a:pt x="93" y="57"/>
                    <a:pt x="93" y="61"/>
                  </a:cubicBezTo>
                  <a:cubicBezTo>
                    <a:pt x="94" y="65"/>
                    <a:pt x="88" y="67"/>
                    <a:pt x="88" y="70"/>
                  </a:cubicBezTo>
                  <a:cubicBezTo>
                    <a:pt x="90" y="72"/>
                    <a:pt x="91" y="73"/>
                    <a:pt x="92" y="76"/>
                  </a:cubicBezTo>
                  <a:cubicBezTo>
                    <a:pt x="93" y="80"/>
                    <a:pt x="96" y="78"/>
                    <a:pt x="97" y="80"/>
                  </a:cubicBezTo>
                  <a:cubicBezTo>
                    <a:pt x="98" y="82"/>
                    <a:pt x="98" y="79"/>
                    <a:pt x="98" y="81"/>
                  </a:cubicBezTo>
                  <a:cubicBezTo>
                    <a:pt x="98" y="83"/>
                    <a:pt x="99" y="85"/>
                    <a:pt x="98" y="86"/>
                  </a:cubicBezTo>
                  <a:cubicBezTo>
                    <a:pt x="97" y="88"/>
                    <a:pt x="100" y="87"/>
                    <a:pt x="101" y="87"/>
                  </a:cubicBezTo>
                  <a:cubicBezTo>
                    <a:pt x="101" y="88"/>
                    <a:pt x="100" y="89"/>
                    <a:pt x="100" y="91"/>
                  </a:cubicBezTo>
                  <a:cubicBezTo>
                    <a:pt x="100" y="92"/>
                    <a:pt x="96" y="91"/>
                    <a:pt x="96" y="92"/>
                  </a:cubicBezTo>
                  <a:cubicBezTo>
                    <a:pt x="96" y="94"/>
                    <a:pt x="94" y="93"/>
                    <a:pt x="93" y="95"/>
                  </a:cubicBezTo>
                  <a:cubicBezTo>
                    <a:pt x="92" y="97"/>
                    <a:pt x="92" y="99"/>
                    <a:pt x="92" y="101"/>
                  </a:cubicBezTo>
                  <a:cubicBezTo>
                    <a:pt x="91" y="100"/>
                    <a:pt x="92" y="102"/>
                    <a:pt x="90" y="101"/>
                  </a:cubicBezTo>
                  <a:cubicBezTo>
                    <a:pt x="88" y="100"/>
                    <a:pt x="87" y="101"/>
                    <a:pt x="87" y="100"/>
                  </a:cubicBezTo>
                  <a:cubicBezTo>
                    <a:pt x="86" y="99"/>
                    <a:pt x="86" y="99"/>
                    <a:pt x="86" y="100"/>
                  </a:cubicBezTo>
                  <a:cubicBezTo>
                    <a:pt x="86" y="101"/>
                    <a:pt x="81" y="99"/>
                    <a:pt x="80" y="99"/>
                  </a:cubicBezTo>
                  <a:cubicBezTo>
                    <a:pt x="78" y="100"/>
                    <a:pt x="79" y="99"/>
                    <a:pt x="76" y="98"/>
                  </a:cubicBezTo>
                  <a:cubicBezTo>
                    <a:pt x="74" y="98"/>
                    <a:pt x="75" y="99"/>
                    <a:pt x="73" y="98"/>
                  </a:cubicBezTo>
                  <a:cubicBezTo>
                    <a:pt x="72" y="97"/>
                    <a:pt x="70" y="98"/>
                    <a:pt x="69" y="96"/>
                  </a:cubicBezTo>
                  <a:cubicBezTo>
                    <a:pt x="69" y="95"/>
                    <a:pt x="69" y="89"/>
                    <a:pt x="66" y="88"/>
                  </a:cubicBezTo>
                  <a:cubicBezTo>
                    <a:pt x="63" y="87"/>
                    <a:pt x="63" y="89"/>
                    <a:pt x="62" y="89"/>
                  </a:cubicBezTo>
                  <a:cubicBezTo>
                    <a:pt x="60" y="89"/>
                    <a:pt x="61" y="90"/>
                    <a:pt x="60" y="90"/>
                  </a:cubicBezTo>
                  <a:cubicBezTo>
                    <a:pt x="58" y="90"/>
                    <a:pt x="57" y="93"/>
                    <a:pt x="55" y="92"/>
                  </a:cubicBezTo>
                  <a:cubicBezTo>
                    <a:pt x="53" y="90"/>
                    <a:pt x="52" y="92"/>
                    <a:pt x="49" y="89"/>
                  </a:cubicBezTo>
                  <a:cubicBezTo>
                    <a:pt x="48" y="88"/>
                    <a:pt x="45" y="87"/>
                    <a:pt x="45" y="86"/>
                  </a:cubicBezTo>
                  <a:cubicBezTo>
                    <a:pt x="46" y="84"/>
                    <a:pt x="40" y="84"/>
                    <a:pt x="38" y="82"/>
                  </a:cubicBezTo>
                  <a:cubicBezTo>
                    <a:pt x="36" y="79"/>
                    <a:pt x="38" y="79"/>
                    <a:pt x="36" y="77"/>
                  </a:cubicBezTo>
                  <a:cubicBezTo>
                    <a:pt x="35" y="75"/>
                    <a:pt x="36" y="73"/>
                    <a:pt x="34" y="71"/>
                  </a:cubicBezTo>
                  <a:cubicBezTo>
                    <a:pt x="31" y="69"/>
                    <a:pt x="33" y="66"/>
                    <a:pt x="30" y="68"/>
                  </a:cubicBezTo>
                  <a:cubicBezTo>
                    <a:pt x="28" y="70"/>
                    <a:pt x="26" y="65"/>
                    <a:pt x="26" y="67"/>
                  </a:cubicBezTo>
                  <a:cubicBezTo>
                    <a:pt x="26" y="69"/>
                    <a:pt x="25" y="68"/>
                    <a:pt x="24" y="69"/>
                  </a:cubicBezTo>
                  <a:cubicBezTo>
                    <a:pt x="24" y="67"/>
                    <a:pt x="23" y="67"/>
                    <a:pt x="22" y="66"/>
                  </a:cubicBezTo>
                  <a:cubicBezTo>
                    <a:pt x="21" y="66"/>
                    <a:pt x="21" y="64"/>
                    <a:pt x="20" y="62"/>
                  </a:cubicBezTo>
                  <a:cubicBezTo>
                    <a:pt x="19" y="60"/>
                    <a:pt x="21" y="58"/>
                    <a:pt x="19" y="54"/>
                  </a:cubicBezTo>
                  <a:cubicBezTo>
                    <a:pt x="17" y="51"/>
                    <a:pt x="12" y="50"/>
                    <a:pt x="12" y="47"/>
                  </a:cubicBezTo>
                  <a:cubicBezTo>
                    <a:pt x="11" y="43"/>
                    <a:pt x="7" y="44"/>
                    <a:pt x="8" y="40"/>
                  </a:cubicBezTo>
                  <a:cubicBezTo>
                    <a:pt x="8" y="36"/>
                    <a:pt x="13" y="35"/>
                    <a:pt x="11" y="32"/>
                  </a:cubicBezTo>
                  <a:cubicBezTo>
                    <a:pt x="10" y="29"/>
                    <a:pt x="13" y="30"/>
                    <a:pt x="13" y="29"/>
                  </a:cubicBezTo>
                  <a:cubicBezTo>
                    <a:pt x="12" y="28"/>
                    <a:pt x="7" y="29"/>
                    <a:pt x="7" y="27"/>
                  </a:cubicBezTo>
                  <a:cubicBezTo>
                    <a:pt x="7" y="25"/>
                    <a:pt x="5" y="23"/>
                    <a:pt x="4" y="20"/>
                  </a:cubicBezTo>
                  <a:cubicBezTo>
                    <a:pt x="4" y="18"/>
                    <a:pt x="3" y="18"/>
                    <a:pt x="3" y="16"/>
                  </a:cubicBezTo>
                  <a:cubicBezTo>
                    <a:pt x="4" y="15"/>
                    <a:pt x="1" y="15"/>
                    <a:pt x="1" y="14"/>
                  </a:cubicBezTo>
                  <a:cubicBezTo>
                    <a:pt x="1" y="13"/>
                    <a:pt x="3" y="13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3" y="3"/>
                    <a:pt x="2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7" y="7"/>
                    <a:pt x="10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18" y="3"/>
                    <a:pt x="20" y="1"/>
                    <a:pt x="21" y="2"/>
                  </a:cubicBezTo>
                  <a:cubicBezTo>
                    <a:pt x="21" y="2"/>
                    <a:pt x="23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3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2" y="9"/>
                    <a:pt x="22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4" y="10"/>
                    <a:pt x="23" y="12"/>
                    <a:pt x="26" y="1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0" name="Freeform 12"/>
            <p:cNvSpPr>
              <a:spLocks/>
            </p:cNvSpPr>
            <p:nvPr/>
          </p:nvSpPr>
          <p:spPr bwMode="auto">
            <a:xfrm>
              <a:off x="1733550" y="4221163"/>
              <a:ext cx="674688" cy="319087"/>
            </a:xfrm>
            <a:custGeom>
              <a:avLst/>
              <a:gdLst/>
              <a:ahLst/>
              <a:cxnLst>
                <a:cxn ang="0">
                  <a:pos x="91" y="9"/>
                </a:cxn>
                <a:cxn ang="0">
                  <a:pos x="92" y="12"/>
                </a:cxn>
                <a:cxn ang="0">
                  <a:pos x="92" y="15"/>
                </a:cxn>
                <a:cxn ang="0">
                  <a:pos x="96" y="17"/>
                </a:cxn>
                <a:cxn ang="0">
                  <a:pos x="97" y="19"/>
                </a:cxn>
                <a:cxn ang="0">
                  <a:pos x="93" y="21"/>
                </a:cxn>
                <a:cxn ang="0">
                  <a:pos x="94" y="24"/>
                </a:cxn>
                <a:cxn ang="0">
                  <a:pos x="95" y="28"/>
                </a:cxn>
                <a:cxn ang="0">
                  <a:pos x="94" y="31"/>
                </a:cxn>
                <a:cxn ang="0">
                  <a:pos x="97" y="37"/>
                </a:cxn>
                <a:cxn ang="0">
                  <a:pos x="95" y="38"/>
                </a:cxn>
                <a:cxn ang="0">
                  <a:pos x="91" y="36"/>
                </a:cxn>
                <a:cxn ang="0">
                  <a:pos x="88" y="35"/>
                </a:cxn>
                <a:cxn ang="0">
                  <a:pos x="87" y="35"/>
                </a:cxn>
                <a:cxn ang="0">
                  <a:pos x="87" y="35"/>
                </a:cxn>
                <a:cxn ang="0">
                  <a:pos x="85" y="36"/>
                </a:cxn>
                <a:cxn ang="0">
                  <a:pos x="81" y="37"/>
                </a:cxn>
                <a:cxn ang="0">
                  <a:pos x="68" y="40"/>
                </a:cxn>
                <a:cxn ang="0">
                  <a:pos x="59" y="40"/>
                </a:cxn>
                <a:cxn ang="0">
                  <a:pos x="55" y="39"/>
                </a:cxn>
                <a:cxn ang="0">
                  <a:pos x="55" y="43"/>
                </a:cxn>
                <a:cxn ang="0">
                  <a:pos x="52" y="46"/>
                </a:cxn>
                <a:cxn ang="0">
                  <a:pos x="51" y="43"/>
                </a:cxn>
                <a:cxn ang="0">
                  <a:pos x="49" y="40"/>
                </a:cxn>
                <a:cxn ang="0">
                  <a:pos x="36" y="45"/>
                </a:cxn>
                <a:cxn ang="0">
                  <a:pos x="23" y="43"/>
                </a:cxn>
                <a:cxn ang="0">
                  <a:pos x="16" y="41"/>
                </a:cxn>
                <a:cxn ang="0">
                  <a:pos x="10" y="40"/>
                </a:cxn>
                <a:cxn ang="0">
                  <a:pos x="10" y="38"/>
                </a:cxn>
                <a:cxn ang="0">
                  <a:pos x="7" y="36"/>
                </a:cxn>
                <a:cxn ang="0">
                  <a:pos x="6" y="32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16" y="9"/>
                </a:cxn>
                <a:cxn ang="0">
                  <a:pos x="24" y="8"/>
                </a:cxn>
                <a:cxn ang="0">
                  <a:pos x="36" y="3"/>
                </a:cxn>
                <a:cxn ang="0">
                  <a:pos x="50" y="4"/>
                </a:cxn>
                <a:cxn ang="0">
                  <a:pos x="58" y="9"/>
                </a:cxn>
                <a:cxn ang="0">
                  <a:pos x="71" y="9"/>
                </a:cxn>
                <a:cxn ang="0">
                  <a:pos x="83" y="6"/>
                </a:cxn>
                <a:cxn ang="0">
                  <a:pos x="86" y="5"/>
                </a:cxn>
                <a:cxn ang="0">
                  <a:pos x="89" y="7"/>
                </a:cxn>
                <a:cxn ang="0">
                  <a:pos x="91" y="8"/>
                </a:cxn>
              </a:cxnLst>
              <a:rect l="0" t="0" r="r" b="b"/>
              <a:pathLst>
                <a:path w="97" h="46">
                  <a:moveTo>
                    <a:pt x="91" y="9"/>
                  </a:move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0" y="9"/>
                    <a:pt x="91" y="9"/>
                  </a:cubicBezTo>
                  <a:cubicBezTo>
                    <a:pt x="91" y="10"/>
                    <a:pt x="92" y="11"/>
                    <a:pt x="92" y="12"/>
                  </a:cubicBezTo>
                  <a:cubicBezTo>
                    <a:pt x="92" y="13"/>
                    <a:pt x="91" y="13"/>
                    <a:pt x="91" y="14"/>
                  </a:cubicBezTo>
                  <a:cubicBezTo>
                    <a:pt x="91" y="15"/>
                    <a:pt x="92" y="15"/>
                    <a:pt x="92" y="15"/>
                  </a:cubicBezTo>
                  <a:cubicBezTo>
                    <a:pt x="92" y="16"/>
                    <a:pt x="91" y="16"/>
                    <a:pt x="91" y="16"/>
                  </a:cubicBezTo>
                  <a:cubicBezTo>
                    <a:pt x="93" y="17"/>
                    <a:pt x="95" y="16"/>
                    <a:pt x="96" y="17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7"/>
                    <a:pt x="96" y="20"/>
                    <a:pt x="95" y="21"/>
                  </a:cubicBezTo>
                  <a:cubicBezTo>
                    <a:pt x="95" y="21"/>
                    <a:pt x="93" y="20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5" y="24"/>
                    <a:pt x="95" y="25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6" y="30"/>
                    <a:pt x="94" y="30"/>
                    <a:pt x="94" y="31"/>
                  </a:cubicBezTo>
                  <a:cubicBezTo>
                    <a:pt x="94" y="32"/>
                    <a:pt x="97" y="32"/>
                    <a:pt x="96" y="33"/>
                  </a:cubicBezTo>
                  <a:cubicBezTo>
                    <a:pt x="96" y="35"/>
                    <a:pt x="97" y="35"/>
                    <a:pt x="97" y="37"/>
                  </a:cubicBezTo>
                  <a:cubicBezTo>
                    <a:pt x="97" y="37"/>
                    <a:pt x="97" y="37"/>
                    <a:pt x="96" y="37"/>
                  </a:cubicBezTo>
                  <a:cubicBezTo>
                    <a:pt x="96" y="37"/>
                    <a:pt x="95" y="38"/>
                    <a:pt x="95" y="38"/>
                  </a:cubicBezTo>
                  <a:cubicBezTo>
                    <a:pt x="94" y="37"/>
                    <a:pt x="95" y="36"/>
                    <a:pt x="94" y="36"/>
                  </a:cubicBezTo>
                  <a:cubicBezTo>
                    <a:pt x="93" y="35"/>
                    <a:pt x="93" y="37"/>
                    <a:pt x="91" y="36"/>
                  </a:cubicBezTo>
                  <a:cubicBezTo>
                    <a:pt x="90" y="36"/>
                    <a:pt x="90" y="35"/>
                    <a:pt x="89" y="35"/>
                  </a:cubicBezTo>
                  <a:cubicBezTo>
                    <a:pt x="89" y="35"/>
                    <a:pt x="89" y="35"/>
                    <a:pt x="88" y="35"/>
                  </a:cubicBezTo>
                  <a:cubicBezTo>
                    <a:pt x="88" y="35"/>
                    <a:pt x="88" y="36"/>
                    <a:pt x="88" y="36"/>
                  </a:cubicBezTo>
                  <a:cubicBezTo>
                    <a:pt x="88" y="36"/>
                    <a:pt x="88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6"/>
                    <a:pt x="86" y="37"/>
                    <a:pt x="85" y="37"/>
                  </a:cubicBezTo>
                  <a:cubicBezTo>
                    <a:pt x="85" y="37"/>
                    <a:pt x="85" y="36"/>
                    <a:pt x="85" y="36"/>
                  </a:cubicBezTo>
                  <a:cubicBezTo>
                    <a:pt x="85" y="36"/>
                    <a:pt x="84" y="35"/>
                    <a:pt x="84" y="36"/>
                  </a:cubicBezTo>
                  <a:cubicBezTo>
                    <a:pt x="83" y="37"/>
                    <a:pt x="82" y="37"/>
                    <a:pt x="81" y="37"/>
                  </a:cubicBezTo>
                  <a:cubicBezTo>
                    <a:pt x="79" y="37"/>
                    <a:pt x="78" y="37"/>
                    <a:pt x="77" y="37"/>
                  </a:cubicBezTo>
                  <a:cubicBezTo>
                    <a:pt x="74" y="38"/>
                    <a:pt x="72" y="40"/>
                    <a:pt x="68" y="40"/>
                  </a:cubicBezTo>
                  <a:cubicBezTo>
                    <a:pt x="66" y="40"/>
                    <a:pt x="66" y="39"/>
                    <a:pt x="64" y="38"/>
                  </a:cubicBezTo>
                  <a:cubicBezTo>
                    <a:pt x="62" y="38"/>
                    <a:pt x="61" y="40"/>
                    <a:pt x="59" y="40"/>
                  </a:cubicBezTo>
                  <a:cubicBezTo>
                    <a:pt x="59" y="40"/>
                    <a:pt x="58" y="40"/>
                    <a:pt x="58" y="40"/>
                  </a:cubicBezTo>
                  <a:cubicBezTo>
                    <a:pt x="57" y="40"/>
                    <a:pt x="55" y="39"/>
                    <a:pt x="55" y="39"/>
                  </a:cubicBezTo>
                  <a:cubicBezTo>
                    <a:pt x="55" y="39"/>
                    <a:pt x="54" y="41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4" y="43"/>
                    <a:pt x="54" y="43"/>
                  </a:cubicBezTo>
                  <a:cubicBezTo>
                    <a:pt x="53" y="43"/>
                    <a:pt x="53" y="46"/>
                    <a:pt x="52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2" y="44"/>
                    <a:pt x="51" y="44"/>
                    <a:pt x="51" y="43"/>
                  </a:cubicBezTo>
                  <a:cubicBezTo>
                    <a:pt x="50" y="42"/>
                    <a:pt x="53" y="41"/>
                    <a:pt x="53" y="39"/>
                  </a:cubicBezTo>
                  <a:cubicBezTo>
                    <a:pt x="52" y="38"/>
                    <a:pt x="52" y="38"/>
                    <a:pt x="49" y="40"/>
                  </a:cubicBezTo>
                  <a:cubicBezTo>
                    <a:pt x="47" y="43"/>
                    <a:pt x="47" y="36"/>
                    <a:pt x="42" y="41"/>
                  </a:cubicBezTo>
                  <a:cubicBezTo>
                    <a:pt x="39" y="45"/>
                    <a:pt x="39" y="43"/>
                    <a:pt x="36" y="45"/>
                  </a:cubicBezTo>
                  <a:cubicBezTo>
                    <a:pt x="33" y="46"/>
                    <a:pt x="33" y="41"/>
                    <a:pt x="27" y="39"/>
                  </a:cubicBezTo>
                  <a:cubicBezTo>
                    <a:pt x="21" y="37"/>
                    <a:pt x="24" y="42"/>
                    <a:pt x="23" y="43"/>
                  </a:cubicBezTo>
                  <a:cubicBezTo>
                    <a:pt x="22" y="44"/>
                    <a:pt x="22" y="42"/>
                    <a:pt x="20" y="44"/>
                  </a:cubicBezTo>
                  <a:cubicBezTo>
                    <a:pt x="19" y="45"/>
                    <a:pt x="16" y="43"/>
                    <a:pt x="16" y="41"/>
                  </a:cubicBezTo>
                  <a:cubicBezTo>
                    <a:pt x="15" y="38"/>
                    <a:pt x="15" y="41"/>
                    <a:pt x="13" y="40"/>
                  </a:cubicBezTo>
                  <a:cubicBezTo>
                    <a:pt x="12" y="38"/>
                    <a:pt x="10" y="42"/>
                    <a:pt x="10" y="40"/>
                  </a:cubicBezTo>
                  <a:cubicBezTo>
                    <a:pt x="10" y="39"/>
                    <a:pt x="7" y="41"/>
                    <a:pt x="7" y="40"/>
                  </a:cubicBezTo>
                  <a:cubicBezTo>
                    <a:pt x="6" y="39"/>
                    <a:pt x="9" y="40"/>
                    <a:pt x="10" y="38"/>
                  </a:cubicBezTo>
                  <a:cubicBezTo>
                    <a:pt x="11" y="37"/>
                    <a:pt x="7" y="39"/>
                    <a:pt x="6" y="38"/>
                  </a:cubicBezTo>
                  <a:cubicBezTo>
                    <a:pt x="5" y="36"/>
                    <a:pt x="8" y="38"/>
                    <a:pt x="7" y="36"/>
                  </a:cubicBezTo>
                  <a:cubicBezTo>
                    <a:pt x="7" y="35"/>
                    <a:pt x="6" y="36"/>
                    <a:pt x="6" y="35"/>
                  </a:cubicBezTo>
                  <a:cubicBezTo>
                    <a:pt x="6" y="33"/>
                    <a:pt x="5" y="34"/>
                    <a:pt x="6" y="32"/>
                  </a:cubicBezTo>
                  <a:cubicBezTo>
                    <a:pt x="7" y="30"/>
                    <a:pt x="5" y="31"/>
                    <a:pt x="4" y="30"/>
                  </a:cubicBezTo>
                  <a:cubicBezTo>
                    <a:pt x="3" y="29"/>
                    <a:pt x="3" y="31"/>
                    <a:pt x="2" y="29"/>
                  </a:cubicBezTo>
                  <a:cubicBezTo>
                    <a:pt x="1" y="28"/>
                    <a:pt x="2" y="25"/>
                    <a:pt x="3" y="27"/>
                  </a:cubicBezTo>
                  <a:cubicBezTo>
                    <a:pt x="3" y="30"/>
                    <a:pt x="6" y="28"/>
                    <a:pt x="4" y="27"/>
                  </a:cubicBezTo>
                  <a:cubicBezTo>
                    <a:pt x="2" y="26"/>
                    <a:pt x="6" y="25"/>
                    <a:pt x="4" y="24"/>
                  </a:cubicBezTo>
                  <a:cubicBezTo>
                    <a:pt x="3" y="24"/>
                    <a:pt x="5" y="23"/>
                    <a:pt x="3" y="22"/>
                  </a:cubicBezTo>
                  <a:cubicBezTo>
                    <a:pt x="2" y="21"/>
                    <a:pt x="6" y="19"/>
                    <a:pt x="3" y="20"/>
                  </a:cubicBezTo>
                  <a:cubicBezTo>
                    <a:pt x="0" y="21"/>
                    <a:pt x="0" y="21"/>
                    <a:pt x="0" y="18"/>
                  </a:cubicBezTo>
                  <a:cubicBezTo>
                    <a:pt x="1" y="16"/>
                    <a:pt x="1" y="17"/>
                    <a:pt x="2" y="16"/>
                  </a:cubicBezTo>
                  <a:cubicBezTo>
                    <a:pt x="4" y="13"/>
                    <a:pt x="6" y="13"/>
                    <a:pt x="7" y="14"/>
                  </a:cubicBezTo>
                  <a:cubicBezTo>
                    <a:pt x="7" y="15"/>
                    <a:pt x="9" y="15"/>
                    <a:pt x="8" y="14"/>
                  </a:cubicBezTo>
                  <a:cubicBezTo>
                    <a:pt x="7" y="13"/>
                    <a:pt x="11" y="12"/>
                    <a:pt x="10" y="13"/>
                  </a:cubicBezTo>
                  <a:cubicBezTo>
                    <a:pt x="10" y="14"/>
                    <a:pt x="15" y="14"/>
                    <a:pt x="15" y="14"/>
                  </a:cubicBezTo>
                  <a:cubicBezTo>
                    <a:pt x="16" y="13"/>
                    <a:pt x="11" y="13"/>
                    <a:pt x="17" y="12"/>
                  </a:cubicBezTo>
                  <a:cubicBezTo>
                    <a:pt x="22" y="11"/>
                    <a:pt x="18" y="12"/>
                    <a:pt x="17" y="11"/>
                  </a:cubicBezTo>
                  <a:cubicBezTo>
                    <a:pt x="16" y="10"/>
                    <a:pt x="15" y="10"/>
                    <a:pt x="16" y="9"/>
                  </a:cubicBezTo>
                  <a:cubicBezTo>
                    <a:pt x="16" y="8"/>
                    <a:pt x="16" y="8"/>
                    <a:pt x="19" y="8"/>
                  </a:cubicBezTo>
                  <a:cubicBezTo>
                    <a:pt x="21" y="9"/>
                    <a:pt x="21" y="7"/>
                    <a:pt x="24" y="8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7"/>
                    <a:pt x="30" y="5"/>
                    <a:pt x="36" y="3"/>
                  </a:cubicBezTo>
                  <a:cubicBezTo>
                    <a:pt x="41" y="1"/>
                    <a:pt x="43" y="4"/>
                    <a:pt x="46" y="2"/>
                  </a:cubicBezTo>
                  <a:cubicBezTo>
                    <a:pt x="49" y="0"/>
                    <a:pt x="46" y="6"/>
                    <a:pt x="50" y="4"/>
                  </a:cubicBezTo>
                  <a:cubicBezTo>
                    <a:pt x="54" y="3"/>
                    <a:pt x="52" y="8"/>
                    <a:pt x="55" y="7"/>
                  </a:cubicBezTo>
                  <a:cubicBezTo>
                    <a:pt x="57" y="6"/>
                    <a:pt x="55" y="7"/>
                    <a:pt x="58" y="9"/>
                  </a:cubicBezTo>
                  <a:cubicBezTo>
                    <a:pt x="61" y="10"/>
                    <a:pt x="59" y="7"/>
                    <a:pt x="62" y="9"/>
                  </a:cubicBezTo>
                  <a:cubicBezTo>
                    <a:pt x="64" y="12"/>
                    <a:pt x="68" y="7"/>
                    <a:pt x="71" y="9"/>
                  </a:cubicBezTo>
                  <a:cubicBezTo>
                    <a:pt x="74" y="12"/>
                    <a:pt x="80" y="7"/>
                    <a:pt x="80" y="6"/>
                  </a:cubicBezTo>
                  <a:cubicBezTo>
                    <a:pt x="82" y="7"/>
                    <a:pt x="81" y="6"/>
                    <a:pt x="83" y="6"/>
                  </a:cubicBezTo>
                  <a:cubicBezTo>
                    <a:pt x="83" y="6"/>
                    <a:pt x="85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6" y="5"/>
                    <a:pt x="87" y="5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0" y="9"/>
                    <a:pt x="90" y="8"/>
                    <a:pt x="91" y="8"/>
                  </a:cubicBezTo>
                  <a:cubicBezTo>
                    <a:pt x="91" y="8"/>
                    <a:pt x="91" y="9"/>
                    <a:pt x="91" y="9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1" name="Freeform 13"/>
            <p:cNvSpPr>
              <a:spLocks/>
            </p:cNvSpPr>
            <p:nvPr/>
          </p:nvSpPr>
          <p:spPr bwMode="auto">
            <a:xfrm>
              <a:off x="2686050" y="4194175"/>
              <a:ext cx="520700" cy="38100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9"/>
                </a:cxn>
                <a:cxn ang="0">
                  <a:pos x="8" y="7"/>
                </a:cxn>
                <a:cxn ang="0">
                  <a:pos x="11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5" y="25"/>
                </a:cxn>
                <a:cxn ang="0">
                  <a:pos x="8" y="29"/>
                </a:cxn>
                <a:cxn ang="0">
                  <a:pos x="8" y="39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34" y="37"/>
                </a:cxn>
                <a:cxn ang="0">
                  <a:pos x="42" y="44"/>
                </a:cxn>
                <a:cxn ang="0">
                  <a:pos x="46" y="47"/>
                </a:cxn>
                <a:cxn ang="0">
                  <a:pos x="46" y="52"/>
                </a:cxn>
                <a:cxn ang="0">
                  <a:pos x="53" y="54"/>
                </a:cxn>
                <a:cxn ang="0">
                  <a:pos x="64" y="44"/>
                </a:cxn>
                <a:cxn ang="0">
                  <a:pos x="74" y="39"/>
                </a:cxn>
                <a:cxn ang="0">
                  <a:pos x="70" y="33"/>
                </a:cxn>
                <a:cxn ang="0">
                  <a:pos x="55" y="22"/>
                </a:cxn>
                <a:cxn ang="0">
                  <a:pos x="49" y="12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35" y="3"/>
                </a:cxn>
                <a:cxn ang="0">
                  <a:pos x="30" y="2"/>
                </a:cxn>
                <a:cxn ang="0">
                  <a:pos x="24" y="7"/>
                </a:cxn>
                <a:cxn ang="0">
                  <a:pos x="19" y="11"/>
                </a:cxn>
                <a:cxn ang="0">
                  <a:pos x="12" y="6"/>
                </a:cxn>
                <a:cxn ang="0">
                  <a:pos x="3" y="6"/>
                </a:cxn>
              </a:cxnLst>
              <a:rect l="0" t="0" r="r" b="b"/>
              <a:pathLst>
                <a:path w="75" h="55">
                  <a:moveTo>
                    <a:pt x="0" y="8"/>
                  </a:moveTo>
                  <a:cubicBezTo>
                    <a:pt x="2" y="9"/>
                    <a:pt x="1" y="9"/>
                    <a:pt x="1" y="10"/>
                  </a:cubicBezTo>
                  <a:cubicBezTo>
                    <a:pt x="2" y="11"/>
                    <a:pt x="2" y="13"/>
                    <a:pt x="2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2" y="9"/>
                    <a:pt x="2" y="6"/>
                    <a:pt x="5" y="6"/>
                  </a:cubicBezTo>
                  <a:cubicBezTo>
                    <a:pt x="7" y="5"/>
                    <a:pt x="8" y="5"/>
                    <a:pt x="8" y="7"/>
                  </a:cubicBezTo>
                  <a:cubicBezTo>
                    <a:pt x="8" y="8"/>
                    <a:pt x="8" y="10"/>
                    <a:pt x="11" y="12"/>
                  </a:cubicBezTo>
                  <a:cubicBezTo>
                    <a:pt x="14" y="13"/>
                    <a:pt x="11" y="16"/>
                    <a:pt x="11" y="15"/>
                  </a:cubicBezTo>
                  <a:cubicBezTo>
                    <a:pt x="10" y="14"/>
                    <a:pt x="9" y="14"/>
                    <a:pt x="10" y="15"/>
                  </a:cubicBezTo>
                  <a:cubicBezTo>
                    <a:pt x="10" y="16"/>
                    <a:pt x="7" y="17"/>
                    <a:pt x="7" y="15"/>
                  </a:cubicBezTo>
                  <a:cubicBezTo>
                    <a:pt x="7" y="13"/>
                    <a:pt x="6" y="16"/>
                    <a:pt x="5" y="15"/>
                  </a:cubicBezTo>
                  <a:cubicBezTo>
                    <a:pt x="5" y="14"/>
                    <a:pt x="4" y="16"/>
                    <a:pt x="4" y="15"/>
                  </a:cubicBezTo>
                  <a:cubicBezTo>
                    <a:pt x="4" y="14"/>
                    <a:pt x="2" y="12"/>
                    <a:pt x="3" y="14"/>
                  </a:cubicBezTo>
                  <a:cubicBezTo>
                    <a:pt x="3" y="16"/>
                    <a:pt x="1" y="18"/>
                    <a:pt x="2" y="19"/>
                  </a:cubicBezTo>
                  <a:cubicBezTo>
                    <a:pt x="2" y="20"/>
                    <a:pt x="3" y="23"/>
                    <a:pt x="3" y="22"/>
                  </a:cubicBezTo>
                  <a:cubicBezTo>
                    <a:pt x="4" y="22"/>
                    <a:pt x="3" y="21"/>
                    <a:pt x="4" y="21"/>
                  </a:cubicBezTo>
                  <a:cubicBezTo>
                    <a:pt x="5" y="21"/>
                    <a:pt x="6" y="20"/>
                    <a:pt x="6" y="21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4" y="23"/>
                    <a:pt x="3" y="26"/>
                    <a:pt x="4" y="26"/>
                  </a:cubicBezTo>
                  <a:cubicBezTo>
                    <a:pt x="5" y="27"/>
                    <a:pt x="4" y="25"/>
                    <a:pt x="5" y="25"/>
                  </a:cubicBezTo>
                  <a:cubicBezTo>
                    <a:pt x="6" y="26"/>
                    <a:pt x="6" y="26"/>
                    <a:pt x="7" y="27"/>
                  </a:cubicBezTo>
                  <a:cubicBezTo>
                    <a:pt x="7" y="28"/>
                    <a:pt x="9" y="28"/>
                    <a:pt x="8" y="29"/>
                  </a:cubicBezTo>
                  <a:cubicBezTo>
                    <a:pt x="7" y="30"/>
                    <a:pt x="7" y="33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39"/>
                    <a:pt x="10" y="37"/>
                    <a:pt x="15" y="35"/>
                  </a:cubicBezTo>
                  <a:cubicBezTo>
                    <a:pt x="18" y="33"/>
                    <a:pt x="20" y="36"/>
                    <a:pt x="21" y="34"/>
                  </a:cubicBezTo>
                  <a:cubicBezTo>
                    <a:pt x="21" y="33"/>
                    <a:pt x="23" y="32"/>
                    <a:pt x="24" y="33"/>
                  </a:cubicBezTo>
                  <a:cubicBezTo>
                    <a:pt x="24" y="34"/>
                    <a:pt x="25" y="32"/>
                    <a:pt x="26" y="34"/>
                  </a:cubicBezTo>
                  <a:cubicBezTo>
                    <a:pt x="26" y="36"/>
                    <a:pt x="30" y="35"/>
                    <a:pt x="30" y="37"/>
                  </a:cubicBezTo>
                  <a:cubicBezTo>
                    <a:pt x="31" y="38"/>
                    <a:pt x="31" y="36"/>
                    <a:pt x="34" y="37"/>
                  </a:cubicBezTo>
                  <a:cubicBezTo>
                    <a:pt x="38" y="38"/>
                    <a:pt x="35" y="40"/>
                    <a:pt x="38" y="41"/>
                  </a:cubicBezTo>
                  <a:cubicBezTo>
                    <a:pt x="41" y="42"/>
                    <a:pt x="40" y="44"/>
                    <a:pt x="42" y="44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6" y="46"/>
                    <a:pt x="45" y="45"/>
                    <a:pt x="46" y="47"/>
                  </a:cubicBezTo>
                  <a:cubicBezTo>
                    <a:pt x="46" y="48"/>
                    <a:pt x="45" y="49"/>
                    <a:pt x="46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8" y="52"/>
                    <a:pt x="47" y="53"/>
                    <a:pt x="49" y="53"/>
                  </a:cubicBezTo>
                  <a:cubicBezTo>
                    <a:pt x="52" y="52"/>
                    <a:pt x="50" y="55"/>
                    <a:pt x="53" y="54"/>
                  </a:cubicBezTo>
                  <a:cubicBezTo>
                    <a:pt x="56" y="53"/>
                    <a:pt x="56" y="50"/>
                    <a:pt x="58" y="49"/>
                  </a:cubicBezTo>
                  <a:cubicBezTo>
                    <a:pt x="60" y="48"/>
                    <a:pt x="63" y="49"/>
                    <a:pt x="64" y="44"/>
                  </a:cubicBezTo>
                  <a:cubicBezTo>
                    <a:pt x="65" y="39"/>
                    <a:pt x="67" y="41"/>
                    <a:pt x="69" y="39"/>
                  </a:cubicBezTo>
                  <a:cubicBezTo>
                    <a:pt x="70" y="37"/>
                    <a:pt x="71" y="40"/>
                    <a:pt x="74" y="39"/>
                  </a:cubicBezTo>
                  <a:cubicBezTo>
                    <a:pt x="73" y="35"/>
                    <a:pt x="75" y="35"/>
                    <a:pt x="74" y="35"/>
                  </a:cubicBezTo>
                  <a:cubicBezTo>
                    <a:pt x="72" y="34"/>
                    <a:pt x="71" y="32"/>
                    <a:pt x="70" y="33"/>
                  </a:cubicBezTo>
                  <a:cubicBezTo>
                    <a:pt x="68" y="34"/>
                    <a:pt x="63" y="28"/>
                    <a:pt x="62" y="28"/>
                  </a:cubicBezTo>
                  <a:cubicBezTo>
                    <a:pt x="60" y="28"/>
                    <a:pt x="58" y="25"/>
                    <a:pt x="55" y="22"/>
                  </a:cubicBezTo>
                  <a:cubicBezTo>
                    <a:pt x="52" y="20"/>
                    <a:pt x="53" y="18"/>
                    <a:pt x="51" y="17"/>
                  </a:cubicBezTo>
                  <a:cubicBezTo>
                    <a:pt x="50" y="16"/>
                    <a:pt x="51" y="13"/>
                    <a:pt x="49" y="12"/>
                  </a:cubicBezTo>
                  <a:cubicBezTo>
                    <a:pt x="46" y="11"/>
                    <a:pt x="47" y="13"/>
                    <a:pt x="46" y="12"/>
                  </a:cubicBezTo>
                  <a:cubicBezTo>
                    <a:pt x="44" y="11"/>
                    <a:pt x="43" y="13"/>
                    <a:pt x="41" y="11"/>
                  </a:cubicBezTo>
                  <a:cubicBezTo>
                    <a:pt x="39" y="9"/>
                    <a:pt x="41" y="10"/>
                    <a:pt x="40" y="9"/>
                  </a:cubicBezTo>
                  <a:cubicBezTo>
                    <a:pt x="39" y="8"/>
                    <a:pt x="42" y="8"/>
                    <a:pt x="41" y="7"/>
                  </a:cubicBezTo>
                  <a:cubicBezTo>
                    <a:pt x="38" y="5"/>
                    <a:pt x="42" y="4"/>
                    <a:pt x="39" y="4"/>
                  </a:cubicBezTo>
                  <a:cubicBezTo>
                    <a:pt x="34" y="4"/>
                    <a:pt x="37" y="3"/>
                    <a:pt x="35" y="3"/>
                  </a:cubicBezTo>
                  <a:cubicBezTo>
                    <a:pt x="33" y="2"/>
                    <a:pt x="33" y="0"/>
                    <a:pt x="32" y="1"/>
                  </a:cubicBezTo>
                  <a:cubicBezTo>
                    <a:pt x="31" y="2"/>
                    <a:pt x="29" y="1"/>
                    <a:pt x="30" y="2"/>
                  </a:cubicBezTo>
                  <a:cubicBezTo>
                    <a:pt x="33" y="4"/>
                    <a:pt x="29" y="2"/>
                    <a:pt x="29" y="4"/>
                  </a:cubicBezTo>
                  <a:cubicBezTo>
                    <a:pt x="29" y="6"/>
                    <a:pt x="25" y="4"/>
                    <a:pt x="24" y="7"/>
                  </a:cubicBezTo>
                  <a:cubicBezTo>
                    <a:pt x="23" y="10"/>
                    <a:pt x="25" y="10"/>
                    <a:pt x="25" y="11"/>
                  </a:cubicBezTo>
                  <a:cubicBezTo>
                    <a:pt x="24" y="12"/>
                    <a:pt x="21" y="11"/>
                    <a:pt x="19" y="11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3" y="7"/>
                    <a:pt x="14" y="7"/>
                    <a:pt x="12" y="6"/>
                  </a:cubicBezTo>
                  <a:cubicBezTo>
                    <a:pt x="11" y="5"/>
                    <a:pt x="10" y="3"/>
                    <a:pt x="8" y="4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1" y="7"/>
                    <a:pt x="0" y="8"/>
                    <a:pt x="0" y="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2" name="Freeform 14"/>
            <p:cNvSpPr>
              <a:spLocks/>
            </p:cNvSpPr>
            <p:nvPr/>
          </p:nvSpPr>
          <p:spPr bwMode="auto">
            <a:xfrm>
              <a:off x="2811463" y="4054475"/>
              <a:ext cx="638175" cy="42386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14" y="0"/>
                </a:cxn>
                <a:cxn ang="0">
                  <a:pos x="1" y="7"/>
                </a:cxn>
                <a:cxn ang="0">
                  <a:pos x="7" y="31"/>
                </a:cxn>
                <a:cxn ang="0">
                  <a:pos x="11" y="24"/>
                </a:cxn>
                <a:cxn ang="0">
                  <a:pos x="14" y="21"/>
                </a:cxn>
                <a:cxn ang="0">
                  <a:pos x="21" y="24"/>
                </a:cxn>
                <a:cxn ang="0">
                  <a:pos x="22" y="29"/>
                </a:cxn>
                <a:cxn ang="0">
                  <a:pos x="28" y="32"/>
                </a:cxn>
                <a:cxn ang="0">
                  <a:pos x="33" y="37"/>
                </a:cxn>
                <a:cxn ang="0">
                  <a:pos x="44" y="48"/>
                </a:cxn>
                <a:cxn ang="0">
                  <a:pos x="56" y="55"/>
                </a:cxn>
                <a:cxn ang="0">
                  <a:pos x="60" y="60"/>
                </a:cxn>
                <a:cxn ang="0">
                  <a:pos x="63" y="57"/>
                </a:cxn>
                <a:cxn ang="0">
                  <a:pos x="64" y="48"/>
                </a:cxn>
                <a:cxn ang="0">
                  <a:pos x="60" y="46"/>
                </a:cxn>
                <a:cxn ang="0">
                  <a:pos x="67" y="42"/>
                </a:cxn>
                <a:cxn ang="0">
                  <a:pos x="71" y="35"/>
                </a:cxn>
                <a:cxn ang="0">
                  <a:pos x="76" y="33"/>
                </a:cxn>
                <a:cxn ang="0">
                  <a:pos x="77" y="36"/>
                </a:cxn>
                <a:cxn ang="0">
                  <a:pos x="79" y="39"/>
                </a:cxn>
                <a:cxn ang="0">
                  <a:pos x="85" y="38"/>
                </a:cxn>
                <a:cxn ang="0">
                  <a:pos x="86" y="33"/>
                </a:cxn>
                <a:cxn ang="0">
                  <a:pos x="75" y="30"/>
                </a:cxn>
                <a:cxn ang="0">
                  <a:pos x="78" y="25"/>
                </a:cxn>
                <a:cxn ang="0">
                  <a:pos x="76" y="26"/>
                </a:cxn>
                <a:cxn ang="0">
                  <a:pos x="70" y="30"/>
                </a:cxn>
                <a:cxn ang="0">
                  <a:pos x="66" y="35"/>
                </a:cxn>
                <a:cxn ang="0">
                  <a:pos x="63" y="35"/>
                </a:cxn>
                <a:cxn ang="0">
                  <a:pos x="63" y="33"/>
                </a:cxn>
                <a:cxn ang="0">
                  <a:pos x="56" y="30"/>
                </a:cxn>
                <a:cxn ang="0">
                  <a:pos x="53" y="26"/>
                </a:cxn>
                <a:cxn ang="0">
                  <a:pos x="53" y="20"/>
                </a:cxn>
                <a:cxn ang="0">
                  <a:pos x="46" y="14"/>
                </a:cxn>
                <a:cxn ang="0">
                  <a:pos x="30" y="14"/>
                </a:cxn>
                <a:cxn ang="0">
                  <a:pos x="28" y="9"/>
                </a:cxn>
              </a:cxnLst>
              <a:rect l="0" t="0" r="r" b="b"/>
              <a:pathLst>
                <a:path w="92" h="61">
                  <a:moveTo>
                    <a:pt x="28" y="9"/>
                  </a:moveTo>
                  <a:cubicBezTo>
                    <a:pt x="24" y="13"/>
                    <a:pt x="26" y="12"/>
                    <a:pt x="27" y="13"/>
                  </a:cubicBezTo>
                  <a:cubicBezTo>
                    <a:pt x="28" y="14"/>
                    <a:pt x="25" y="15"/>
                    <a:pt x="24" y="15"/>
                  </a:cubicBezTo>
                  <a:cubicBezTo>
                    <a:pt x="22" y="14"/>
                    <a:pt x="23" y="16"/>
                    <a:pt x="21" y="16"/>
                  </a:cubicBezTo>
                  <a:cubicBezTo>
                    <a:pt x="19" y="16"/>
                    <a:pt x="22" y="14"/>
                    <a:pt x="19" y="13"/>
                  </a:cubicBezTo>
                  <a:cubicBezTo>
                    <a:pt x="15" y="13"/>
                    <a:pt x="13" y="16"/>
                    <a:pt x="13" y="14"/>
                  </a:cubicBezTo>
                  <a:cubicBezTo>
                    <a:pt x="13" y="11"/>
                    <a:pt x="12" y="9"/>
                    <a:pt x="13" y="8"/>
                  </a:cubicBezTo>
                  <a:cubicBezTo>
                    <a:pt x="13" y="7"/>
                    <a:pt x="11" y="7"/>
                    <a:pt x="14" y="0"/>
                  </a:cubicBezTo>
                  <a:cubicBezTo>
                    <a:pt x="13" y="0"/>
                    <a:pt x="4" y="3"/>
                    <a:pt x="2" y="4"/>
                  </a:cubicBezTo>
                  <a:cubicBezTo>
                    <a:pt x="0" y="4"/>
                    <a:pt x="1" y="4"/>
                    <a:pt x="1" y="7"/>
                  </a:cubicBezTo>
                  <a:cubicBezTo>
                    <a:pt x="1" y="9"/>
                    <a:pt x="1" y="31"/>
                    <a:pt x="1" y="31"/>
                  </a:cubicBezTo>
                  <a:cubicBezTo>
                    <a:pt x="3" y="31"/>
                    <a:pt x="6" y="32"/>
                    <a:pt x="7" y="31"/>
                  </a:cubicBezTo>
                  <a:cubicBezTo>
                    <a:pt x="7" y="30"/>
                    <a:pt x="5" y="30"/>
                    <a:pt x="6" y="27"/>
                  </a:cubicBezTo>
                  <a:cubicBezTo>
                    <a:pt x="7" y="24"/>
                    <a:pt x="11" y="26"/>
                    <a:pt x="11" y="24"/>
                  </a:cubicBezTo>
                  <a:cubicBezTo>
                    <a:pt x="11" y="22"/>
                    <a:pt x="15" y="24"/>
                    <a:pt x="12" y="22"/>
                  </a:cubicBezTo>
                  <a:cubicBezTo>
                    <a:pt x="11" y="21"/>
                    <a:pt x="13" y="22"/>
                    <a:pt x="14" y="21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9" y="23"/>
                    <a:pt x="16" y="24"/>
                    <a:pt x="21" y="24"/>
                  </a:cubicBezTo>
                  <a:cubicBezTo>
                    <a:pt x="24" y="24"/>
                    <a:pt x="20" y="25"/>
                    <a:pt x="23" y="27"/>
                  </a:cubicBezTo>
                  <a:cubicBezTo>
                    <a:pt x="24" y="28"/>
                    <a:pt x="21" y="28"/>
                    <a:pt x="22" y="29"/>
                  </a:cubicBezTo>
                  <a:cubicBezTo>
                    <a:pt x="23" y="30"/>
                    <a:pt x="21" y="29"/>
                    <a:pt x="23" y="31"/>
                  </a:cubicBezTo>
                  <a:cubicBezTo>
                    <a:pt x="25" y="33"/>
                    <a:pt x="26" y="31"/>
                    <a:pt x="28" y="32"/>
                  </a:cubicBezTo>
                  <a:cubicBezTo>
                    <a:pt x="29" y="33"/>
                    <a:pt x="28" y="31"/>
                    <a:pt x="31" y="32"/>
                  </a:cubicBezTo>
                  <a:cubicBezTo>
                    <a:pt x="33" y="33"/>
                    <a:pt x="32" y="36"/>
                    <a:pt x="33" y="37"/>
                  </a:cubicBezTo>
                  <a:cubicBezTo>
                    <a:pt x="35" y="38"/>
                    <a:pt x="34" y="40"/>
                    <a:pt x="37" y="42"/>
                  </a:cubicBezTo>
                  <a:cubicBezTo>
                    <a:pt x="40" y="45"/>
                    <a:pt x="42" y="48"/>
                    <a:pt x="44" y="48"/>
                  </a:cubicBezTo>
                  <a:cubicBezTo>
                    <a:pt x="45" y="48"/>
                    <a:pt x="50" y="54"/>
                    <a:pt x="52" y="53"/>
                  </a:cubicBezTo>
                  <a:cubicBezTo>
                    <a:pt x="53" y="52"/>
                    <a:pt x="54" y="54"/>
                    <a:pt x="56" y="55"/>
                  </a:cubicBezTo>
                  <a:cubicBezTo>
                    <a:pt x="57" y="55"/>
                    <a:pt x="55" y="55"/>
                    <a:pt x="56" y="59"/>
                  </a:cubicBezTo>
                  <a:cubicBezTo>
                    <a:pt x="59" y="58"/>
                    <a:pt x="59" y="61"/>
                    <a:pt x="60" y="60"/>
                  </a:cubicBezTo>
                  <a:cubicBezTo>
                    <a:pt x="61" y="60"/>
                    <a:pt x="61" y="60"/>
                    <a:pt x="62" y="61"/>
                  </a:cubicBezTo>
                  <a:cubicBezTo>
                    <a:pt x="62" y="60"/>
                    <a:pt x="62" y="59"/>
                    <a:pt x="63" y="57"/>
                  </a:cubicBezTo>
                  <a:cubicBezTo>
                    <a:pt x="65" y="54"/>
                    <a:pt x="66" y="54"/>
                    <a:pt x="64" y="52"/>
                  </a:cubicBezTo>
                  <a:cubicBezTo>
                    <a:pt x="63" y="50"/>
                    <a:pt x="65" y="49"/>
                    <a:pt x="64" y="48"/>
                  </a:cubicBezTo>
                  <a:cubicBezTo>
                    <a:pt x="63" y="47"/>
                    <a:pt x="62" y="49"/>
                    <a:pt x="62" y="47"/>
                  </a:cubicBezTo>
                  <a:cubicBezTo>
                    <a:pt x="62" y="46"/>
                    <a:pt x="61" y="46"/>
                    <a:pt x="60" y="46"/>
                  </a:cubicBezTo>
                  <a:cubicBezTo>
                    <a:pt x="59" y="46"/>
                    <a:pt x="61" y="43"/>
                    <a:pt x="63" y="43"/>
                  </a:cubicBezTo>
                  <a:cubicBezTo>
                    <a:pt x="65" y="44"/>
                    <a:pt x="66" y="44"/>
                    <a:pt x="67" y="42"/>
                  </a:cubicBezTo>
                  <a:cubicBezTo>
                    <a:pt x="69" y="39"/>
                    <a:pt x="66" y="39"/>
                    <a:pt x="69" y="39"/>
                  </a:cubicBezTo>
                  <a:cubicBezTo>
                    <a:pt x="71" y="39"/>
                    <a:pt x="69" y="36"/>
                    <a:pt x="71" y="35"/>
                  </a:cubicBezTo>
                  <a:cubicBezTo>
                    <a:pt x="71" y="34"/>
                    <a:pt x="71" y="36"/>
                    <a:pt x="74" y="35"/>
                  </a:cubicBezTo>
                  <a:cubicBezTo>
                    <a:pt x="76" y="34"/>
                    <a:pt x="75" y="33"/>
                    <a:pt x="76" y="33"/>
                  </a:cubicBezTo>
                  <a:cubicBezTo>
                    <a:pt x="77" y="33"/>
                    <a:pt x="77" y="35"/>
                    <a:pt x="77" y="35"/>
                  </a:cubicBezTo>
                  <a:cubicBezTo>
                    <a:pt x="78" y="35"/>
                    <a:pt x="78" y="35"/>
                    <a:pt x="77" y="36"/>
                  </a:cubicBezTo>
                  <a:cubicBezTo>
                    <a:pt x="76" y="37"/>
                    <a:pt x="75" y="38"/>
                    <a:pt x="76" y="38"/>
                  </a:cubicBezTo>
                  <a:cubicBezTo>
                    <a:pt x="77" y="38"/>
                    <a:pt x="76" y="40"/>
                    <a:pt x="79" y="39"/>
                  </a:cubicBezTo>
                  <a:cubicBezTo>
                    <a:pt x="80" y="38"/>
                    <a:pt x="80" y="38"/>
                    <a:pt x="82" y="40"/>
                  </a:cubicBezTo>
                  <a:cubicBezTo>
                    <a:pt x="84" y="41"/>
                    <a:pt x="84" y="37"/>
                    <a:pt x="85" y="38"/>
                  </a:cubicBezTo>
                  <a:cubicBezTo>
                    <a:pt x="87" y="38"/>
                    <a:pt x="87" y="37"/>
                    <a:pt x="89" y="35"/>
                  </a:cubicBezTo>
                  <a:cubicBezTo>
                    <a:pt x="92" y="34"/>
                    <a:pt x="89" y="35"/>
                    <a:pt x="86" y="33"/>
                  </a:cubicBezTo>
                  <a:cubicBezTo>
                    <a:pt x="82" y="31"/>
                    <a:pt x="83" y="28"/>
                    <a:pt x="81" y="31"/>
                  </a:cubicBezTo>
                  <a:cubicBezTo>
                    <a:pt x="80" y="34"/>
                    <a:pt x="77" y="31"/>
                    <a:pt x="75" y="30"/>
                  </a:cubicBezTo>
                  <a:cubicBezTo>
                    <a:pt x="73" y="29"/>
                    <a:pt x="83" y="25"/>
                    <a:pt x="79" y="24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7" y="25"/>
                    <a:pt x="78" y="26"/>
                    <a:pt x="77" y="26"/>
                  </a:cubicBezTo>
                  <a:cubicBezTo>
                    <a:pt x="76" y="26"/>
                    <a:pt x="77" y="25"/>
                    <a:pt x="76" y="26"/>
                  </a:cubicBezTo>
                  <a:cubicBezTo>
                    <a:pt x="74" y="27"/>
                    <a:pt x="73" y="28"/>
                    <a:pt x="72" y="29"/>
                  </a:cubicBezTo>
                  <a:cubicBezTo>
                    <a:pt x="71" y="30"/>
                    <a:pt x="71" y="30"/>
                    <a:pt x="70" y="30"/>
                  </a:cubicBezTo>
                  <a:cubicBezTo>
                    <a:pt x="68" y="31"/>
                    <a:pt x="69" y="32"/>
                    <a:pt x="68" y="32"/>
                  </a:cubicBezTo>
                  <a:cubicBezTo>
                    <a:pt x="67" y="33"/>
                    <a:pt x="66" y="34"/>
                    <a:pt x="66" y="35"/>
                  </a:cubicBezTo>
                  <a:cubicBezTo>
                    <a:pt x="67" y="36"/>
                    <a:pt x="66" y="37"/>
                    <a:pt x="65" y="36"/>
                  </a:cubicBezTo>
                  <a:cubicBezTo>
                    <a:pt x="65" y="36"/>
                    <a:pt x="63" y="35"/>
                    <a:pt x="63" y="35"/>
                  </a:cubicBezTo>
                  <a:cubicBezTo>
                    <a:pt x="63" y="35"/>
                    <a:pt x="64" y="33"/>
                    <a:pt x="64" y="33"/>
                  </a:cubicBezTo>
                  <a:cubicBezTo>
                    <a:pt x="64" y="33"/>
                    <a:pt x="64" y="34"/>
                    <a:pt x="63" y="33"/>
                  </a:cubicBezTo>
                  <a:cubicBezTo>
                    <a:pt x="63" y="32"/>
                    <a:pt x="63" y="32"/>
                    <a:pt x="59" y="32"/>
                  </a:cubicBezTo>
                  <a:cubicBezTo>
                    <a:pt x="56" y="33"/>
                    <a:pt x="56" y="32"/>
                    <a:pt x="56" y="30"/>
                  </a:cubicBezTo>
                  <a:cubicBezTo>
                    <a:pt x="56" y="28"/>
                    <a:pt x="56" y="26"/>
                    <a:pt x="55" y="26"/>
                  </a:cubicBezTo>
                  <a:cubicBezTo>
                    <a:pt x="55" y="26"/>
                    <a:pt x="53" y="26"/>
                    <a:pt x="53" y="26"/>
                  </a:cubicBezTo>
                  <a:cubicBezTo>
                    <a:pt x="53" y="26"/>
                    <a:pt x="53" y="25"/>
                    <a:pt x="53" y="23"/>
                  </a:cubicBezTo>
                  <a:cubicBezTo>
                    <a:pt x="54" y="20"/>
                    <a:pt x="54" y="18"/>
                    <a:pt x="53" y="20"/>
                  </a:cubicBezTo>
                  <a:cubicBezTo>
                    <a:pt x="51" y="21"/>
                    <a:pt x="52" y="17"/>
                    <a:pt x="50" y="16"/>
                  </a:cubicBezTo>
                  <a:cubicBezTo>
                    <a:pt x="48" y="15"/>
                    <a:pt x="48" y="13"/>
                    <a:pt x="46" y="14"/>
                  </a:cubicBezTo>
                  <a:cubicBezTo>
                    <a:pt x="43" y="16"/>
                    <a:pt x="41" y="14"/>
                    <a:pt x="36" y="15"/>
                  </a:cubicBezTo>
                  <a:cubicBezTo>
                    <a:pt x="32" y="16"/>
                    <a:pt x="32" y="16"/>
                    <a:pt x="30" y="14"/>
                  </a:cubicBezTo>
                  <a:cubicBezTo>
                    <a:pt x="29" y="12"/>
                    <a:pt x="28" y="11"/>
                    <a:pt x="28" y="10"/>
                  </a:cubicBezTo>
                  <a:cubicBezTo>
                    <a:pt x="27" y="10"/>
                    <a:pt x="28" y="9"/>
                    <a:pt x="28" y="9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3" name="Freeform 15"/>
            <p:cNvSpPr>
              <a:spLocks/>
            </p:cNvSpPr>
            <p:nvPr/>
          </p:nvSpPr>
          <p:spPr bwMode="auto">
            <a:xfrm>
              <a:off x="3297238" y="4171950"/>
              <a:ext cx="395287" cy="20955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" y="13"/>
                </a:cxn>
                <a:cxn ang="0">
                  <a:pos x="11" y="14"/>
                </a:cxn>
                <a:cxn ang="0">
                  <a:pos x="16" y="16"/>
                </a:cxn>
                <a:cxn ang="0">
                  <a:pos x="19" y="18"/>
                </a:cxn>
                <a:cxn ang="0">
                  <a:pos x="15" y="21"/>
                </a:cxn>
                <a:cxn ang="0">
                  <a:pos x="12" y="23"/>
                </a:cxn>
                <a:cxn ang="0">
                  <a:pos x="9" y="22"/>
                </a:cxn>
                <a:cxn ang="0">
                  <a:pos x="7" y="24"/>
                </a:cxn>
                <a:cxn ang="0">
                  <a:pos x="6" y="23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2" y="27"/>
                </a:cxn>
                <a:cxn ang="0">
                  <a:pos x="15" y="29"/>
                </a:cxn>
                <a:cxn ang="0">
                  <a:pos x="19" y="28"/>
                </a:cxn>
                <a:cxn ang="0">
                  <a:pos x="23" y="28"/>
                </a:cxn>
                <a:cxn ang="0">
                  <a:pos x="26" y="23"/>
                </a:cxn>
                <a:cxn ang="0">
                  <a:pos x="30" y="20"/>
                </a:cxn>
                <a:cxn ang="0">
                  <a:pos x="33" y="20"/>
                </a:cxn>
                <a:cxn ang="0">
                  <a:pos x="36" y="21"/>
                </a:cxn>
                <a:cxn ang="0">
                  <a:pos x="39" y="17"/>
                </a:cxn>
                <a:cxn ang="0">
                  <a:pos x="47" y="14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52" y="5"/>
                </a:cxn>
                <a:cxn ang="0">
                  <a:pos x="41" y="3"/>
                </a:cxn>
                <a:cxn ang="0">
                  <a:pos x="31" y="3"/>
                </a:cxn>
                <a:cxn ang="0">
                  <a:pos x="24" y="1"/>
                </a:cxn>
                <a:cxn ang="0">
                  <a:pos x="21" y="6"/>
                </a:cxn>
                <a:cxn ang="0">
                  <a:pos x="12" y="3"/>
                </a:cxn>
                <a:cxn ang="0">
                  <a:pos x="9" y="7"/>
                </a:cxn>
              </a:cxnLst>
              <a:rect l="0" t="0" r="r" b="b"/>
              <a:pathLst>
                <a:path w="57" h="30">
                  <a:moveTo>
                    <a:pt x="9" y="7"/>
                  </a:moveTo>
                  <a:cubicBezTo>
                    <a:pt x="13" y="8"/>
                    <a:pt x="3" y="12"/>
                    <a:pt x="5" y="13"/>
                  </a:cubicBezTo>
                  <a:cubicBezTo>
                    <a:pt x="7" y="14"/>
                    <a:pt x="10" y="17"/>
                    <a:pt x="11" y="14"/>
                  </a:cubicBezTo>
                  <a:cubicBezTo>
                    <a:pt x="13" y="11"/>
                    <a:pt x="12" y="14"/>
                    <a:pt x="16" y="16"/>
                  </a:cubicBezTo>
                  <a:cubicBezTo>
                    <a:pt x="19" y="18"/>
                    <a:pt x="22" y="17"/>
                    <a:pt x="19" y="18"/>
                  </a:cubicBezTo>
                  <a:cubicBezTo>
                    <a:pt x="17" y="20"/>
                    <a:pt x="17" y="21"/>
                    <a:pt x="15" y="21"/>
                  </a:cubicBezTo>
                  <a:cubicBezTo>
                    <a:pt x="14" y="20"/>
                    <a:pt x="14" y="24"/>
                    <a:pt x="12" y="23"/>
                  </a:cubicBezTo>
                  <a:cubicBezTo>
                    <a:pt x="10" y="21"/>
                    <a:pt x="10" y="21"/>
                    <a:pt x="9" y="22"/>
                  </a:cubicBezTo>
                  <a:cubicBezTo>
                    <a:pt x="8" y="23"/>
                    <a:pt x="8" y="22"/>
                    <a:pt x="7" y="24"/>
                  </a:cubicBezTo>
                  <a:cubicBezTo>
                    <a:pt x="6" y="25"/>
                    <a:pt x="7" y="23"/>
                    <a:pt x="6" y="23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5"/>
                    <a:pt x="0" y="23"/>
                    <a:pt x="0" y="25"/>
                  </a:cubicBezTo>
                  <a:cubicBezTo>
                    <a:pt x="0" y="28"/>
                    <a:pt x="7" y="26"/>
                    <a:pt x="7" y="27"/>
                  </a:cubicBezTo>
                  <a:cubicBezTo>
                    <a:pt x="8" y="29"/>
                    <a:pt x="11" y="25"/>
                    <a:pt x="12" y="27"/>
                  </a:cubicBezTo>
                  <a:cubicBezTo>
                    <a:pt x="13" y="30"/>
                    <a:pt x="14" y="28"/>
                    <a:pt x="15" y="29"/>
                  </a:cubicBezTo>
                  <a:cubicBezTo>
                    <a:pt x="16" y="30"/>
                    <a:pt x="16" y="27"/>
                    <a:pt x="19" y="28"/>
                  </a:cubicBezTo>
                  <a:cubicBezTo>
                    <a:pt x="22" y="29"/>
                    <a:pt x="21" y="27"/>
                    <a:pt x="23" y="28"/>
                  </a:cubicBezTo>
                  <a:cubicBezTo>
                    <a:pt x="27" y="27"/>
                    <a:pt x="21" y="24"/>
                    <a:pt x="26" y="23"/>
                  </a:cubicBezTo>
                  <a:cubicBezTo>
                    <a:pt x="30" y="22"/>
                    <a:pt x="28" y="20"/>
                    <a:pt x="30" y="20"/>
                  </a:cubicBezTo>
                  <a:cubicBezTo>
                    <a:pt x="33" y="21"/>
                    <a:pt x="32" y="17"/>
                    <a:pt x="33" y="20"/>
                  </a:cubicBezTo>
                  <a:cubicBezTo>
                    <a:pt x="34" y="23"/>
                    <a:pt x="35" y="20"/>
                    <a:pt x="36" y="21"/>
                  </a:cubicBezTo>
                  <a:cubicBezTo>
                    <a:pt x="38" y="22"/>
                    <a:pt x="38" y="20"/>
                    <a:pt x="39" y="17"/>
                  </a:cubicBezTo>
                  <a:cubicBezTo>
                    <a:pt x="40" y="15"/>
                    <a:pt x="46" y="18"/>
                    <a:pt x="47" y="14"/>
                  </a:cubicBezTo>
                  <a:cubicBezTo>
                    <a:pt x="48" y="12"/>
                    <a:pt x="53" y="11"/>
                    <a:pt x="55" y="10"/>
                  </a:cubicBezTo>
                  <a:cubicBezTo>
                    <a:pt x="56" y="9"/>
                    <a:pt x="56" y="10"/>
                    <a:pt x="57" y="8"/>
                  </a:cubicBezTo>
                  <a:cubicBezTo>
                    <a:pt x="55" y="5"/>
                    <a:pt x="53" y="7"/>
                    <a:pt x="52" y="5"/>
                  </a:cubicBezTo>
                  <a:cubicBezTo>
                    <a:pt x="52" y="3"/>
                    <a:pt x="48" y="3"/>
                    <a:pt x="41" y="3"/>
                  </a:cubicBezTo>
                  <a:cubicBezTo>
                    <a:pt x="33" y="2"/>
                    <a:pt x="33" y="4"/>
                    <a:pt x="31" y="3"/>
                  </a:cubicBezTo>
                  <a:cubicBezTo>
                    <a:pt x="30" y="2"/>
                    <a:pt x="27" y="0"/>
                    <a:pt x="24" y="1"/>
                  </a:cubicBezTo>
                  <a:cubicBezTo>
                    <a:pt x="20" y="2"/>
                    <a:pt x="23" y="7"/>
                    <a:pt x="21" y="6"/>
                  </a:cubicBezTo>
                  <a:cubicBezTo>
                    <a:pt x="19" y="5"/>
                    <a:pt x="15" y="3"/>
                    <a:pt x="12" y="3"/>
                  </a:cubicBezTo>
                  <a:cubicBezTo>
                    <a:pt x="9" y="4"/>
                    <a:pt x="9" y="6"/>
                    <a:pt x="9" y="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4" name="Freeform 16"/>
            <p:cNvSpPr>
              <a:spLocks/>
            </p:cNvSpPr>
            <p:nvPr/>
          </p:nvSpPr>
          <p:spPr bwMode="auto">
            <a:xfrm>
              <a:off x="3221038" y="4283075"/>
              <a:ext cx="292100" cy="222250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4" y="10"/>
                </a:cxn>
                <a:cxn ang="0">
                  <a:pos x="1" y="13"/>
                </a:cxn>
                <a:cxn ang="0">
                  <a:pos x="3" y="14"/>
                </a:cxn>
                <a:cxn ang="0">
                  <a:pos x="5" y="15"/>
                </a:cxn>
                <a:cxn ang="0">
                  <a:pos x="5" y="19"/>
                </a:cxn>
                <a:cxn ang="0">
                  <a:pos x="4" y="24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9" y="27"/>
                </a:cxn>
                <a:cxn ang="0">
                  <a:pos x="11" y="28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20" y="19"/>
                </a:cxn>
                <a:cxn ang="0">
                  <a:pos x="21" y="22"/>
                </a:cxn>
                <a:cxn ang="0">
                  <a:pos x="23" y="24"/>
                </a:cxn>
                <a:cxn ang="0">
                  <a:pos x="25" y="30"/>
                </a:cxn>
                <a:cxn ang="0">
                  <a:pos x="29" y="28"/>
                </a:cxn>
                <a:cxn ang="0">
                  <a:pos x="31" y="26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39" y="27"/>
                </a:cxn>
                <a:cxn ang="0">
                  <a:pos x="41" y="25"/>
                </a:cxn>
                <a:cxn ang="0">
                  <a:pos x="40" y="21"/>
                </a:cxn>
                <a:cxn ang="0">
                  <a:pos x="40" y="18"/>
                </a:cxn>
                <a:cxn ang="0">
                  <a:pos x="36" y="18"/>
                </a:cxn>
                <a:cxn ang="0">
                  <a:pos x="35" y="15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26" y="13"/>
                </a:cxn>
                <a:cxn ang="0">
                  <a:pos x="23" y="11"/>
                </a:cxn>
                <a:cxn ang="0">
                  <a:pos x="18" y="11"/>
                </a:cxn>
                <a:cxn ang="0">
                  <a:pos x="11" y="9"/>
                </a:cxn>
                <a:cxn ang="0">
                  <a:pos x="12" y="7"/>
                </a:cxn>
                <a:cxn ang="0">
                  <a:pos x="17" y="7"/>
                </a:cxn>
                <a:cxn ang="0">
                  <a:pos x="18" y="8"/>
                </a:cxn>
                <a:cxn ang="0">
                  <a:pos x="20" y="6"/>
                </a:cxn>
              </a:cxnLst>
              <a:rect l="0" t="0" r="r" b="b"/>
              <a:pathLst>
                <a:path w="42" h="32">
                  <a:moveTo>
                    <a:pt x="20" y="6"/>
                  </a:moveTo>
                  <a:cubicBezTo>
                    <a:pt x="17" y="7"/>
                    <a:pt x="18" y="5"/>
                    <a:pt x="17" y="5"/>
                  </a:cubicBezTo>
                  <a:cubicBezTo>
                    <a:pt x="16" y="5"/>
                    <a:pt x="17" y="4"/>
                    <a:pt x="18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0"/>
                    <a:pt x="17" y="0"/>
                  </a:cubicBezTo>
                  <a:cubicBezTo>
                    <a:pt x="16" y="0"/>
                    <a:pt x="17" y="1"/>
                    <a:pt x="15" y="2"/>
                  </a:cubicBezTo>
                  <a:cubicBezTo>
                    <a:pt x="12" y="3"/>
                    <a:pt x="12" y="1"/>
                    <a:pt x="12" y="2"/>
                  </a:cubicBezTo>
                  <a:cubicBezTo>
                    <a:pt x="10" y="3"/>
                    <a:pt x="12" y="6"/>
                    <a:pt x="10" y="6"/>
                  </a:cubicBezTo>
                  <a:cubicBezTo>
                    <a:pt x="7" y="6"/>
                    <a:pt x="10" y="6"/>
                    <a:pt x="8" y="9"/>
                  </a:cubicBezTo>
                  <a:cubicBezTo>
                    <a:pt x="7" y="11"/>
                    <a:pt x="6" y="11"/>
                    <a:pt x="4" y="10"/>
                  </a:cubicBezTo>
                  <a:cubicBezTo>
                    <a:pt x="2" y="10"/>
                    <a:pt x="0" y="13"/>
                    <a:pt x="1" y="13"/>
                  </a:cubicBezTo>
                  <a:cubicBezTo>
                    <a:pt x="2" y="13"/>
                    <a:pt x="3" y="13"/>
                    <a:pt x="3" y="14"/>
                  </a:cubicBezTo>
                  <a:cubicBezTo>
                    <a:pt x="3" y="16"/>
                    <a:pt x="4" y="14"/>
                    <a:pt x="5" y="15"/>
                  </a:cubicBezTo>
                  <a:cubicBezTo>
                    <a:pt x="6" y="16"/>
                    <a:pt x="4" y="17"/>
                    <a:pt x="5" y="19"/>
                  </a:cubicBezTo>
                  <a:cubicBezTo>
                    <a:pt x="7" y="21"/>
                    <a:pt x="6" y="21"/>
                    <a:pt x="4" y="24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4" y="30"/>
                    <a:pt x="5" y="30"/>
                    <a:pt x="5" y="28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10" y="26"/>
                    <a:pt x="11" y="28"/>
                    <a:pt x="11" y="28"/>
                  </a:cubicBezTo>
                  <a:cubicBezTo>
                    <a:pt x="12" y="28"/>
                    <a:pt x="11" y="26"/>
                    <a:pt x="12" y="25"/>
                  </a:cubicBezTo>
                  <a:cubicBezTo>
                    <a:pt x="14" y="24"/>
                    <a:pt x="15" y="26"/>
                    <a:pt x="16" y="25"/>
                  </a:cubicBezTo>
                  <a:cubicBezTo>
                    <a:pt x="17" y="24"/>
                    <a:pt x="15" y="23"/>
                    <a:pt x="16" y="22"/>
                  </a:cubicBezTo>
                  <a:cubicBezTo>
                    <a:pt x="18" y="21"/>
                    <a:pt x="17" y="18"/>
                    <a:pt x="20" y="19"/>
                  </a:cubicBezTo>
                  <a:cubicBezTo>
                    <a:pt x="23" y="20"/>
                    <a:pt x="21" y="21"/>
                    <a:pt x="21" y="22"/>
                  </a:cubicBezTo>
                  <a:cubicBezTo>
                    <a:pt x="22" y="23"/>
                    <a:pt x="23" y="20"/>
                    <a:pt x="23" y="24"/>
                  </a:cubicBezTo>
                  <a:cubicBezTo>
                    <a:pt x="22" y="30"/>
                    <a:pt x="23" y="32"/>
                    <a:pt x="25" y="30"/>
                  </a:cubicBezTo>
                  <a:cubicBezTo>
                    <a:pt x="27" y="29"/>
                    <a:pt x="29" y="29"/>
                    <a:pt x="29" y="28"/>
                  </a:cubicBezTo>
                  <a:cubicBezTo>
                    <a:pt x="29" y="27"/>
                    <a:pt x="30" y="27"/>
                    <a:pt x="31" y="26"/>
                  </a:cubicBezTo>
                  <a:cubicBezTo>
                    <a:pt x="32" y="25"/>
                    <a:pt x="35" y="25"/>
                    <a:pt x="34" y="26"/>
                  </a:cubicBezTo>
                  <a:cubicBezTo>
                    <a:pt x="33" y="28"/>
                    <a:pt x="34" y="28"/>
                    <a:pt x="36" y="26"/>
                  </a:cubicBezTo>
                  <a:cubicBezTo>
                    <a:pt x="38" y="25"/>
                    <a:pt x="40" y="26"/>
                    <a:pt x="39" y="27"/>
                  </a:cubicBezTo>
                  <a:cubicBezTo>
                    <a:pt x="41" y="27"/>
                    <a:pt x="42" y="26"/>
                    <a:pt x="41" y="25"/>
                  </a:cubicBezTo>
                  <a:cubicBezTo>
                    <a:pt x="39" y="24"/>
                    <a:pt x="41" y="22"/>
                    <a:pt x="40" y="21"/>
                  </a:cubicBezTo>
                  <a:cubicBezTo>
                    <a:pt x="39" y="20"/>
                    <a:pt x="40" y="19"/>
                    <a:pt x="40" y="18"/>
                  </a:cubicBezTo>
                  <a:cubicBezTo>
                    <a:pt x="39" y="17"/>
                    <a:pt x="36" y="16"/>
                    <a:pt x="36" y="18"/>
                  </a:cubicBezTo>
                  <a:cubicBezTo>
                    <a:pt x="36" y="19"/>
                    <a:pt x="34" y="17"/>
                    <a:pt x="35" y="15"/>
                  </a:cubicBezTo>
                  <a:cubicBezTo>
                    <a:pt x="35" y="14"/>
                    <a:pt x="33" y="14"/>
                    <a:pt x="34" y="12"/>
                  </a:cubicBezTo>
                  <a:cubicBezTo>
                    <a:pt x="32" y="11"/>
                    <a:pt x="33" y="13"/>
                    <a:pt x="30" y="12"/>
                  </a:cubicBezTo>
                  <a:cubicBezTo>
                    <a:pt x="27" y="11"/>
                    <a:pt x="27" y="14"/>
                    <a:pt x="26" y="13"/>
                  </a:cubicBezTo>
                  <a:cubicBezTo>
                    <a:pt x="25" y="12"/>
                    <a:pt x="24" y="14"/>
                    <a:pt x="23" y="11"/>
                  </a:cubicBezTo>
                  <a:cubicBezTo>
                    <a:pt x="22" y="9"/>
                    <a:pt x="19" y="13"/>
                    <a:pt x="18" y="11"/>
                  </a:cubicBezTo>
                  <a:cubicBezTo>
                    <a:pt x="18" y="10"/>
                    <a:pt x="11" y="12"/>
                    <a:pt x="11" y="9"/>
                  </a:cubicBezTo>
                  <a:cubicBezTo>
                    <a:pt x="11" y="7"/>
                    <a:pt x="12" y="9"/>
                    <a:pt x="12" y="7"/>
                  </a:cubicBezTo>
                  <a:cubicBezTo>
                    <a:pt x="12" y="6"/>
                    <a:pt x="15" y="6"/>
                    <a:pt x="17" y="7"/>
                  </a:cubicBezTo>
                  <a:cubicBezTo>
                    <a:pt x="18" y="7"/>
                    <a:pt x="17" y="9"/>
                    <a:pt x="18" y="8"/>
                  </a:cubicBezTo>
                  <a:cubicBezTo>
                    <a:pt x="19" y="6"/>
                    <a:pt x="19" y="7"/>
                    <a:pt x="20" y="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5" name="Freeform 17"/>
            <p:cNvSpPr>
              <a:spLocks/>
            </p:cNvSpPr>
            <p:nvPr/>
          </p:nvSpPr>
          <p:spPr bwMode="auto">
            <a:xfrm>
              <a:off x="5130800" y="5027613"/>
              <a:ext cx="76200" cy="18097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22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2" y="8"/>
                </a:cxn>
              </a:cxnLst>
              <a:rect l="0" t="0" r="r" b="b"/>
              <a:pathLst>
                <a:path w="11" h="26">
                  <a:moveTo>
                    <a:pt x="2" y="8"/>
                  </a:moveTo>
                  <a:cubicBezTo>
                    <a:pt x="5" y="4"/>
                    <a:pt x="6" y="3"/>
                    <a:pt x="7" y="2"/>
                  </a:cubicBezTo>
                  <a:cubicBezTo>
                    <a:pt x="8" y="2"/>
                    <a:pt x="8" y="0"/>
                    <a:pt x="9" y="2"/>
                  </a:cubicBezTo>
                  <a:cubicBezTo>
                    <a:pt x="11" y="4"/>
                    <a:pt x="9" y="4"/>
                    <a:pt x="10" y="6"/>
                  </a:cubicBezTo>
                  <a:cubicBezTo>
                    <a:pt x="10" y="7"/>
                    <a:pt x="9" y="9"/>
                    <a:pt x="8" y="14"/>
                  </a:cubicBezTo>
                  <a:cubicBezTo>
                    <a:pt x="7" y="20"/>
                    <a:pt x="5" y="18"/>
                    <a:pt x="5" y="22"/>
                  </a:cubicBezTo>
                  <a:cubicBezTo>
                    <a:pt x="5" y="26"/>
                    <a:pt x="4" y="23"/>
                    <a:pt x="3" y="21"/>
                  </a:cubicBezTo>
                  <a:cubicBezTo>
                    <a:pt x="3" y="19"/>
                    <a:pt x="2" y="21"/>
                    <a:pt x="1" y="17"/>
                  </a:cubicBezTo>
                  <a:cubicBezTo>
                    <a:pt x="0" y="14"/>
                    <a:pt x="0" y="12"/>
                    <a:pt x="2" y="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6" name="Freeform 18"/>
            <p:cNvSpPr>
              <a:spLocks/>
            </p:cNvSpPr>
            <p:nvPr/>
          </p:nvSpPr>
          <p:spPr bwMode="auto">
            <a:xfrm>
              <a:off x="5291138" y="4186238"/>
              <a:ext cx="228600" cy="2714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4" y="31"/>
                </a:cxn>
                <a:cxn ang="0">
                  <a:pos x="3" y="33"/>
                </a:cxn>
                <a:cxn ang="0">
                  <a:pos x="3" y="35"/>
                </a:cxn>
                <a:cxn ang="0">
                  <a:pos x="4" y="37"/>
                </a:cxn>
                <a:cxn ang="0">
                  <a:pos x="6" y="38"/>
                </a:cxn>
                <a:cxn ang="0">
                  <a:pos x="8" y="37"/>
                </a:cxn>
                <a:cxn ang="0">
                  <a:pos x="9" y="37"/>
                </a:cxn>
                <a:cxn ang="0">
                  <a:pos x="12" y="37"/>
                </a:cxn>
                <a:cxn ang="0">
                  <a:pos x="14" y="34"/>
                </a:cxn>
                <a:cxn ang="0">
                  <a:pos x="20" y="33"/>
                </a:cxn>
                <a:cxn ang="0">
                  <a:pos x="21" y="31"/>
                </a:cxn>
                <a:cxn ang="0">
                  <a:pos x="18" y="29"/>
                </a:cxn>
                <a:cxn ang="0">
                  <a:pos x="16" y="27"/>
                </a:cxn>
                <a:cxn ang="0">
                  <a:pos x="16" y="25"/>
                </a:cxn>
                <a:cxn ang="0">
                  <a:pos x="18" y="22"/>
                </a:cxn>
                <a:cxn ang="0">
                  <a:pos x="22" y="20"/>
                </a:cxn>
                <a:cxn ang="0">
                  <a:pos x="27" y="16"/>
                </a:cxn>
                <a:cxn ang="0">
                  <a:pos x="28" y="12"/>
                </a:cxn>
                <a:cxn ang="0">
                  <a:pos x="28" y="9"/>
                </a:cxn>
                <a:cxn ang="0">
                  <a:pos x="31" y="5"/>
                </a:cxn>
                <a:cxn ang="0">
                  <a:pos x="33" y="5"/>
                </a:cxn>
                <a:cxn ang="0">
                  <a:pos x="32" y="4"/>
                </a:cxn>
                <a:cxn ang="0">
                  <a:pos x="31" y="3"/>
                </a:cxn>
                <a:cxn ang="0">
                  <a:pos x="29" y="0"/>
                </a:cxn>
                <a:cxn ang="0">
                  <a:pos x="27" y="4"/>
                </a:cxn>
                <a:cxn ang="0">
                  <a:pos x="24" y="7"/>
                </a:cxn>
                <a:cxn ang="0">
                  <a:pos x="22" y="7"/>
                </a:cxn>
                <a:cxn ang="0">
                  <a:pos x="19" y="8"/>
                </a:cxn>
                <a:cxn ang="0">
                  <a:pos x="20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9"/>
                </a:cxn>
                <a:cxn ang="0">
                  <a:pos x="12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6"/>
                </a:cxn>
                <a:cxn ang="0">
                  <a:pos x="5" y="17"/>
                </a:cxn>
                <a:cxn ang="0">
                  <a:pos x="3" y="18"/>
                </a:cxn>
                <a:cxn ang="0">
                  <a:pos x="0" y="21"/>
                </a:cxn>
                <a:cxn ang="0">
                  <a:pos x="0" y="22"/>
                </a:cxn>
              </a:cxnLst>
              <a:rect l="0" t="0" r="r" b="b"/>
              <a:pathLst>
                <a:path w="33" h="39">
                  <a:moveTo>
                    <a:pt x="0" y="22"/>
                  </a:moveTo>
                  <a:cubicBezTo>
                    <a:pt x="0" y="23"/>
                    <a:pt x="1" y="25"/>
                    <a:pt x="2" y="24"/>
                  </a:cubicBezTo>
                  <a:cubicBezTo>
                    <a:pt x="3" y="23"/>
                    <a:pt x="6" y="25"/>
                    <a:pt x="5" y="27"/>
                  </a:cubicBezTo>
                  <a:cubicBezTo>
                    <a:pt x="5" y="29"/>
                    <a:pt x="3" y="30"/>
                    <a:pt x="4" y="31"/>
                  </a:cubicBezTo>
                  <a:cubicBezTo>
                    <a:pt x="5" y="32"/>
                    <a:pt x="3" y="31"/>
                    <a:pt x="3" y="33"/>
                  </a:cubicBezTo>
                  <a:cubicBezTo>
                    <a:pt x="2" y="35"/>
                    <a:pt x="0" y="35"/>
                    <a:pt x="3" y="35"/>
                  </a:cubicBezTo>
                  <a:cubicBezTo>
                    <a:pt x="5" y="36"/>
                    <a:pt x="1" y="36"/>
                    <a:pt x="4" y="37"/>
                  </a:cubicBezTo>
                  <a:cubicBezTo>
                    <a:pt x="6" y="37"/>
                    <a:pt x="4" y="39"/>
                    <a:pt x="6" y="38"/>
                  </a:cubicBezTo>
                  <a:cubicBezTo>
                    <a:pt x="7" y="37"/>
                    <a:pt x="6" y="35"/>
                    <a:pt x="8" y="37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10" y="36"/>
                    <a:pt x="11" y="37"/>
                    <a:pt x="12" y="37"/>
                  </a:cubicBezTo>
                  <a:cubicBezTo>
                    <a:pt x="12" y="36"/>
                    <a:pt x="12" y="35"/>
                    <a:pt x="14" y="34"/>
                  </a:cubicBezTo>
                  <a:cubicBezTo>
                    <a:pt x="17" y="33"/>
                    <a:pt x="18" y="34"/>
                    <a:pt x="20" y="33"/>
                  </a:cubicBezTo>
                  <a:cubicBezTo>
                    <a:pt x="21" y="33"/>
                    <a:pt x="19" y="32"/>
                    <a:pt x="21" y="31"/>
                  </a:cubicBezTo>
                  <a:cubicBezTo>
                    <a:pt x="20" y="30"/>
                    <a:pt x="20" y="31"/>
                    <a:pt x="18" y="29"/>
                  </a:cubicBezTo>
                  <a:cubicBezTo>
                    <a:pt x="17" y="27"/>
                    <a:pt x="16" y="28"/>
                    <a:pt x="16" y="27"/>
                  </a:cubicBezTo>
                  <a:cubicBezTo>
                    <a:pt x="15" y="26"/>
                    <a:pt x="17" y="28"/>
                    <a:pt x="16" y="25"/>
                  </a:cubicBezTo>
                  <a:cubicBezTo>
                    <a:pt x="16" y="22"/>
                    <a:pt x="17" y="24"/>
                    <a:pt x="18" y="22"/>
                  </a:cubicBezTo>
                  <a:cubicBezTo>
                    <a:pt x="19" y="20"/>
                    <a:pt x="19" y="23"/>
                    <a:pt x="22" y="20"/>
                  </a:cubicBezTo>
                  <a:cubicBezTo>
                    <a:pt x="25" y="18"/>
                    <a:pt x="26" y="16"/>
                    <a:pt x="27" y="16"/>
                  </a:cubicBezTo>
                  <a:cubicBezTo>
                    <a:pt x="28" y="16"/>
                    <a:pt x="28" y="13"/>
                    <a:pt x="28" y="12"/>
                  </a:cubicBezTo>
                  <a:cubicBezTo>
                    <a:pt x="28" y="11"/>
                    <a:pt x="27" y="11"/>
                    <a:pt x="28" y="9"/>
                  </a:cubicBezTo>
                  <a:cubicBezTo>
                    <a:pt x="30" y="7"/>
                    <a:pt x="30" y="6"/>
                    <a:pt x="31" y="5"/>
                  </a:cubicBezTo>
                  <a:cubicBezTo>
                    <a:pt x="32" y="5"/>
                    <a:pt x="32" y="6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2" y="4"/>
                    <a:pt x="31" y="3"/>
                  </a:cubicBezTo>
                  <a:cubicBezTo>
                    <a:pt x="30" y="2"/>
                    <a:pt x="31" y="1"/>
                    <a:pt x="29" y="0"/>
                  </a:cubicBezTo>
                  <a:cubicBezTo>
                    <a:pt x="27" y="0"/>
                    <a:pt x="29" y="5"/>
                    <a:pt x="27" y="4"/>
                  </a:cubicBezTo>
                  <a:cubicBezTo>
                    <a:pt x="25" y="4"/>
                    <a:pt x="26" y="6"/>
                    <a:pt x="24" y="7"/>
                  </a:cubicBezTo>
                  <a:cubicBezTo>
                    <a:pt x="23" y="8"/>
                    <a:pt x="24" y="7"/>
                    <a:pt x="22" y="7"/>
                  </a:cubicBezTo>
                  <a:cubicBezTo>
                    <a:pt x="21" y="8"/>
                    <a:pt x="19" y="6"/>
                    <a:pt x="19" y="8"/>
                  </a:cubicBezTo>
                  <a:cubicBezTo>
                    <a:pt x="19" y="10"/>
                    <a:pt x="21" y="10"/>
                    <a:pt x="20" y="11"/>
                  </a:cubicBezTo>
                  <a:cubicBezTo>
                    <a:pt x="19" y="12"/>
                    <a:pt x="19" y="11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4" y="11"/>
                    <a:pt x="14" y="8"/>
                    <a:pt x="13" y="9"/>
                  </a:cubicBezTo>
                  <a:cubicBezTo>
                    <a:pt x="12" y="10"/>
                    <a:pt x="13" y="9"/>
                    <a:pt x="12" y="10"/>
                  </a:cubicBezTo>
                  <a:cubicBezTo>
                    <a:pt x="11" y="11"/>
                    <a:pt x="12" y="11"/>
                    <a:pt x="11" y="12"/>
                  </a:cubicBezTo>
                  <a:cubicBezTo>
                    <a:pt x="10" y="13"/>
                    <a:pt x="9" y="15"/>
                    <a:pt x="8" y="15"/>
                  </a:cubicBezTo>
                  <a:cubicBezTo>
                    <a:pt x="6" y="15"/>
                    <a:pt x="7" y="16"/>
                    <a:pt x="6" y="16"/>
                  </a:cubicBezTo>
                  <a:cubicBezTo>
                    <a:pt x="5" y="16"/>
                    <a:pt x="6" y="17"/>
                    <a:pt x="5" y="17"/>
                  </a:cubicBezTo>
                  <a:cubicBezTo>
                    <a:pt x="3" y="18"/>
                    <a:pt x="4" y="18"/>
                    <a:pt x="3" y="18"/>
                  </a:cubicBezTo>
                  <a:cubicBezTo>
                    <a:pt x="2" y="18"/>
                    <a:pt x="1" y="20"/>
                    <a:pt x="0" y="21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7" name="Freeform 19"/>
            <p:cNvSpPr>
              <a:spLocks/>
            </p:cNvSpPr>
            <p:nvPr/>
          </p:nvSpPr>
          <p:spPr bwMode="auto">
            <a:xfrm>
              <a:off x="5353050" y="4402138"/>
              <a:ext cx="125413" cy="215900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2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2" y="22"/>
                </a:cxn>
                <a:cxn ang="0">
                  <a:pos x="1" y="25"/>
                </a:cxn>
                <a:cxn ang="0">
                  <a:pos x="1" y="27"/>
                </a:cxn>
                <a:cxn ang="0">
                  <a:pos x="1" y="28"/>
                </a:cxn>
                <a:cxn ang="0">
                  <a:pos x="2" y="29"/>
                </a:cxn>
                <a:cxn ang="0">
                  <a:pos x="3" y="29"/>
                </a:cxn>
                <a:cxn ang="0">
                  <a:pos x="4" y="30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7" y="29"/>
                </a:cxn>
                <a:cxn ang="0">
                  <a:pos x="7" y="28"/>
                </a:cxn>
                <a:cxn ang="0">
                  <a:pos x="7" y="27"/>
                </a:cxn>
                <a:cxn ang="0">
                  <a:pos x="8" y="28"/>
                </a:cxn>
                <a:cxn ang="0">
                  <a:pos x="8" y="26"/>
                </a:cxn>
                <a:cxn ang="0">
                  <a:pos x="12" y="27"/>
                </a:cxn>
                <a:cxn ang="0">
                  <a:pos x="13" y="25"/>
                </a:cxn>
                <a:cxn ang="0">
                  <a:pos x="16" y="25"/>
                </a:cxn>
                <a:cxn ang="0">
                  <a:pos x="18" y="19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18" h="31">
                  <a:moveTo>
                    <a:pt x="3" y="6"/>
                  </a:moveTo>
                  <a:cubicBezTo>
                    <a:pt x="3" y="7"/>
                    <a:pt x="3" y="6"/>
                    <a:pt x="2" y="7"/>
                  </a:cubicBezTo>
                  <a:cubicBezTo>
                    <a:pt x="2" y="8"/>
                    <a:pt x="4" y="9"/>
                    <a:pt x="3" y="10"/>
                  </a:cubicBezTo>
                  <a:cubicBezTo>
                    <a:pt x="2" y="11"/>
                    <a:pt x="5" y="11"/>
                    <a:pt x="4" y="13"/>
                  </a:cubicBezTo>
                  <a:cubicBezTo>
                    <a:pt x="4" y="14"/>
                    <a:pt x="4" y="12"/>
                    <a:pt x="3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4"/>
                    <a:pt x="0" y="14"/>
                  </a:cubicBezTo>
                  <a:cubicBezTo>
                    <a:pt x="1" y="15"/>
                    <a:pt x="2" y="13"/>
                    <a:pt x="2" y="15"/>
                  </a:cubicBezTo>
                  <a:cubicBezTo>
                    <a:pt x="2" y="16"/>
                    <a:pt x="2" y="18"/>
                    <a:pt x="2" y="18"/>
                  </a:cubicBezTo>
                  <a:cubicBezTo>
                    <a:pt x="3" y="19"/>
                    <a:pt x="2" y="19"/>
                    <a:pt x="3" y="20"/>
                  </a:cubicBezTo>
                  <a:cubicBezTo>
                    <a:pt x="4" y="21"/>
                    <a:pt x="2" y="20"/>
                    <a:pt x="2" y="22"/>
                  </a:cubicBezTo>
                  <a:cubicBezTo>
                    <a:pt x="1" y="24"/>
                    <a:pt x="0" y="25"/>
                    <a:pt x="1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2" y="28"/>
                    <a:pt x="1" y="27"/>
                    <a:pt x="1" y="28"/>
                  </a:cubicBezTo>
                  <a:cubicBezTo>
                    <a:pt x="1" y="29"/>
                    <a:pt x="2" y="28"/>
                    <a:pt x="2" y="29"/>
                  </a:cubicBezTo>
                  <a:cubicBezTo>
                    <a:pt x="2" y="31"/>
                    <a:pt x="2" y="31"/>
                    <a:pt x="3" y="29"/>
                  </a:cubicBezTo>
                  <a:cubicBezTo>
                    <a:pt x="4" y="27"/>
                    <a:pt x="3" y="30"/>
                    <a:pt x="4" y="30"/>
                  </a:cubicBezTo>
                  <a:cubicBezTo>
                    <a:pt x="4" y="30"/>
                    <a:pt x="4" y="29"/>
                    <a:pt x="5" y="28"/>
                  </a:cubicBezTo>
                  <a:cubicBezTo>
                    <a:pt x="6" y="27"/>
                    <a:pt x="7" y="27"/>
                    <a:pt x="6" y="28"/>
                  </a:cubicBezTo>
                  <a:cubicBezTo>
                    <a:pt x="5" y="29"/>
                    <a:pt x="6" y="30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7"/>
                    <a:pt x="7" y="26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7" y="27"/>
                    <a:pt x="8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3" y="26"/>
                    <a:pt x="12" y="26"/>
                    <a:pt x="13" y="25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6" y="24"/>
                    <a:pt x="18" y="21"/>
                    <a:pt x="18" y="19"/>
                  </a:cubicBezTo>
                  <a:cubicBezTo>
                    <a:pt x="18" y="17"/>
                    <a:pt x="17" y="20"/>
                    <a:pt x="17" y="18"/>
                  </a:cubicBezTo>
                  <a:cubicBezTo>
                    <a:pt x="17" y="15"/>
                    <a:pt x="18" y="15"/>
                    <a:pt x="17" y="13"/>
                  </a:cubicBezTo>
                  <a:cubicBezTo>
                    <a:pt x="17" y="10"/>
                    <a:pt x="15" y="7"/>
                    <a:pt x="14" y="5"/>
                  </a:cubicBezTo>
                  <a:cubicBezTo>
                    <a:pt x="13" y="3"/>
                    <a:pt x="12" y="1"/>
                    <a:pt x="12" y="0"/>
                  </a:cubicBezTo>
                  <a:cubicBezTo>
                    <a:pt x="10" y="1"/>
                    <a:pt x="12" y="2"/>
                    <a:pt x="11" y="2"/>
                  </a:cubicBezTo>
                  <a:cubicBezTo>
                    <a:pt x="9" y="3"/>
                    <a:pt x="8" y="2"/>
                    <a:pt x="5" y="3"/>
                  </a:cubicBezTo>
                  <a:cubicBezTo>
                    <a:pt x="3" y="4"/>
                    <a:pt x="3" y="5"/>
                    <a:pt x="3" y="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8" name="Freeform 20"/>
            <p:cNvSpPr>
              <a:spLocks/>
            </p:cNvSpPr>
            <p:nvPr/>
          </p:nvSpPr>
          <p:spPr bwMode="auto">
            <a:xfrm>
              <a:off x="5346700" y="4645025"/>
              <a:ext cx="41275" cy="285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1"/>
                </a:cxn>
                <a:cxn ang="0">
                  <a:pos x="1" y="3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0" y="1"/>
                    <a:pt x="5" y="0"/>
                    <a:pt x="5" y="1"/>
                  </a:cubicBezTo>
                  <a:cubicBezTo>
                    <a:pt x="6" y="2"/>
                    <a:pt x="2" y="4"/>
                    <a:pt x="1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89" name="Freeform 21"/>
            <p:cNvSpPr>
              <a:spLocks/>
            </p:cNvSpPr>
            <p:nvPr/>
          </p:nvSpPr>
          <p:spPr bwMode="auto">
            <a:xfrm>
              <a:off x="5464175" y="4595813"/>
              <a:ext cx="14288" cy="285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1" y="4"/>
                    <a:pt x="0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0" name="Freeform 22"/>
            <p:cNvSpPr>
              <a:spLocks/>
            </p:cNvSpPr>
            <p:nvPr/>
          </p:nvSpPr>
          <p:spPr bwMode="auto">
            <a:xfrm>
              <a:off x="5346700" y="4603750"/>
              <a:ext cx="20638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1" name="Freeform 23"/>
            <p:cNvSpPr>
              <a:spLocks/>
            </p:cNvSpPr>
            <p:nvPr/>
          </p:nvSpPr>
          <p:spPr bwMode="auto">
            <a:xfrm>
              <a:off x="5346700" y="4589463"/>
              <a:ext cx="1588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2" name="Freeform 24"/>
            <p:cNvSpPr>
              <a:spLocks/>
            </p:cNvSpPr>
            <p:nvPr/>
          </p:nvSpPr>
          <p:spPr bwMode="auto">
            <a:xfrm>
              <a:off x="5346700" y="4583113"/>
              <a:ext cx="635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3" name="Freeform 25"/>
            <p:cNvSpPr>
              <a:spLocks/>
            </p:cNvSpPr>
            <p:nvPr/>
          </p:nvSpPr>
          <p:spPr bwMode="auto">
            <a:xfrm>
              <a:off x="5360988" y="4505325"/>
              <a:ext cx="6350" cy="79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4" name="Freeform 26"/>
            <p:cNvSpPr>
              <a:spLocks/>
            </p:cNvSpPr>
            <p:nvPr/>
          </p:nvSpPr>
          <p:spPr bwMode="auto">
            <a:xfrm>
              <a:off x="5437188" y="4583113"/>
              <a:ext cx="14287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1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5" name="Freeform 27"/>
            <p:cNvSpPr>
              <a:spLocks/>
            </p:cNvSpPr>
            <p:nvPr/>
          </p:nvSpPr>
          <p:spPr bwMode="auto">
            <a:xfrm>
              <a:off x="5416550" y="4583113"/>
              <a:ext cx="635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6" name="Freeform 28"/>
            <p:cNvSpPr>
              <a:spLocks/>
            </p:cNvSpPr>
            <p:nvPr/>
          </p:nvSpPr>
          <p:spPr bwMode="auto">
            <a:xfrm>
              <a:off x="5367338" y="4618038"/>
              <a:ext cx="6350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7" name="Freeform 29"/>
            <p:cNvSpPr>
              <a:spLocks/>
            </p:cNvSpPr>
            <p:nvPr/>
          </p:nvSpPr>
          <p:spPr bwMode="auto">
            <a:xfrm>
              <a:off x="5360988" y="4443413"/>
              <a:ext cx="6350" cy="1428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1" y="2"/>
                    <a:pt x="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8" name="Freeform 30"/>
            <p:cNvSpPr>
              <a:spLocks/>
            </p:cNvSpPr>
            <p:nvPr/>
          </p:nvSpPr>
          <p:spPr bwMode="auto">
            <a:xfrm>
              <a:off x="4714875" y="5270500"/>
              <a:ext cx="90488" cy="9048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1" y="8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2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2" y="4"/>
                </a:cxn>
              </a:cxnLst>
              <a:rect l="0" t="0" r="r" b="b"/>
              <a:pathLst>
                <a:path w="13" h="13">
                  <a:moveTo>
                    <a:pt x="2" y="4"/>
                  </a:moveTo>
                  <a:cubicBezTo>
                    <a:pt x="4" y="2"/>
                    <a:pt x="3" y="3"/>
                    <a:pt x="4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6" y="0"/>
                    <a:pt x="7" y="2"/>
                    <a:pt x="8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2" y="4"/>
                    <a:pt x="11" y="6"/>
                    <a:pt x="11" y="8"/>
                  </a:cubicBezTo>
                  <a:cubicBezTo>
                    <a:pt x="11" y="10"/>
                    <a:pt x="9" y="9"/>
                    <a:pt x="8" y="11"/>
                  </a:cubicBezTo>
                  <a:cubicBezTo>
                    <a:pt x="8" y="12"/>
                    <a:pt x="7" y="11"/>
                    <a:pt x="6" y="12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4" y="12"/>
                    <a:pt x="4" y="13"/>
                    <a:pt x="2" y="11"/>
                  </a:cubicBezTo>
                  <a:cubicBezTo>
                    <a:pt x="0" y="10"/>
                    <a:pt x="1" y="10"/>
                    <a:pt x="1" y="8"/>
                  </a:cubicBezTo>
                  <a:cubicBezTo>
                    <a:pt x="0" y="5"/>
                    <a:pt x="2" y="5"/>
                    <a:pt x="2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399" name="Freeform 31"/>
            <p:cNvSpPr>
              <a:spLocks/>
            </p:cNvSpPr>
            <p:nvPr/>
          </p:nvSpPr>
          <p:spPr bwMode="auto">
            <a:xfrm>
              <a:off x="3671888" y="5729288"/>
              <a:ext cx="84137" cy="180975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7" y="6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9" y="22"/>
                </a:cxn>
                <a:cxn ang="0">
                  <a:pos x="3" y="24"/>
                </a:cxn>
              </a:cxnLst>
              <a:rect l="0" t="0" r="r" b="b"/>
              <a:pathLst>
                <a:path w="12" h="26">
                  <a:moveTo>
                    <a:pt x="3" y="24"/>
                  </a:moveTo>
                  <a:cubicBezTo>
                    <a:pt x="0" y="21"/>
                    <a:pt x="1" y="15"/>
                    <a:pt x="0" y="12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1"/>
                    <a:pt x="1" y="8"/>
                    <a:pt x="1" y="6"/>
                  </a:cubicBezTo>
                  <a:cubicBezTo>
                    <a:pt x="1" y="5"/>
                    <a:pt x="2" y="5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3"/>
                    <a:pt x="6" y="4"/>
                    <a:pt x="7" y="6"/>
                  </a:cubicBezTo>
                  <a:cubicBezTo>
                    <a:pt x="9" y="7"/>
                    <a:pt x="9" y="11"/>
                    <a:pt x="10" y="12"/>
                  </a:cubicBezTo>
                  <a:cubicBezTo>
                    <a:pt x="11" y="13"/>
                    <a:pt x="10" y="13"/>
                    <a:pt x="11" y="14"/>
                  </a:cubicBezTo>
                  <a:cubicBezTo>
                    <a:pt x="12" y="16"/>
                    <a:pt x="12" y="21"/>
                    <a:pt x="9" y="22"/>
                  </a:cubicBezTo>
                  <a:cubicBezTo>
                    <a:pt x="7" y="24"/>
                    <a:pt x="5" y="26"/>
                    <a:pt x="3" y="2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0" name="Freeform 32"/>
            <p:cNvSpPr>
              <a:spLocks/>
            </p:cNvSpPr>
            <p:nvPr/>
          </p:nvSpPr>
          <p:spPr bwMode="auto">
            <a:xfrm>
              <a:off x="4124325" y="4873625"/>
              <a:ext cx="325438" cy="855663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8" y="60"/>
                </a:cxn>
                <a:cxn ang="0">
                  <a:pos x="7" y="62"/>
                </a:cxn>
                <a:cxn ang="0">
                  <a:pos x="10" y="65"/>
                </a:cxn>
                <a:cxn ang="0">
                  <a:pos x="11" y="84"/>
                </a:cxn>
                <a:cxn ang="0">
                  <a:pos x="13" y="84"/>
                </a:cxn>
                <a:cxn ang="0">
                  <a:pos x="21" y="81"/>
                </a:cxn>
                <a:cxn ang="0">
                  <a:pos x="26" y="76"/>
                </a:cxn>
                <a:cxn ang="0">
                  <a:pos x="29" y="80"/>
                </a:cxn>
                <a:cxn ang="0">
                  <a:pos x="29" y="88"/>
                </a:cxn>
                <a:cxn ang="0">
                  <a:pos x="32" y="99"/>
                </a:cxn>
                <a:cxn ang="0">
                  <a:pos x="34" y="108"/>
                </a:cxn>
                <a:cxn ang="0">
                  <a:pos x="34" y="115"/>
                </a:cxn>
                <a:cxn ang="0">
                  <a:pos x="34" y="120"/>
                </a:cxn>
                <a:cxn ang="0">
                  <a:pos x="39" y="111"/>
                </a:cxn>
                <a:cxn ang="0">
                  <a:pos x="38" y="108"/>
                </a:cxn>
                <a:cxn ang="0">
                  <a:pos x="34" y="94"/>
                </a:cxn>
                <a:cxn ang="0">
                  <a:pos x="33" y="88"/>
                </a:cxn>
                <a:cxn ang="0">
                  <a:pos x="34" y="82"/>
                </a:cxn>
                <a:cxn ang="0">
                  <a:pos x="32" y="76"/>
                </a:cxn>
                <a:cxn ang="0">
                  <a:pos x="27" y="68"/>
                </a:cxn>
                <a:cxn ang="0">
                  <a:pos x="30" y="63"/>
                </a:cxn>
                <a:cxn ang="0">
                  <a:pos x="33" y="60"/>
                </a:cxn>
                <a:cxn ang="0">
                  <a:pos x="38" y="57"/>
                </a:cxn>
                <a:cxn ang="0">
                  <a:pos x="42" y="55"/>
                </a:cxn>
                <a:cxn ang="0">
                  <a:pos x="47" y="48"/>
                </a:cxn>
                <a:cxn ang="0">
                  <a:pos x="42" y="48"/>
                </a:cxn>
                <a:cxn ang="0">
                  <a:pos x="40" y="44"/>
                </a:cxn>
                <a:cxn ang="0">
                  <a:pos x="37" y="39"/>
                </a:cxn>
                <a:cxn ang="0">
                  <a:pos x="34" y="34"/>
                </a:cxn>
                <a:cxn ang="0">
                  <a:pos x="30" y="32"/>
                </a:cxn>
                <a:cxn ang="0">
                  <a:pos x="29" y="27"/>
                </a:cxn>
                <a:cxn ang="0">
                  <a:pos x="32" y="21"/>
                </a:cxn>
                <a:cxn ang="0">
                  <a:pos x="34" y="15"/>
                </a:cxn>
                <a:cxn ang="0">
                  <a:pos x="33" y="8"/>
                </a:cxn>
                <a:cxn ang="0">
                  <a:pos x="27" y="4"/>
                </a:cxn>
                <a:cxn ang="0">
                  <a:pos x="25" y="10"/>
                </a:cxn>
                <a:cxn ang="0">
                  <a:pos x="16" y="15"/>
                </a:cxn>
                <a:cxn ang="0">
                  <a:pos x="13" y="24"/>
                </a:cxn>
                <a:cxn ang="0">
                  <a:pos x="8" y="32"/>
                </a:cxn>
                <a:cxn ang="0">
                  <a:pos x="5" y="40"/>
                </a:cxn>
                <a:cxn ang="0">
                  <a:pos x="2" y="45"/>
                </a:cxn>
              </a:cxnLst>
              <a:rect l="0" t="0" r="r" b="b"/>
              <a:pathLst>
                <a:path w="47" h="123">
                  <a:moveTo>
                    <a:pt x="0" y="51"/>
                  </a:moveTo>
                  <a:cubicBezTo>
                    <a:pt x="1" y="51"/>
                    <a:pt x="1" y="54"/>
                    <a:pt x="3" y="56"/>
                  </a:cubicBezTo>
                  <a:cubicBezTo>
                    <a:pt x="5" y="58"/>
                    <a:pt x="5" y="60"/>
                    <a:pt x="5" y="58"/>
                  </a:cubicBezTo>
                  <a:cubicBezTo>
                    <a:pt x="6" y="56"/>
                    <a:pt x="7" y="58"/>
                    <a:pt x="8" y="60"/>
                  </a:cubicBezTo>
                  <a:cubicBezTo>
                    <a:pt x="9" y="61"/>
                    <a:pt x="11" y="61"/>
                    <a:pt x="9" y="62"/>
                  </a:cubicBezTo>
                  <a:cubicBezTo>
                    <a:pt x="8" y="63"/>
                    <a:pt x="8" y="61"/>
                    <a:pt x="7" y="62"/>
                  </a:cubicBezTo>
                  <a:cubicBezTo>
                    <a:pt x="6" y="63"/>
                    <a:pt x="9" y="66"/>
                    <a:pt x="9" y="65"/>
                  </a:cubicBezTo>
                  <a:cubicBezTo>
                    <a:pt x="9" y="64"/>
                    <a:pt x="10" y="62"/>
                    <a:pt x="10" y="65"/>
                  </a:cubicBezTo>
                  <a:cubicBezTo>
                    <a:pt x="11" y="68"/>
                    <a:pt x="14" y="72"/>
                    <a:pt x="13" y="75"/>
                  </a:cubicBezTo>
                  <a:cubicBezTo>
                    <a:pt x="12" y="79"/>
                    <a:pt x="10" y="84"/>
                    <a:pt x="11" y="84"/>
                  </a:cubicBezTo>
                  <a:cubicBezTo>
                    <a:pt x="12" y="84"/>
                    <a:pt x="12" y="81"/>
                    <a:pt x="13" y="82"/>
                  </a:cubicBezTo>
                  <a:cubicBezTo>
                    <a:pt x="14" y="82"/>
                    <a:pt x="12" y="83"/>
                    <a:pt x="13" y="84"/>
                  </a:cubicBezTo>
                  <a:cubicBezTo>
                    <a:pt x="15" y="86"/>
                    <a:pt x="14" y="83"/>
                    <a:pt x="16" y="85"/>
                  </a:cubicBezTo>
                  <a:cubicBezTo>
                    <a:pt x="18" y="87"/>
                    <a:pt x="18" y="82"/>
                    <a:pt x="21" y="81"/>
                  </a:cubicBezTo>
                  <a:cubicBezTo>
                    <a:pt x="23" y="80"/>
                    <a:pt x="26" y="79"/>
                    <a:pt x="25" y="74"/>
                  </a:cubicBezTo>
                  <a:cubicBezTo>
                    <a:pt x="25" y="75"/>
                    <a:pt x="26" y="75"/>
                    <a:pt x="26" y="76"/>
                  </a:cubicBezTo>
                  <a:cubicBezTo>
                    <a:pt x="26" y="77"/>
                    <a:pt x="26" y="76"/>
                    <a:pt x="27" y="79"/>
                  </a:cubicBezTo>
                  <a:cubicBezTo>
                    <a:pt x="27" y="81"/>
                    <a:pt x="28" y="80"/>
                    <a:pt x="29" y="80"/>
                  </a:cubicBezTo>
                  <a:cubicBezTo>
                    <a:pt x="30" y="80"/>
                    <a:pt x="28" y="81"/>
                    <a:pt x="28" y="82"/>
                  </a:cubicBezTo>
                  <a:cubicBezTo>
                    <a:pt x="28" y="84"/>
                    <a:pt x="29" y="84"/>
                    <a:pt x="29" y="88"/>
                  </a:cubicBezTo>
                  <a:cubicBezTo>
                    <a:pt x="29" y="93"/>
                    <a:pt x="31" y="94"/>
                    <a:pt x="31" y="96"/>
                  </a:cubicBezTo>
                  <a:cubicBezTo>
                    <a:pt x="31" y="102"/>
                    <a:pt x="31" y="96"/>
                    <a:pt x="32" y="99"/>
                  </a:cubicBezTo>
                  <a:cubicBezTo>
                    <a:pt x="33" y="101"/>
                    <a:pt x="33" y="103"/>
                    <a:pt x="34" y="104"/>
                  </a:cubicBezTo>
                  <a:cubicBezTo>
                    <a:pt x="34" y="106"/>
                    <a:pt x="33" y="107"/>
                    <a:pt x="34" y="108"/>
                  </a:cubicBezTo>
                  <a:cubicBezTo>
                    <a:pt x="35" y="109"/>
                    <a:pt x="32" y="111"/>
                    <a:pt x="34" y="111"/>
                  </a:cubicBezTo>
                  <a:cubicBezTo>
                    <a:pt x="36" y="111"/>
                    <a:pt x="34" y="113"/>
                    <a:pt x="34" y="115"/>
                  </a:cubicBezTo>
                  <a:cubicBezTo>
                    <a:pt x="34" y="117"/>
                    <a:pt x="33" y="115"/>
                    <a:pt x="33" y="121"/>
                  </a:cubicBezTo>
                  <a:cubicBezTo>
                    <a:pt x="33" y="123"/>
                    <a:pt x="34" y="122"/>
                    <a:pt x="34" y="120"/>
                  </a:cubicBezTo>
                  <a:cubicBezTo>
                    <a:pt x="35" y="118"/>
                    <a:pt x="34" y="118"/>
                    <a:pt x="36" y="116"/>
                  </a:cubicBezTo>
                  <a:cubicBezTo>
                    <a:pt x="38" y="113"/>
                    <a:pt x="37" y="113"/>
                    <a:pt x="39" y="111"/>
                  </a:cubicBezTo>
                  <a:cubicBezTo>
                    <a:pt x="40" y="110"/>
                    <a:pt x="39" y="111"/>
                    <a:pt x="39" y="109"/>
                  </a:cubicBezTo>
                  <a:cubicBezTo>
                    <a:pt x="39" y="108"/>
                    <a:pt x="38" y="109"/>
                    <a:pt x="38" y="108"/>
                  </a:cubicBezTo>
                  <a:cubicBezTo>
                    <a:pt x="38" y="107"/>
                    <a:pt x="38" y="105"/>
                    <a:pt x="36" y="102"/>
                  </a:cubicBezTo>
                  <a:cubicBezTo>
                    <a:pt x="38" y="99"/>
                    <a:pt x="37" y="97"/>
                    <a:pt x="34" y="94"/>
                  </a:cubicBezTo>
                  <a:cubicBezTo>
                    <a:pt x="31" y="91"/>
                    <a:pt x="31" y="88"/>
                    <a:pt x="32" y="88"/>
                  </a:cubicBezTo>
                  <a:cubicBezTo>
                    <a:pt x="33" y="89"/>
                    <a:pt x="32" y="87"/>
                    <a:pt x="33" y="88"/>
                  </a:cubicBezTo>
                  <a:cubicBezTo>
                    <a:pt x="34" y="88"/>
                    <a:pt x="33" y="83"/>
                    <a:pt x="34" y="83"/>
                  </a:cubicBezTo>
                  <a:cubicBezTo>
                    <a:pt x="36" y="83"/>
                    <a:pt x="36" y="79"/>
                    <a:pt x="34" y="82"/>
                  </a:cubicBezTo>
                  <a:cubicBezTo>
                    <a:pt x="34" y="82"/>
                    <a:pt x="33" y="80"/>
                    <a:pt x="33" y="78"/>
                  </a:cubicBezTo>
                  <a:cubicBezTo>
                    <a:pt x="33" y="76"/>
                    <a:pt x="33" y="78"/>
                    <a:pt x="32" y="76"/>
                  </a:cubicBezTo>
                  <a:cubicBezTo>
                    <a:pt x="30" y="74"/>
                    <a:pt x="29" y="73"/>
                    <a:pt x="29" y="70"/>
                  </a:cubicBezTo>
                  <a:cubicBezTo>
                    <a:pt x="29" y="67"/>
                    <a:pt x="28" y="70"/>
                    <a:pt x="27" y="68"/>
                  </a:cubicBezTo>
                  <a:cubicBezTo>
                    <a:pt x="27" y="66"/>
                    <a:pt x="30" y="69"/>
                    <a:pt x="29" y="66"/>
                  </a:cubicBezTo>
                  <a:cubicBezTo>
                    <a:pt x="28" y="63"/>
                    <a:pt x="31" y="65"/>
                    <a:pt x="30" y="63"/>
                  </a:cubicBezTo>
                  <a:cubicBezTo>
                    <a:pt x="29" y="61"/>
                    <a:pt x="30" y="62"/>
                    <a:pt x="31" y="60"/>
                  </a:cubicBezTo>
                  <a:cubicBezTo>
                    <a:pt x="31" y="58"/>
                    <a:pt x="31" y="61"/>
                    <a:pt x="33" y="60"/>
                  </a:cubicBezTo>
                  <a:cubicBezTo>
                    <a:pt x="35" y="59"/>
                    <a:pt x="36" y="60"/>
                    <a:pt x="36" y="58"/>
                  </a:cubicBezTo>
                  <a:cubicBezTo>
                    <a:pt x="37" y="56"/>
                    <a:pt x="37" y="58"/>
                    <a:pt x="38" y="57"/>
                  </a:cubicBezTo>
                  <a:cubicBezTo>
                    <a:pt x="39" y="57"/>
                    <a:pt x="37" y="55"/>
                    <a:pt x="39" y="56"/>
                  </a:cubicBezTo>
                  <a:cubicBezTo>
                    <a:pt x="41" y="56"/>
                    <a:pt x="40" y="55"/>
                    <a:pt x="42" y="55"/>
                  </a:cubicBezTo>
                  <a:cubicBezTo>
                    <a:pt x="42" y="51"/>
                    <a:pt x="43" y="54"/>
                    <a:pt x="44" y="51"/>
                  </a:cubicBezTo>
                  <a:cubicBezTo>
                    <a:pt x="44" y="48"/>
                    <a:pt x="46" y="49"/>
                    <a:pt x="47" y="48"/>
                  </a:cubicBezTo>
                  <a:cubicBezTo>
                    <a:pt x="47" y="47"/>
                    <a:pt x="47" y="45"/>
                    <a:pt x="45" y="47"/>
                  </a:cubicBezTo>
                  <a:cubicBezTo>
                    <a:pt x="43" y="50"/>
                    <a:pt x="43" y="48"/>
                    <a:pt x="42" y="48"/>
                  </a:cubicBezTo>
                  <a:cubicBezTo>
                    <a:pt x="41" y="49"/>
                    <a:pt x="42" y="47"/>
                    <a:pt x="41" y="47"/>
                  </a:cubicBezTo>
                  <a:cubicBezTo>
                    <a:pt x="40" y="46"/>
                    <a:pt x="41" y="45"/>
                    <a:pt x="40" y="44"/>
                  </a:cubicBezTo>
                  <a:cubicBezTo>
                    <a:pt x="39" y="44"/>
                    <a:pt x="36" y="45"/>
                    <a:pt x="37" y="43"/>
                  </a:cubicBezTo>
                  <a:cubicBezTo>
                    <a:pt x="38" y="40"/>
                    <a:pt x="37" y="41"/>
                    <a:pt x="37" y="39"/>
                  </a:cubicBezTo>
                  <a:cubicBezTo>
                    <a:pt x="38" y="38"/>
                    <a:pt x="40" y="38"/>
                    <a:pt x="37" y="38"/>
                  </a:cubicBezTo>
                  <a:cubicBezTo>
                    <a:pt x="34" y="38"/>
                    <a:pt x="35" y="36"/>
                    <a:pt x="34" y="34"/>
                  </a:cubicBezTo>
                  <a:cubicBezTo>
                    <a:pt x="33" y="32"/>
                    <a:pt x="36" y="30"/>
                    <a:pt x="34" y="31"/>
                  </a:cubicBezTo>
                  <a:cubicBezTo>
                    <a:pt x="33" y="32"/>
                    <a:pt x="32" y="30"/>
                    <a:pt x="30" y="32"/>
                  </a:cubicBezTo>
                  <a:cubicBezTo>
                    <a:pt x="28" y="33"/>
                    <a:pt x="28" y="32"/>
                    <a:pt x="29" y="31"/>
                  </a:cubicBezTo>
                  <a:cubicBezTo>
                    <a:pt x="30" y="30"/>
                    <a:pt x="26" y="28"/>
                    <a:pt x="29" y="27"/>
                  </a:cubicBezTo>
                  <a:cubicBezTo>
                    <a:pt x="30" y="26"/>
                    <a:pt x="28" y="24"/>
                    <a:pt x="30" y="23"/>
                  </a:cubicBezTo>
                  <a:cubicBezTo>
                    <a:pt x="32" y="23"/>
                    <a:pt x="31" y="21"/>
                    <a:pt x="32" y="21"/>
                  </a:cubicBezTo>
                  <a:cubicBezTo>
                    <a:pt x="33" y="22"/>
                    <a:pt x="32" y="20"/>
                    <a:pt x="34" y="20"/>
                  </a:cubicBezTo>
                  <a:cubicBezTo>
                    <a:pt x="35" y="20"/>
                    <a:pt x="33" y="18"/>
                    <a:pt x="34" y="15"/>
                  </a:cubicBezTo>
                  <a:cubicBezTo>
                    <a:pt x="35" y="12"/>
                    <a:pt x="33" y="11"/>
                    <a:pt x="34" y="10"/>
                  </a:cubicBezTo>
                  <a:cubicBezTo>
                    <a:pt x="35" y="9"/>
                    <a:pt x="34" y="7"/>
                    <a:pt x="33" y="8"/>
                  </a:cubicBezTo>
                  <a:cubicBezTo>
                    <a:pt x="31" y="9"/>
                    <a:pt x="33" y="5"/>
                    <a:pt x="30" y="3"/>
                  </a:cubicBezTo>
                  <a:cubicBezTo>
                    <a:pt x="27" y="0"/>
                    <a:pt x="28" y="3"/>
                    <a:pt x="27" y="4"/>
                  </a:cubicBezTo>
                  <a:cubicBezTo>
                    <a:pt x="28" y="7"/>
                    <a:pt x="24" y="7"/>
                    <a:pt x="25" y="9"/>
                  </a:cubicBezTo>
                  <a:cubicBezTo>
                    <a:pt x="27" y="12"/>
                    <a:pt x="26" y="12"/>
                    <a:pt x="25" y="10"/>
                  </a:cubicBezTo>
                  <a:cubicBezTo>
                    <a:pt x="23" y="8"/>
                    <a:pt x="20" y="11"/>
                    <a:pt x="18" y="13"/>
                  </a:cubicBezTo>
                  <a:cubicBezTo>
                    <a:pt x="16" y="15"/>
                    <a:pt x="16" y="13"/>
                    <a:pt x="16" y="15"/>
                  </a:cubicBezTo>
                  <a:cubicBezTo>
                    <a:pt x="15" y="17"/>
                    <a:pt x="17" y="16"/>
                    <a:pt x="16" y="19"/>
                  </a:cubicBezTo>
                  <a:cubicBezTo>
                    <a:pt x="14" y="23"/>
                    <a:pt x="12" y="23"/>
                    <a:pt x="13" y="24"/>
                  </a:cubicBezTo>
                  <a:cubicBezTo>
                    <a:pt x="15" y="26"/>
                    <a:pt x="12" y="26"/>
                    <a:pt x="11" y="30"/>
                  </a:cubicBezTo>
                  <a:cubicBezTo>
                    <a:pt x="10" y="35"/>
                    <a:pt x="10" y="32"/>
                    <a:pt x="8" y="32"/>
                  </a:cubicBezTo>
                  <a:cubicBezTo>
                    <a:pt x="6" y="31"/>
                    <a:pt x="6" y="29"/>
                    <a:pt x="6" y="34"/>
                  </a:cubicBezTo>
                  <a:cubicBezTo>
                    <a:pt x="7" y="42"/>
                    <a:pt x="5" y="35"/>
                    <a:pt x="5" y="40"/>
                  </a:cubicBezTo>
                  <a:cubicBezTo>
                    <a:pt x="5" y="42"/>
                    <a:pt x="6" y="41"/>
                    <a:pt x="5" y="44"/>
                  </a:cubicBezTo>
                  <a:cubicBezTo>
                    <a:pt x="3" y="47"/>
                    <a:pt x="4" y="42"/>
                    <a:pt x="2" y="45"/>
                  </a:cubicBezTo>
                  <a:cubicBezTo>
                    <a:pt x="3" y="55"/>
                    <a:pt x="0" y="44"/>
                    <a:pt x="0" y="5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1" name="Freeform 33"/>
            <p:cNvSpPr>
              <a:spLocks/>
            </p:cNvSpPr>
            <p:nvPr/>
          </p:nvSpPr>
          <p:spPr bwMode="auto">
            <a:xfrm>
              <a:off x="4311650" y="5256213"/>
              <a:ext cx="304800" cy="660400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21" y="50"/>
                </a:cxn>
                <a:cxn ang="0">
                  <a:pos x="17" y="44"/>
                </a:cxn>
                <a:cxn ang="0">
                  <a:pos x="12" y="57"/>
                </a:cxn>
                <a:cxn ang="0">
                  <a:pos x="10" y="71"/>
                </a:cxn>
                <a:cxn ang="0">
                  <a:pos x="15" y="77"/>
                </a:cxn>
                <a:cxn ang="0">
                  <a:pos x="22" y="87"/>
                </a:cxn>
                <a:cxn ang="0">
                  <a:pos x="23" y="93"/>
                </a:cxn>
                <a:cxn ang="0">
                  <a:pos x="20" y="91"/>
                </a:cxn>
                <a:cxn ang="0">
                  <a:pos x="16" y="88"/>
                </a:cxn>
                <a:cxn ang="0">
                  <a:pos x="13" y="87"/>
                </a:cxn>
                <a:cxn ang="0">
                  <a:pos x="10" y="83"/>
                </a:cxn>
                <a:cxn ang="0">
                  <a:pos x="5" y="78"/>
                </a:cxn>
                <a:cxn ang="0">
                  <a:pos x="6" y="70"/>
                </a:cxn>
                <a:cxn ang="0">
                  <a:pos x="7" y="65"/>
                </a:cxn>
                <a:cxn ang="0">
                  <a:pos x="12" y="56"/>
                </a:cxn>
                <a:cxn ang="0">
                  <a:pos x="11" y="53"/>
                </a:cxn>
                <a:cxn ang="0">
                  <a:pos x="7" y="39"/>
                </a:cxn>
                <a:cxn ang="0">
                  <a:pos x="6" y="33"/>
                </a:cxn>
                <a:cxn ang="0">
                  <a:pos x="7" y="27"/>
                </a:cxn>
                <a:cxn ang="0">
                  <a:pos x="5" y="21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17" y="6"/>
                </a:cxn>
                <a:cxn ang="0">
                  <a:pos x="21" y="8"/>
                </a:cxn>
                <a:cxn ang="0">
                  <a:pos x="19" y="19"/>
                </a:cxn>
                <a:cxn ang="0">
                  <a:pos x="27" y="16"/>
                </a:cxn>
                <a:cxn ang="0">
                  <a:pos x="33" y="13"/>
                </a:cxn>
                <a:cxn ang="0">
                  <a:pos x="39" y="23"/>
                </a:cxn>
                <a:cxn ang="0">
                  <a:pos x="43" y="36"/>
                </a:cxn>
                <a:cxn ang="0">
                  <a:pos x="38" y="39"/>
                </a:cxn>
                <a:cxn ang="0">
                  <a:pos x="27" y="44"/>
                </a:cxn>
                <a:cxn ang="0">
                  <a:pos x="28" y="51"/>
                </a:cxn>
              </a:cxnLst>
              <a:rect l="0" t="0" r="r" b="b"/>
              <a:pathLst>
                <a:path w="44" h="95">
                  <a:moveTo>
                    <a:pt x="29" y="56"/>
                  </a:moveTo>
                  <a:cubicBezTo>
                    <a:pt x="28" y="56"/>
                    <a:pt x="29" y="54"/>
                    <a:pt x="27" y="53"/>
                  </a:cubicBezTo>
                  <a:cubicBezTo>
                    <a:pt x="26" y="53"/>
                    <a:pt x="25" y="51"/>
                    <a:pt x="23" y="50"/>
                  </a:cubicBezTo>
                  <a:cubicBezTo>
                    <a:pt x="22" y="49"/>
                    <a:pt x="22" y="51"/>
                    <a:pt x="21" y="50"/>
                  </a:cubicBezTo>
                  <a:cubicBezTo>
                    <a:pt x="19" y="49"/>
                    <a:pt x="18" y="52"/>
                    <a:pt x="18" y="49"/>
                  </a:cubicBezTo>
                  <a:cubicBezTo>
                    <a:pt x="19" y="45"/>
                    <a:pt x="20" y="44"/>
                    <a:pt x="17" y="44"/>
                  </a:cubicBezTo>
                  <a:cubicBezTo>
                    <a:pt x="14" y="44"/>
                    <a:pt x="13" y="46"/>
                    <a:pt x="14" y="47"/>
                  </a:cubicBezTo>
                  <a:cubicBezTo>
                    <a:pt x="15" y="47"/>
                    <a:pt x="13" y="55"/>
                    <a:pt x="12" y="57"/>
                  </a:cubicBezTo>
                  <a:cubicBezTo>
                    <a:pt x="12" y="58"/>
                    <a:pt x="12" y="61"/>
                    <a:pt x="11" y="62"/>
                  </a:cubicBezTo>
                  <a:cubicBezTo>
                    <a:pt x="9" y="64"/>
                    <a:pt x="10" y="70"/>
                    <a:pt x="10" y="71"/>
                  </a:cubicBezTo>
                  <a:cubicBezTo>
                    <a:pt x="10" y="74"/>
                    <a:pt x="13" y="70"/>
                    <a:pt x="13" y="72"/>
                  </a:cubicBezTo>
                  <a:cubicBezTo>
                    <a:pt x="13" y="74"/>
                    <a:pt x="14" y="77"/>
                    <a:pt x="15" y="77"/>
                  </a:cubicBezTo>
                  <a:cubicBezTo>
                    <a:pt x="16" y="76"/>
                    <a:pt x="16" y="83"/>
                    <a:pt x="18" y="85"/>
                  </a:cubicBezTo>
                  <a:cubicBezTo>
                    <a:pt x="21" y="89"/>
                    <a:pt x="20" y="85"/>
                    <a:pt x="22" y="87"/>
                  </a:cubicBezTo>
                  <a:cubicBezTo>
                    <a:pt x="24" y="89"/>
                    <a:pt x="24" y="90"/>
                    <a:pt x="25" y="91"/>
                  </a:cubicBezTo>
                  <a:cubicBezTo>
                    <a:pt x="24" y="94"/>
                    <a:pt x="24" y="94"/>
                    <a:pt x="23" y="93"/>
                  </a:cubicBezTo>
                  <a:cubicBezTo>
                    <a:pt x="21" y="91"/>
                    <a:pt x="21" y="95"/>
                    <a:pt x="20" y="94"/>
                  </a:cubicBezTo>
                  <a:cubicBezTo>
                    <a:pt x="19" y="93"/>
                    <a:pt x="20" y="92"/>
                    <a:pt x="20" y="91"/>
                  </a:cubicBezTo>
                  <a:cubicBezTo>
                    <a:pt x="20" y="89"/>
                    <a:pt x="19" y="91"/>
                    <a:pt x="18" y="90"/>
                  </a:cubicBezTo>
                  <a:cubicBezTo>
                    <a:pt x="18" y="88"/>
                    <a:pt x="17" y="89"/>
                    <a:pt x="16" y="88"/>
                  </a:cubicBezTo>
                  <a:cubicBezTo>
                    <a:pt x="15" y="87"/>
                    <a:pt x="15" y="87"/>
                    <a:pt x="15" y="89"/>
                  </a:cubicBezTo>
                  <a:cubicBezTo>
                    <a:pt x="14" y="88"/>
                    <a:pt x="14" y="88"/>
                    <a:pt x="13" y="87"/>
                  </a:cubicBezTo>
                  <a:cubicBezTo>
                    <a:pt x="12" y="86"/>
                    <a:pt x="12" y="85"/>
                    <a:pt x="12" y="84"/>
                  </a:cubicBezTo>
                  <a:cubicBezTo>
                    <a:pt x="12" y="84"/>
                    <a:pt x="11" y="85"/>
                    <a:pt x="10" y="83"/>
                  </a:cubicBezTo>
                  <a:cubicBezTo>
                    <a:pt x="8" y="81"/>
                    <a:pt x="8" y="78"/>
                    <a:pt x="7" y="77"/>
                  </a:cubicBezTo>
                  <a:cubicBezTo>
                    <a:pt x="6" y="77"/>
                    <a:pt x="6" y="80"/>
                    <a:pt x="5" y="78"/>
                  </a:cubicBezTo>
                  <a:cubicBezTo>
                    <a:pt x="5" y="78"/>
                    <a:pt x="4" y="76"/>
                    <a:pt x="5" y="74"/>
                  </a:cubicBezTo>
                  <a:cubicBezTo>
                    <a:pt x="6" y="72"/>
                    <a:pt x="5" y="73"/>
                    <a:pt x="6" y="70"/>
                  </a:cubicBezTo>
                  <a:cubicBezTo>
                    <a:pt x="7" y="69"/>
                    <a:pt x="5" y="70"/>
                    <a:pt x="6" y="68"/>
                  </a:cubicBezTo>
                  <a:cubicBezTo>
                    <a:pt x="7" y="66"/>
                    <a:pt x="8" y="66"/>
                    <a:pt x="7" y="65"/>
                  </a:cubicBezTo>
                  <a:cubicBezTo>
                    <a:pt x="8" y="63"/>
                    <a:pt x="7" y="63"/>
                    <a:pt x="9" y="61"/>
                  </a:cubicBezTo>
                  <a:cubicBezTo>
                    <a:pt x="11" y="58"/>
                    <a:pt x="10" y="58"/>
                    <a:pt x="12" y="56"/>
                  </a:cubicBezTo>
                  <a:cubicBezTo>
                    <a:pt x="13" y="55"/>
                    <a:pt x="12" y="56"/>
                    <a:pt x="12" y="54"/>
                  </a:cubicBezTo>
                  <a:cubicBezTo>
                    <a:pt x="12" y="53"/>
                    <a:pt x="11" y="54"/>
                    <a:pt x="11" y="53"/>
                  </a:cubicBezTo>
                  <a:cubicBezTo>
                    <a:pt x="11" y="52"/>
                    <a:pt x="11" y="50"/>
                    <a:pt x="9" y="47"/>
                  </a:cubicBezTo>
                  <a:cubicBezTo>
                    <a:pt x="11" y="44"/>
                    <a:pt x="10" y="42"/>
                    <a:pt x="7" y="39"/>
                  </a:cubicBezTo>
                  <a:cubicBezTo>
                    <a:pt x="4" y="36"/>
                    <a:pt x="4" y="33"/>
                    <a:pt x="5" y="33"/>
                  </a:cubicBezTo>
                  <a:cubicBezTo>
                    <a:pt x="6" y="34"/>
                    <a:pt x="5" y="32"/>
                    <a:pt x="6" y="33"/>
                  </a:cubicBezTo>
                  <a:cubicBezTo>
                    <a:pt x="7" y="33"/>
                    <a:pt x="6" y="28"/>
                    <a:pt x="7" y="28"/>
                  </a:cubicBezTo>
                  <a:cubicBezTo>
                    <a:pt x="9" y="28"/>
                    <a:pt x="9" y="24"/>
                    <a:pt x="7" y="27"/>
                  </a:cubicBezTo>
                  <a:cubicBezTo>
                    <a:pt x="7" y="27"/>
                    <a:pt x="6" y="25"/>
                    <a:pt x="6" y="23"/>
                  </a:cubicBezTo>
                  <a:cubicBezTo>
                    <a:pt x="6" y="21"/>
                    <a:pt x="6" y="23"/>
                    <a:pt x="5" y="21"/>
                  </a:cubicBezTo>
                  <a:cubicBezTo>
                    <a:pt x="3" y="19"/>
                    <a:pt x="2" y="18"/>
                    <a:pt x="2" y="15"/>
                  </a:cubicBezTo>
                  <a:cubicBezTo>
                    <a:pt x="2" y="12"/>
                    <a:pt x="1" y="15"/>
                    <a:pt x="0" y="13"/>
                  </a:cubicBezTo>
                  <a:cubicBezTo>
                    <a:pt x="0" y="11"/>
                    <a:pt x="3" y="14"/>
                    <a:pt x="2" y="11"/>
                  </a:cubicBezTo>
                  <a:cubicBezTo>
                    <a:pt x="1" y="8"/>
                    <a:pt x="4" y="10"/>
                    <a:pt x="3" y="8"/>
                  </a:cubicBezTo>
                  <a:cubicBezTo>
                    <a:pt x="2" y="6"/>
                    <a:pt x="3" y="7"/>
                    <a:pt x="4" y="5"/>
                  </a:cubicBezTo>
                  <a:cubicBezTo>
                    <a:pt x="4" y="3"/>
                    <a:pt x="4" y="6"/>
                    <a:pt x="6" y="5"/>
                  </a:cubicBezTo>
                  <a:cubicBezTo>
                    <a:pt x="8" y="4"/>
                    <a:pt x="9" y="5"/>
                    <a:pt x="9" y="3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2" y="2"/>
                    <a:pt x="10" y="0"/>
                    <a:pt x="12" y="1"/>
                  </a:cubicBezTo>
                  <a:cubicBezTo>
                    <a:pt x="14" y="1"/>
                    <a:pt x="13" y="0"/>
                    <a:pt x="15" y="0"/>
                  </a:cubicBezTo>
                  <a:cubicBezTo>
                    <a:pt x="15" y="2"/>
                    <a:pt x="15" y="0"/>
                    <a:pt x="16" y="1"/>
                  </a:cubicBezTo>
                  <a:cubicBezTo>
                    <a:pt x="18" y="3"/>
                    <a:pt x="15" y="6"/>
                    <a:pt x="17" y="6"/>
                  </a:cubicBezTo>
                  <a:cubicBezTo>
                    <a:pt x="19" y="6"/>
                    <a:pt x="18" y="5"/>
                    <a:pt x="20" y="5"/>
                  </a:cubicBezTo>
                  <a:cubicBezTo>
                    <a:pt x="22" y="6"/>
                    <a:pt x="20" y="7"/>
                    <a:pt x="21" y="8"/>
                  </a:cubicBezTo>
                  <a:cubicBezTo>
                    <a:pt x="22" y="10"/>
                    <a:pt x="19" y="13"/>
                    <a:pt x="20" y="14"/>
                  </a:cubicBezTo>
                  <a:cubicBezTo>
                    <a:pt x="21" y="15"/>
                    <a:pt x="18" y="18"/>
                    <a:pt x="19" y="19"/>
                  </a:cubicBezTo>
                  <a:cubicBezTo>
                    <a:pt x="20" y="19"/>
                    <a:pt x="20" y="19"/>
                    <a:pt x="23" y="16"/>
                  </a:cubicBezTo>
                  <a:cubicBezTo>
                    <a:pt x="26" y="13"/>
                    <a:pt x="25" y="16"/>
                    <a:pt x="27" y="16"/>
                  </a:cubicBezTo>
                  <a:cubicBezTo>
                    <a:pt x="28" y="16"/>
                    <a:pt x="27" y="17"/>
                    <a:pt x="28" y="16"/>
                  </a:cubicBezTo>
                  <a:cubicBezTo>
                    <a:pt x="31" y="15"/>
                    <a:pt x="30" y="12"/>
                    <a:pt x="33" y="13"/>
                  </a:cubicBezTo>
                  <a:cubicBezTo>
                    <a:pt x="35" y="14"/>
                    <a:pt x="35" y="13"/>
                    <a:pt x="36" y="15"/>
                  </a:cubicBezTo>
                  <a:cubicBezTo>
                    <a:pt x="37" y="19"/>
                    <a:pt x="40" y="18"/>
                    <a:pt x="39" y="23"/>
                  </a:cubicBezTo>
                  <a:cubicBezTo>
                    <a:pt x="38" y="28"/>
                    <a:pt x="42" y="28"/>
                    <a:pt x="42" y="29"/>
                  </a:cubicBezTo>
                  <a:cubicBezTo>
                    <a:pt x="42" y="30"/>
                    <a:pt x="44" y="30"/>
                    <a:pt x="43" y="36"/>
                  </a:cubicBezTo>
                  <a:cubicBezTo>
                    <a:pt x="43" y="37"/>
                    <a:pt x="44" y="38"/>
                    <a:pt x="41" y="39"/>
                  </a:cubicBezTo>
                  <a:cubicBezTo>
                    <a:pt x="40" y="40"/>
                    <a:pt x="41" y="38"/>
                    <a:pt x="38" y="39"/>
                  </a:cubicBezTo>
                  <a:cubicBezTo>
                    <a:pt x="35" y="39"/>
                    <a:pt x="30" y="38"/>
                    <a:pt x="29" y="41"/>
                  </a:cubicBezTo>
                  <a:cubicBezTo>
                    <a:pt x="28" y="44"/>
                    <a:pt x="27" y="43"/>
                    <a:pt x="27" y="44"/>
                  </a:cubicBezTo>
                  <a:cubicBezTo>
                    <a:pt x="27" y="45"/>
                    <a:pt x="25" y="43"/>
                    <a:pt x="26" y="46"/>
                  </a:cubicBezTo>
                  <a:cubicBezTo>
                    <a:pt x="28" y="49"/>
                    <a:pt x="26" y="50"/>
                    <a:pt x="28" y="51"/>
                  </a:cubicBezTo>
                  <a:cubicBezTo>
                    <a:pt x="29" y="52"/>
                    <a:pt x="27" y="53"/>
                    <a:pt x="29" y="5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2" name="Freeform 34"/>
            <p:cNvSpPr>
              <a:spLocks noEditPoints="1"/>
            </p:cNvSpPr>
            <p:nvPr/>
          </p:nvSpPr>
          <p:spPr bwMode="auto">
            <a:xfrm>
              <a:off x="4130675" y="5562600"/>
              <a:ext cx="61913" cy="3048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2" y="6"/>
                </a:cxn>
                <a:cxn ang="0">
                  <a:pos x="3" y="0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2" y="27"/>
                </a:cxn>
                <a:cxn ang="0">
                  <a:pos x="2" y="29"/>
                </a:cxn>
                <a:cxn ang="0">
                  <a:pos x="2" y="27"/>
                </a:cxn>
                <a:cxn ang="0">
                  <a:pos x="5" y="36"/>
                </a:cxn>
                <a:cxn ang="0">
                  <a:pos x="6" y="35"/>
                </a:cxn>
                <a:cxn ang="0">
                  <a:pos x="5" y="36"/>
                </a:cxn>
              </a:cxnLst>
              <a:rect l="0" t="0" r="r" b="b"/>
              <a:pathLst>
                <a:path w="9" h="44">
                  <a:moveTo>
                    <a:pt x="3" y="0"/>
                  </a:moveTo>
                  <a:cubicBezTo>
                    <a:pt x="4" y="1"/>
                    <a:pt x="4" y="3"/>
                    <a:pt x="3" y="4"/>
                  </a:cubicBezTo>
                  <a:cubicBezTo>
                    <a:pt x="3" y="4"/>
                    <a:pt x="4" y="7"/>
                    <a:pt x="3" y="7"/>
                  </a:cubicBezTo>
                  <a:cubicBezTo>
                    <a:pt x="2" y="8"/>
                    <a:pt x="3" y="8"/>
                    <a:pt x="3" y="10"/>
                  </a:cubicBezTo>
                  <a:cubicBezTo>
                    <a:pt x="2" y="11"/>
                    <a:pt x="2" y="15"/>
                    <a:pt x="2" y="13"/>
                  </a:cubicBezTo>
                  <a:cubicBezTo>
                    <a:pt x="1" y="10"/>
                    <a:pt x="2" y="11"/>
                    <a:pt x="2" y="6"/>
                  </a:cubicBezTo>
                  <a:cubicBezTo>
                    <a:pt x="2" y="2"/>
                    <a:pt x="3" y="0"/>
                    <a:pt x="3" y="0"/>
                  </a:cubicBezTo>
                  <a:close/>
                  <a:moveTo>
                    <a:pt x="1" y="17"/>
                  </a:moveTo>
                  <a:cubicBezTo>
                    <a:pt x="2" y="17"/>
                    <a:pt x="1" y="20"/>
                    <a:pt x="0" y="20"/>
                  </a:cubicBezTo>
                  <a:cubicBezTo>
                    <a:pt x="0" y="19"/>
                    <a:pt x="0" y="17"/>
                    <a:pt x="1" y="17"/>
                  </a:cubicBezTo>
                  <a:close/>
                  <a:moveTo>
                    <a:pt x="7" y="41"/>
                  </a:moveTo>
                  <a:cubicBezTo>
                    <a:pt x="8" y="40"/>
                    <a:pt x="9" y="42"/>
                    <a:pt x="8" y="43"/>
                  </a:cubicBezTo>
                  <a:cubicBezTo>
                    <a:pt x="7" y="44"/>
                    <a:pt x="6" y="41"/>
                    <a:pt x="7" y="41"/>
                  </a:cubicBezTo>
                  <a:close/>
                  <a:moveTo>
                    <a:pt x="2" y="27"/>
                  </a:moveTo>
                  <a:cubicBezTo>
                    <a:pt x="2" y="27"/>
                    <a:pt x="3" y="28"/>
                    <a:pt x="2" y="29"/>
                  </a:cubicBezTo>
                  <a:cubicBezTo>
                    <a:pt x="2" y="29"/>
                    <a:pt x="1" y="28"/>
                    <a:pt x="2" y="27"/>
                  </a:cubicBezTo>
                  <a:close/>
                  <a:moveTo>
                    <a:pt x="5" y="36"/>
                  </a:moveTo>
                  <a:cubicBezTo>
                    <a:pt x="5" y="36"/>
                    <a:pt x="5" y="35"/>
                    <a:pt x="6" y="35"/>
                  </a:cubicBezTo>
                  <a:cubicBezTo>
                    <a:pt x="6" y="36"/>
                    <a:pt x="6" y="36"/>
                    <a:pt x="5" y="3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3" name="Freeform 35"/>
            <p:cNvSpPr>
              <a:spLocks/>
            </p:cNvSpPr>
            <p:nvPr/>
          </p:nvSpPr>
          <p:spPr bwMode="auto">
            <a:xfrm>
              <a:off x="4484688" y="5118100"/>
              <a:ext cx="271462" cy="681038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4" y="9"/>
                </a:cxn>
                <a:cxn ang="0">
                  <a:pos x="23" y="4"/>
                </a:cxn>
                <a:cxn ang="0">
                  <a:pos x="16" y="1"/>
                </a:cxn>
                <a:cxn ang="0">
                  <a:pos x="11" y="5"/>
                </a:cxn>
                <a:cxn ang="0">
                  <a:pos x="8" y="5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9" y="17"/>
                </a:cxn>
                <a:cxn ang="0">
                  <a:pos x="12" y="20"/>
                </a:cxn>
                <a:cxn ang="0">
                  <a:pos x="15" y="22"/>
                </a:cxn>
                <a:cxn ang="0">
                  <a:pos x="10" y="26"/>
                </a:cxn>
                <a:cxn ang="0">
                  <a:pos x="16" y="31"/>
                </a:cxn>
                <a:cxn ang="0">
                  <a:pos x="18" y="36"/>
                </a:cxn>
                <a:cxn ang="0">
                  <a:pos x="24" y="46"/>
                </a:cxn>
                <a:cxn ang="0">
                  <a:pos x="27" y="49"/>
                </a:cxn>
                <a:cxn ang="0">
                  <a:pos x="28" y="57"/>
                </a:cxn>
                <a:cxn ang="0">
                  <a:pos x="28" y="64"/>
                </a:cxn>
                <a:cxn ang="0">
                  <a:pos x="27" y="72"/>
                </a:cxn>
                <a:cxn ang="0">
                  <a:pos x="22" y="76"/>
                </a:cxn>
                <a:cxn ang="0">
                  <a:pos x="20" y="80"/>
                </a:cxn>
                <a:cxn ang="0">
                  <a:pos x="16" y="81"/>
                </a:cxn>
                <a:cxn ang="0">
                  <a:pos x="12" y="84"/>
                </a:cxn>
                <a:cxn ang="0">
                  <a:pos x="14" y="92"/>
                </a:cxn>
                <a:cxn ang="0">
                  <a:pos x="21" y="91"/>
                </a:cxn>
                <a:cxn ang="0">
                  <a:pos x="25" y="83"/>
                </a:cxn>
                <a:cxn ang="0">
                  <a:pos x="37" y="76"/>
                </a:cxn>
                <a:cxn ang="0">
                  <a:pos x="37" y="67"/>
                </a:cxn>
                <a:cxn ang="0">
                  <a:pos x="32" y="49"/>
                </a:cxn>
                <a:cxn ang="0">
                  <a:pos x="23" y="36"/>
                </a:cxn>
                <a:cxn ang="0">
                  <a:pos x="22" y="22"/>
                </a:cxn>
                <a:cxn ang="0">
                  <a:pos x="27" y="16"/>
                </a:cxn>
                <a:cxn ang="0">
                  <a:pos x="31" y="13"/>
                </a:cxn>
              </a:cxnLst>
              <a:rect l="0" t="0" r="r" b="b"/>
              <a:pathLst>
                <a:path w="39" h="98">
                  <a:moveTo>
                    <a:pt x="31" y="13"/>
                  </a:moveTo>
                  <a:cubicBezTo>
                    <a:pt x="29" y="12"/>
                    <a:pt x="28" y="13"/>
                    <a:pt x="27" y="12"/>
                  </a:cubicBezTo>
                  <a:cubicBezTo>
                    <a:pt x="27" y="11"/>
                    <a:pt x="26" y="12"/>
                    <a:pt x="26" y="11"/>
                  </a:cubicBezTo>
                  <a:cubicBezTo>
                    <a:pt x="25" y="9"/>
                    <a:pt x="24" y="10"/>
                    <a:pt x="24" y="9"/>
                  </a:cubicBezTo>
                  <a:cubicBezTo>
                    <a:pt x="24" y="7"/>
                    <a:pt x="22" y="8"/>
                    <a:pt x="24" y="6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1" y="5"/>
                    <a:pt x="22" y="3"/>
                    <a:pt x="20" y="4"/>
                  </a:cubicBezTo>
                  <a:cubicBezTo>
                    <a:pt x="18" y="4"/>
                    <a:pt x="17" y="0"/>
                    <a:pt x="16" y="1"/>
                  </a:cubicBezTo>
                  <a:cubicBezTo>
                    <a:pt x="15" y="3"/>
                    <a:pt x="14" y="2"/>
                    <a:pt x="14" y="3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1" y="4"/>
                    <a:pt x="10" y="4"/>
                    <a:pt x="10" y="6"/>
                  </a:cubicBezTo>
                  <a:cubicBezTo>
                    <a:pt x="10" y="8"/>
                    <a:pt x="9" y="6"/>
                    <a:pt x="8" y="5"/>
                  </a:cubicBezTo>
                  <a:cubicBezTo>
                    <a:pt x="8" y="5"/>
                    <a:pt x="8" y="6"/>
                    <a:pt x="7" y="5"/>
                  </a:cubicBezTo>
                  <a:cubicBezTo>
                    <a:pt x="6" y="3"/>
                    <a:pt x="6" y="7"/>
                    <a:pt x="5" y="7"/>
                  </a:cubicBezTo>
                  <a:cubicBezTo>
                    <a:pt x="4" y="7"/>
                    <a:pt x="5" y="6"/>
                    <a:pt x="3" y="5"/>
                  </a:cubicBezTo>
                  <a:cubicBezTo>
                    <a:pt x="1" y="4"/>
                    <a:pt x="2" y="7"/>
                    <a:pt x="0" y="7"/>
                  </a:cubicBezTo>
                  <a:cubicBezTo>
                    <a:pt x="4" y="11"/>
                    <a:pt x="3" y="13"/>
                    <a:pt x="3" y="12"/>
                  </a:cubicBezTo>
                  <a:cubicBezTo>
                    <a:pt x="4" y="10"/>
                    <a:pt x="4" y="12"/>
                    <a:pt x="4" y="12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5" y="16"/>
                    <a:pt x="5" y="18"/>
                    <a:pt x="6" y="17"/>
                  </a:cubicBezTo>
                  <a:cubicBezTo>
                    <a:pt x="7" y="17"/>
                    <a:pt x="8" y="20"/>
                    <a:pt x="9" y="17"/>
                  </a:cubicBezTo>
                  <a:cubicBezTo>
                    <a:pt x="10" y="16"/>
                    <a:pt x="10" y="16"/>
                    <a:pt x="12" y="17"/>
                  </a:cubicBezTo>
                  <a:cubicBezTo>
                    <a:pt x="14" y="18"/>
                    <a:pt x="14" y="19"/>
                    <a:pt x="12" y="20"/>
                  </a:cubicBezTo>
                  <a:cubicBezTo>
                    <a:pt x="11" y="21"/>
                    <a:pt x="13" y="20"/>
                    <a:pt x="13" y="21"/>
                  </a:cubicBezTo>
                  <a:cubicBezTo>
                    <a:pt x="14" y="22"/>
                    <a:pt x="14" y="21"/>
                    <a:pt x="15" y="22"/>
                  </a:cubicBezTo>
                  <a:cubicBezTo>
                    <a:pt x="16" y="23"/>
                    <a:pt x="14" y="23"/>
                    <a:pt x="14" y="25"/>
                  </a:cubicBezTo>
                  <a:cubicBezTo>
                    <a:pt x="13" y="26"/>
                    <a:pt x="9" y="23"/>
                    <a:pt x="10" y="26"/>
                  </a:cubicBezTo>
                  <a:cubicBezTo>
                    <a:pt x="11" y="27"/>
                    <a:pt x="8" y="26"/>
                    <a:pt x="11" y="29"/>
                  </a:cubicBezTo>
                  <a:cubicBezTo>
                    <a:pt x="14" y="31"/>
                    <a:pt x="15" y="31"/>
                    <a:pt x="16" y="31"/>
                  </a:cubicBezTo>
                  <a:cubicBezTo>
                    <a:pt x="16" y="32"/>
                    <a:pt x="15" y="32"/>
                    <a:pt x="16" y="33"/>
                  </a:cubicBezTo>
                  <a:cubicBezTo>
                    <a:pt x="17" y="35"/>
                    <a:pt x="17" y="33"/>
                    <a:pt x="18" y="36"/>
                  </a:cubicBezTo>
                  <a:cubicBezTo>
                    <a:pt x="18" y="38"/>
                    <a:pt x="20" y="40"/>
                    <a:pt x="22" y="40"/>
                  </a:cubicBezTo>
                  <a:cubicBezTo>
                    <a:pt x="24" y="41"/>
                    <a:pt x="23" y="46"/>
                    <a:pt x="24" y="46"/>
                  </a:cubicBezTo>
                  <a:cubicBezTo>
                    <a:pt x="25" y="45"/>
                    <a:pt x="27" y="49"/>
                    <a:pt x="27" y="48"/>
                  </a:cubicBezTo>
                  <a:cubicBezTo>
                    <a:pt x="28" y="48"/>
                    <a:pt x="28" y="49"/>
                    <a:pt x="27" y="49"/>
                  </a:cubicBezTo>
                  <a:cubicBezTo>
                    <a:pt x="26" y="50"/>
                    <a:pt x="26" y="50"/>
                    <a:pt x="28" y="52"/>
                  </a:cubicBezTo>
                  <a:cubicBezTo>
                    <a:pt x="30" y="54"/>
                    <a:pt x="28" y="55"/>
                    <a:pt x="28" y="57"/>
                  </a:cubicBezTo>
                  <a:cubicBezTo>
                    <a:pt x="28" y="58"/>
                    <a:pt x="27" y="61"/>
                    <a:pt x="27" y="61"/>
                  </a:cubicBezTo>
                  <a:cubicBezTo>
                    <a:pt x="28" y="62"/>
                    <a:pt x="28" y="62"/>
                    <a:pt x="28" y="64"/>
                  </a:cubicBezTo>
                  <a:cubicBezTo>
                    <a:pt x="29" y="66"/>
                    <a:pt x="28" y="67"/>
                    <a:pt x="28" y="69"/>
                  </a:cubicBezTo>
                  <a:cubicBezTo>
                    <a:pt x="29" y="71"/>
                    <a:pt x="29" y="73"/>
                    <a:pt x="27" y="72"/>
                  </a:cubicBezTo>
                  <a:cubicBezTo>
                    <a:pt x="26" y="72"/>
                    <a:pt x="26" y="74"/>
                    <a:pt x="24" y="74"/>
                  </a:cubicBezTo>
                  <a:cubicBezTo>
                    <a:pt x="21" y="74"/>
                    <a:pt x="24" y="77"/>
                    <a:pt x="22" y="76"/>
                  </a:cubicBezTo>
                  <a:cubicBezTo>
                    <a:pt x="20" y="75"/>
                    <a:pt x="19" y="76"/>
                    <a:pt x="20" y="77"/>
                  </a:cubicBezTo>
                  <a:cubicBezTo>
                    <a:pt x="20" y="78"/>
                    <a:pt x="19" y="79"/>
                    <a:pt x="20" y="80"/>
                  </a:cubicBezTo>
                  <a:cubicBezTo>
                    <a:pt x="23" y="82"/>
                    <a:pt x="20" y="82"/>
                    <a:pt x="19" y="81"/>
                  </a:cubicBezTo>
                  <a:cubicBezTo>
                    <a:pt x="19" y="79"/>
                    <a:pt x="17" y="82"/>
                    <a:pt x="16" y="81"/>
                  </a:cubicBezTo>
                  <a:cubicBezTo>
                    <a:pt x="16" y="80"/>
                    <a:pt x="15" y="82"/>
                    <a:pt x="15" y="82"/>
                  </a:cubicBezTo>
                  <a:cubicBezTo>
                    <a:pt x="16" y="84"/>
                    <a:pt x="13" y="83"/>
                    <a:pt x="12" y="84"/>
                  </a:cubicBezTo>
                  <a:cubicBezTo>
                    <a:pt x="13" y="87"/>
                    <a:pt x="14" y="84"/>
                    <a:pt x="15" y="86"/>
                  </a:cubicBezTo>
                  <a:cubicBezTo>
                    <a:pt x="16" y="88"/>
                    <a:pt x="14" y="87"/>
                    <a:pt x="14" y="92"/>
                  </a:cubicBezTo>
                  <a:cubicBezTo>
                    <a:pt x="14" y="96"/>
                    <a:pt x="14" y="98"/>
                    <a:pt x="16" y="95"/>
                  </a:cubicBezTo>
                  <a:cubicBezTo>
                    <a:pt x="18" y="93"/>
                    <a:pt x="19" y="92"/>
                    <a:pt x="21" y="91"/>
                  </a:cubicBezTo>
                  <a:cubicBezTo>
                    <a:pt x="23" y="90"/>
                    <a:pt x="21" y="90"/>
                    <a:pt x="22" y="90"/>
                  </a:cubicBezTo>
                  <a:cubicBezTo>
                    <a:pt x="24" y="89"/>
                    <a:pt x="24" y="82"/>
                    <a:pt x="25" y="83"/>
                  </a:cubicBezTo>
                  <a:cubicBezTo>
                    <a:pt x="26" y="84"/>
                    <a:pt x="26" y="86"/>
                    <a:pt x="30" y="82"/>
                  </a:cubicBezTo>
                  <a:cubicBezTo>
                    <a:pt x="33" y="79"/>
                    <a:pt x="36" y="80"/>
                    <a:pt x="37" y="76"/>
                  </a:cubicBezTo>
                  <a:cubicBezTo>
                    <a:pt x="38" y="73"/>
                    <a:pt x="37" y="70"/>
                    <a:pt x="38" y="70"/>
                  </a:cubicBezTo>
                  <a:cubicBezTo>
                    <a:pt x="39" y="70"/>
                    <a:pt x="38" y="68"/>
                    <a:pt x="37" y="67"/>
                  </a:cubicBezTo>
                  <a:cubicBezTo>
                    <a:pt x="37" y="66"/>
                    <a:pt x="38" y="63"/>
                    <a:pt x="37" y="57"/>
                  </a:cubicBezTo>
                  <a:cubicBezTo>
                    <a:pt x="35" y="51"/>
                    <a:pt x="33" y="51"/>
                    <a:pt x="32" y="49"/>
                  </a:cubicBezTo>
                  <a:cubicBezTo>
                    <a:pt x="32" y="46"/>
                    <a:pt x="31" y="47"/>
                    <a:pt x="28" y="44"/>
                  </a:cubicBezTo>
                  <a:cubicBezTo>
                    <a:pt x="25" y="41"/>
                    <a:pt x="23" y="38"/>
                    <a:pt x="23" y="36"/>
                  </a:cubicBezTo>
                  <a:cubicBezTo>
                    <a:pt x="22" y="34"/>
                    <a:pt x="21" y="35"/>
                    <a:pt x="19" y="32"/>
                  </a:cubicBezTo>
                  <a:cubicBezTo>
                    <a:pt x="18" y="28"/>
                    <a:pt x="20" y="24"/>
                    <a:pt x="22" y="22"/>
                  </a:cubicBezTo>
                  <a:cubicBezTo>
                    <a:pt x="25" y="20"/>
                    <a:pt x="23" y="18"/>
                    <a:pt x="25" y="17"/>
                  </a:cubicBezTo>
                  <a:cubicBezTo>
                    <a:pt x="26" y="16"/>
                    <a:pt x="26" y="17"/>
                    <a:pt x="27" y="16"/>
                  </a:cubicBezTo>
                  <a:cubicBezTo>
                    <a:pt x="28" y="16"/>
                    <a:pt x="27" y="15"/>
                    <a:pt x="28" y="14"/>
                  </a:cubicBezTo>
                  <a:cubicBezTo>
                    <a:pt x="30" y="13"/>
                    <a:pt x="31" y="13"/>
                    <a:pt x="31" y="1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4" name="Freeform 36"/>
            <p:cNvSpPr>
              <a:spLocks/>
            </p:cNvSpPr>
            <p:nvPr/>
          </p:nvSpPr>
          <p:spPr bwMode="auto">
            <a:xfrm>
              <a:off x="4414838" y="5165725"/>
              <a:ext cx="279400" cy="3889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4"/>
                </a:cxn>
                <a:cxn ang="0">
                  <a:pos x="2" y="19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5" y="27"/>
                </a:cxn>
                <a:cxn ang="0">
                  <a:pos x="4" y="32"/>
                </a:cxn>
                <a:cxn ang="0">
                  <a:pos x="8" y="29"/>
                </a:cxn>
                <a:cxn ang="0">
                  <a:pos x="12" y="29"/>
                </a:cxn>
                <a:cxn ang="0">
                  <a:pos x="13" y="29"/>
                </a:cxn>
                <a:cxn ang="0">
                  <a:pos x="18" y="26"/>
                </a:cxn>
                <a:cxn ang="0">
                  <a:pos x="21" y="28"/>
                </a:cxn>
                <a:cxn ang="0">
                  <a:pos x="24" y="36"/>
                </a:cxn>
                <a:cxn ang="0">
                  <a:pos x="27" y="42"/>
                </a:cxn>
                <a:cxn ang="0">
                  <a:pos x="28" y="49"/>
                </a:cxn>
                <a:cxn ang="0">
                  <a:pos x="26" y="52"/>
                </a:cxn>
                <a:cxn ang="0">
                  <a:pos x="29" y="54"/>
                </a:cxn>
                <a:cxn ang="0">
                  <a:pos x="31" y="53"/>
                </a:cxn>
                <a:cxn ang="0">
                  <a:pos x="33" y="51"/>
                </a:cxn>
                <a:cxn ang="0">
                  <a:pos x="35" y="52"/>
                </a:cxn>
                <a:cxn ang="0">
                  <a:pos x="37" y="51"/>
                </a:cxn>
                <a:cxn ang="0">
                  <a:pos x="38" y="50"/>
                </a:cxn>
                <a:cxn ang="0">
                  <a:pos x="38" y="45"/>
                </a:cxn>
                <a:cxn ang="0">
                  <a:pos x="37" y="42"/>
                </a:cxn>
                <a:cxn ang="0">
                  <a:pos x="37" y="41"/>
                </a:cxn>
                <a:cxn ang="0">
                  <a:pos x="34" y="39"/>
                </a:cxn>
                <a:cxn ang="0">
                  <a:pos x="32" y="33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6" y="24"/>
                </a:cxn>
                <a:cxn ang="0">
                  <a:pos x="21" y="22"/>
                </a:cxn>
                <a:cxn ang="0">
                  <a:pos x="20" y="19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3" y="14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3"/>
                </a:cxn>
              </a:cxnLst>
              <a:rect l="0" t="0" r="r" b="b"/>
              <a:pathLst>
                <a:path w="40" h="56">
                  <a:moveTo>
                    <a:pt x="0" y="13"/>
                  </a:moveTo>
                  <a:cubicBezTo>
                    <a:pt x="0" y="15"/>
                    <a:pt x="0" y="13"/>
                    <a:pt x="1" y="14"/>
                  </a:cubicBezTo>
                  <a:cubicBezTo>
                    <a:pt x="3" y="16"/>
                    <a:pt x="0" y="19"/>
                    <a:pt x="2" y="19"/>
                  </a:cubicBezTo>
                  <a:cubicBezTo>
                    <a:pt x="4" y="19"/>
                    <a:pt x="3" y="18"/>
                    <a:pt x="5" y="18"/>
                  </a:cubicBezTo>
                  <a:cubicBezTo>
                    <a:pt x="7" y="19"/>
                    <a:pt x="5" y="20"/>
                    <a:pt x="6" y="21"/>
                  </a:cubicBezTo>
                  <a:cubicBezTo>
                    <a:pt x="7" y="23"/>
                    <a:pt x="4" y="26"/>
                    <a:pt x="5" y="27"/>
                  </a:cubicBezTo>
                  <a:cubicBezTo>
                    <a:pt x="6" y="28"/>
                    <a:pt x="3" y="31"/>
                    <a:pt x="4" y="32"/>
                  </a:cubicBezTo>
                  <a:cubicBezTo>
                    <a:pt x="5" y="32"/>
                    <a:pt x="5" y="32"/>
                    <a:pt x="8" y="29"/>
                  </a:cubicBezTo>
                  <a:cubicBezTo>
                    <a:pt x="11" y="26"/>
                    <a:pt x="10" y="29"/>
                    <a:pt x="12" y="29"/>
                  </a:cubicBezTo>
                  <a:cubicBezTo>
                    <a:pt x="13" y="29"/>
                    <a:pt x="12" y="30"/>
                    <a:pt x="13" y="29"/>
                  </a:cubicBezTo>
                  <a:cubicBezTo>
                    <a:pt x="16" y="28"/>
                    <a:pt x="15" y="25"/>
                    <a:pt x="18" y="26"/>
                  </a:cubicBezTo>
                  <a:cubicBezTo>
                    <a:pt x="20" y="27"/>
                    <a:pt x="20" y="26"/>
                    <a:pt x="21" y="28"/>
                  </a:cubicBezTo>
                  <a:cubicBezTo>
                    <a:pt x="22" y="32"/>
                    <a:pt x="25" y="31"/>
                    <a:pt x="24" y="36"/>
                  </a:cubicBezTo>
                  <a:cubicBezTo>
                    <a:pt x="23" y="41"/>
                    <a:pt x="27" y="41"/>
                    <a:pt x="27" y="42"/>
                  </a:cubicBezTo>
                  <a:cubicBezTo>
                    <a:pt x="27" y="43"/>
                    <a:pt x="29" y="43"/>
                    <a:pt x="28" y="49"/>
                  </a:cubicBezTo>
                  <a:cubicBezTo>
                    <a:pt x="28" y="50"/>
                    <a:pt x="29" y="51"/>
                    <a:pt x="26" y="52"/>
                  </a:cubicBezTo>
                  <a:cubicBezTo>
                    <a:pt x="27" y="55"/>
                    <a:pt x="28" y="52"/>
                    <a:pt x="29" y="54"/>
                  </a:cubicBezTo>
                  <a:cubicBezTo>
                    <a:pt x="30" y="56"/>
                    <a:pt x="32" y="55"/>
                    <a:pt x="31" y="53"/>
                  </a:cubicBezTo>
                  <a:cubicBezTo>
                    <a:pt x="29" y="51"/>
                    <a:pt x="32" y="52"/>
                    <a:pt x="33" y="51"/>
                  </a:cubicBezTo>
                  <a:cubicBezTo>
                    <a:pt x="34" y="50"/>
                    <a:pt x="34" y="53"/>
                    <a:pt x="35" y="52"/>
                  </a:cubicBezTo>
                  <a:cubicBezTo>
                    <a:pt x="36" y="52"/>
                    <a:pt x="37" y="50"/>
                    <a:pt x="37" y="51"/>
                  </a:cubicBezTo>
                  <a:cubicBezTo>
                    <a:pt x="38" y="51"/>
                    <a:pt x="38" y="50"/>
                    <a:pt x="38" y="50"/>
                  </a:cubicBezTo>
                  <a:cubicBezTo>
                    <a:pt x="38" y="48"/>
                    <a:pt x="40" y="47"/>
                    <a:pt x="38" y="45"/>
                  </a:cubicBezTo>
                  <a:cubicBezTo>
                    <a:pt x="36" y="43"/>
                    <a:pt x="36" y="43"/>
                    <a:pt x="37" y="42"/>
                  </a:cubicBezTo>
                  <a:cubicBezTo>
                    <a:pt x="38" y="42"/>
                    <a:pt x="38" y="41"/>
                    <a:pt x="37" y="41"/>
                  </a:cubicBezTo>
                  <a:cubicBezTo>
                    <a:pt x="37" y="42"/>
                    <a:pt x="35" y="38"/>
                    <a:pt x="34" y="39"/>
                  </a:cubicBezTo>
                  <a:cubicBezTo>
                    <a:pt x="33" y="39"/>
                    <a:pt x="34" y="34"/>
                    <a:pt x="32" y="33"/>
                  </a:cubicBezTo>
                  <a:cubicBezTo>
                    <a:pt x="30" y="33"/>
                    <a:pt x="28" y="31"/>
                    <a:pt x="28" y="29"/>
                  </a:cubicBezTo>
                  <a:cubicBezTo>
                    <a:pt x="27" y="26"/>
                    <a:pt x="27" y="28"/>
                    <a:pt x="26" y="26"/>
                  </a:cubicBezTo>
                  <a:cubicBezTo>
                    <a:pt x="25" y="25"/>
                    <a:pt x="26" y="25"/>
                    <a:pt x="26" y="24"/>
                  </a:cubicBezTo>
                  <a:cubicBezTo>
                    <a:pt x="25" y="24"/>
                    <a:pt x="24" y="24"/>
                    <a:pt x="21" y="22"/>
                  </a:cubicBezTo>
                  <a:cubicBezTo>
                    <a:pt x="18" y="19"/>
                    <a:pt x="21" y="20"/>
                    <a:pt x="20" y="19"/>
                  </a:cubicBezTo>
                  <a:cubicBezTo>
                    <a:pt x="19" y="16"/>
                    <a:pt x="23" y="19"/>
                    <a:pt x="24" y="18"/>
                  </a:cubicBezTo>
                  <a:cubicBezTo>
                    <a:pt x="24" y="16"/>
                    <a:pt x="26" y="16"/>
                    <a:pt x="25" y="15"/>
                  </a:cubicBezTo>
                  <a:cubicBezTo>
                    <a:pt x="24" y="14"/>
                    <a:pt x="24" y="15"/>
                    <a:pt x="23" y="14"/>
                  </a:cubicBezTo>
                  <a:cubicBezTo>
                    <a:pt x="23" y="13"/>
                    <a:pt x="21" y="14"/>
                    <a:pt x="22" y="13"/>
                  </a:cubicBezTo>
                  <a:cubicBezTo>
                    <a:pt x="24" y="12"/>
                    <a:pt x="24" y="11"/>
                    <a:pt x="22" y="10"/>
                  </a:cubicBezTo>
                  <a:cubicBezTo>
                    <a:pt x="20" y="9"/>
                    <a:pt x="20" y="9"/>
                    <a:pt x="19" y="10"/>
                  </a:cubicBezTo>
                  <a:cubicBezTo>
                    <a:pt x="18" y="13"/>
                    <a:pt x="17" y="10"/>
                    <a:pt x="16" y="10"/>
                  </a:cubicBezTo>
                  <a:cubicBezTo>
                    <a:pt x="15" y="11"/>
                    <a:pt x="15" y="9"/>
                    <a:pt x="14" y="8"/>
                  </a:cubicBezTo>
                  <a:cubicBezTo>
                    <a:pt x="14" y="7"/>
                    <a:pt x="15" y="7"/>
                    <a:pt x="14" y="7"/>
                  </a:cubicBezTo>
                  <a:cubicBezTo>
                    <a:pt x="14" y="6"/>
                    <a:pt x="15" y="5"/>
                    <a:pt x="14" y="5"/>
                  </a:cubicBezTo>
                  <a:cubicBezTo>
                    <a:pt x="14" y="5"/>
                    <a:pt x="14" y="3"/>
                    <a:pt x="13" y="5"/>
                  </a:cubicBezTo>
                  <a:cubicBezTo>
                    <a:pt x="13" y="6"/>
                    <a:pt x="14" y="4"/>
                    <a:pt x="10" y="0"/>
                  </a:cubicBezTo>
                  <a:cubicBezTo>
                    <a:pt x="9" y="0"/>
                    <a:pt x="6" y="0"/>
                    <a:pt x="8" y="3"/>
                  </a:cubicBezTo>
                  <a:cubicBezTo>
                    <a:pt x="9" y="7"/>
                    <a:pt x="8" y="6"/>
                    <a:pt x="8" y="7"/>
                  </a:cubicBezTo>
                  <a:cubicBezTo>
                    <a:pt x="9" y="8"/>
                    <a:pt x="8" y="9"/>
                    <a:pt x="8" y="8"/>
                  </a:cubicBezTo>
                  <a:cubicBezTo>
                    <a:pt x="7" y="7"/>
                    <a:pt x="6" y="10"/>
                    <a:pt x="5" y="6"/>
                  </a:cubicBezTo>
                  <a:cubicBezTo>
                    <a:pt x="4" y="7"/>
                    <a:pt x="2" y="6"/>
                    <a:pt x="2" y="9"/>
                  </a:cubicBezTo>
                  <a:cubicBezTo>
                    <a:pt x="1" y="12"/>
                    <a:pt x="0" y="9"/>
                    <a:pt x="0" y="1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5" name="Freeform 37"/>
            <p:cNvSpPr>
              <a:spLocks/>
            </p:cNvSpPr>
            <p:nvPr/>
          </p:nvSpPr>
          <p:spPr bwMode="auto">
            <a:xfrm>
              <a:off x="4484688" y="5513388"/>
              <a:ext cx="201612" cy="1873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4" y="17"/>
                </a:cxn>
                <a:cxn ang="0">
                  <a:pos x="22" y="19"/>
                </a:cxn>
                <a:cxn ang="0">
                  <a:pos x="20" y="20"/>
                </a:cxn>
                <a:cxn ang="0">
                  <a:pos x="20" y="23"/>
                </a:cxn>
                <a:cxn ang="0">
                  <a:pos x="19" y="24"/>
                </a:cxn>
                <a:cxn ang="0">
                  <a:pos x="16" y="24"/>
                </a:cxn>
                <a:cxn ang="0">
                  <a:pos x="15" y="25"/>
                </a:cxn>
                <a:cxn ang="0">
                  <a:pos x="12" y="27"/>
                </a:cxn>
                <a:cxn ang="0">
                  <a:pos x="9" y="26"/>
                </a:cxn>
                <a:cxn ang="0">
                  <a:pos x="8" y="26"/>
                </a:cxn>
                <a:cxn ang="0">
                  <a:pos x="8" y="23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4" y="19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29" h="27">
                  <a:moveTo>
                    <a:pt x="28" y="0"/>
                  </a:moveTo>
                  <a:cubicBezTo>
                    <a:pt x="28" y="1"/>
                    <a:pt x="27" y="4"/>
                    <a:pt x="27" y="4"/>
                  </a:cubicBezTo>
                  <a:cubicBezTo>
                    <a:pt x="28" y="5"/>
                    <a:pt x="28" y="5"/>
                    <a:pt x="28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9" y="14"/>
                    <a:pt x="29" y="16"/>
                    <a:pt x="27" y="15"/>
                  </a:cubicBezTo>
                  <a:cubicBezTo>
                    <a:pt x="26" y="15"/>
                    <a:pt x="26" y="17"/>
                    <a:pt x="24" y="17"/>
                  </a:cubicBezTo>
                  <a:cubicBezTo>
                    <a:pt x="21" y="17"/>
                    <a:pt x="24" y="20"/>
                    <a:pt x="22" y="19"/>
                  </a:cubicBezTo>
                  <a:cubicBezTo>
                    <a:pt x="20" y="18"/>
                    <a:pt x="19" y="19"/>
                    <a:pt x="20" y="20"/>
                  </a:cubicBezTo>
                  <a:cubicBezTo>
                    <a:pt x="20" y="21"/>
                    <a:pt x="19" y="22"/>
                    <a:pt x="20" y="23"/>
                  </a:cubicBezTo>
                  <a:cubicBezTo>
                    <a:pt x="23" y="25"/>
                    <a:pt x="20" y="25"/>
                    <a:pt x="19" y="24"/>
                  </a:cubicBezTo>
                  <a:cubicBezTo>
                    <a:pt x="19" y="22"/>
                    <a:pt x="17" y="25"/>
                    <a:pt x="16" y="24"/>
                  </a:cubicBezTo>
                  <a:cubicBezTo>
                    <a:pt x="16" y="23"/>
                    <a:pt x="15" y="25"/>
                    <a:pt x="15" y="25"/>
                  </a:cubicBezTo>
                  <a:cubicBezTo>
                    <a:pt x="16" y="27"/>
                    <a:pt x="13" y="26"/>
                    <a:pt x="12" y="27"/>
                  </a:cubicBezTo>
                  <a:cubicBezTo>
                    <a:pt x="11" y="26"/>
                    <a:pt x="10" y="27"/>
                    <a:pt x="9" y="26"/>
                  </a:cubicBezTo>
                  <a:cubicBezTo>
                    <a:pt x="9" y="25"/>
                    <a:pt x="9" y="27"/>
                    <a:pt x="8" y="26"/>
                  </a:cubicBezTo>
                  <a:cubicBezTo>
                    <a:pt x="6" y="25"/>
                    <a:pt x="9" y="25"/>
                    <a:pt x="8" y="23"/>
                  </a:cubicBezTo>
                  <a:cubicBezTo>
                    <a:pt x="6" y="21"/>
                    <a:pt x="7" y="24"/>
                    <a:pt x="7" y="24"/>
                  </a:cubicBezTo>
                  <a:cubicBezTo>
                    <a:pt x="6" y="24"/>
                    <a:pt x="5" y="26"/>
                    <a:pt x="5" y="23"/>
                  </a:cubicBezTo>
                  <a:cubicBezTo>
                    <a:pt x="5" y="21"/>
                    <a:pt x="6" y="22"/>
                    <a:pt x="4" y="19"/>
                  </a:cubicBezTo>
                  <a:cubicBezTo>
                    <a:pt x="2" y="16"/>
                    <a:pt x="4" y="15"/>
                    <a:pt x="3" y="14"/>
                  </a:cubicBezTo>
                  <a:cubicBezTo>
                    <a:pt x="1" y="13"/>
                    <a:pt x="3" y="12"/>
                    <a:pt x="1" y="9"/>
                  </a:cubicBezTo>
                  <a:cubicBezTo>
                    <a:pt x="0" y="6"/>
                    <a:pt x="2" y="8"/>
                    <a:pt x="2" y="7"/>
                  </a:cubicBezTo>
                  <a:cubicBezTo>
                    <a:pt x="2" y="6"/>
                    <a:pt x="3" y="7"/>
                    <a:pt x="4" y="4"/>
                  </a:cubicBezTo>
                  <a:cubicBezTo>
                    <a:pt x="5" y="1"/>
                    <a:pt x="10" y="2"/>
                    <a:pt x="13" y="2"/>
                  </a:cubicBezTo>
                  <a:cubicBezTo>
                    <a:pt x="16" y="1"/>
                    <a:pt x="15" y="3"/>
                    <a:pt x="16" y="2"/>
                  </a:cubicBezTo>
                  <a:cubicBezTo>
                    <a:pt x="17" y="5"/>
                    <a:pt x="18" y="2"/>
                    <a:pt x="19" y="4"/>
                  </a:cubicBezTo>
                  <a:cubicBezTo>
                    <a:pt x="20" y="6"/>
                    <a:pt x="22" y="5"/>
                    <a:pt x="21" y="3"/>
                  </a:cubicBezTo>
                  <a:cubicBezTo>
                    <a:pt x="19" y="1"/>
                    <a:pt x="22" y="2"/>
                    <a:pt x="23" y="1"/>
                  </a:cubicBezTo>
                  <a:cubicBezTo>
                    <a:pt x="24" y="0"/>
                    <a:pt x="24" y="3"/>
                    <a:pt x="25" y="2"/>
                  </a:cubicBezTo>
                  <a:cubicBezTo>
                    <a:pt x="26" y="2"/>
                    <a:pt x="27" y="0"/>
                    <a:pt x="27" y="1"/>
                  </a:cubicBezTo>
                  <a:cubicBezTo>
                    <a:pt x="28" y="1"/>
                    <a:pt x="28" y="0"/>
                    <a:pt x="28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6" name="Freeform 38"/>
            <p:cNvSpPr>
              <a:spLocks/>
            </p:cNvSpPr>
            <p:nvPr/>
          </p:nvSpPr>
          <p:spPr bwMode="auto">
            <a:xfrm>
              <a:off x="2039938" y="4714875"/>
              <a:ext cx="763587" cy="757238"/>
            </a:xfrm>
            <a:custGeom>
              <a:avLst/>
              <a:gdLst/>
              <a:ahLst/>
              <a:cxnLst>
                <a:cxn ang="0">
                  <a:pos x="83" y="90"/>
                </a:cxn>
                <a:cxn ang="0">
                  <a:pos x="71" y="97"/>
                </a:cxn>
                <a:cxn ang="0">
                  <a:pos x="61" y="104"/>
                </a:cxn>
                <a:cxn ang="0">
                  <a:pos x="50" y="98"/>
                </a:cxn>
                <a:cxn ang="0">
                  <a:pos x="49" y="98"/>
                </a:cxn>
                <a:cxn ang="0">
                  <a:pos x="48" y="98"/>
                </a:cxn>
                <a:cxn ang="0">
                  <a:pos x="45" y="98"/>
                </a:cxn>
                <a:cxn ang="0">
                  <a:pos x="45" y="101"/>
                </a:cxn>
                <a:cxn ang="0">
                  <a:pos x="43" y="104"/>
                </a:cxn>
                <a:cxn ang="0">
                  <a:pos x="36" y="92"/>
                </a:cxn>
                <a:cxn ang="0">
                  <a:pos x="33" y="85"/>
                </a:cxn>
                <a:cxn ang="0">
                  <a:pos x="24" y="75"/>
                </a:cxn>
                <a:cxn ang="0">
                  <a:pos x="23" y="64"/>
                </a:cxn>
                <a:cxn ang="0">
                  <a:pos x="14" y="49"/>
                </a:cxn>
                <a:cxn ang="0">
                  <a:pos x="10" y="41"/>
                </a:cxn>
                <a:cxn ang="0">
                  <a:pos x="1" y="26"/>
                </a:cxn>
                <a:cxn ang="0">
                  <a:pos x="8" y="20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6" y="4"/>
                </a:cxn>
                <a:cxn ang="0">
                  <a:pos x="31" y="2"/>
                </a:cxn>
                <a:cxn ang="0">
                  <a:pos x="39" y="7"/>
                </a:cxn>
                <a:cxn ang="0">
                  <a:pos x="53" y="20"/>
                </a:cxn>
                <a:cxn ang="0">
                  <a:pos x="67" y="22"/>
                </a:cxn>
                <a:cxn ang="0">
                  <a:pos x="72" y="25"/>
                </a:cxn>
                <a:cxn ang="0">
                  <a:pos x="77" y="32"/>
                </a:cxn>
                <a:cxn ang="0">
                  <a:pos x="81" y="38"/>
                </a:cxn>
                <a:cxn ang="0">
                  <a:pos x="82" y="45"/>
                </a:cxn>
                <a:cxn ang="0">
                  <a:pos x="86" y="51"/>
                </a:cxn>
                <a:cxn ang="0">
                  <a:pos x="90" y="59"/>
                </a:cxn>
                <a:cxn ang="0">
                  <a:pos x="108" y="63"/>
                </a:cxn>
                <a:cxn ang="0">
                  <a:pos x="109" y="72"/>
                </a:cxn>
                <a:cxn ang="0">
                  <a:pos x="99" y="84"/>
                </a:cxn>
              </a:cxnLst>
              <a:rect l="0" t="0" r="r" b="b"/>
              <a:pathLst>
                <a:path w="110" h="109">
                  <a:moveTo>
                    <a:pt x="91" y="87"/>
                  </a:moveTo>
                  <a:cubicBezTo>
                    <a:pt x="88" y="88"/>
                    <a:pt x="86" y="89"/>
                    <a:pt x="83" y="90"/>
                  </a:cubicBezTo>
                  <a:cubicBezTo>
                    <a:pt x="81" y="90"/>
                    <a:pt x="76" y="91"/>
                    <a:pt x="74" y="92"/>
                  </a:cubicBezTo>
                  <a:cubicBezTo>
                    <a:pt x="73" y="93"/>
                    <a:pt x="71" y="96"/>
                    <a:pt x="71" y="97"/>
                  </a:cubicBezTo>
                  <a:cubicBezTo>
                    <a:pt x="68" y="101"/>
                    <a:pt x="64" y="105"/>
                    <a:pt x="61" y="109"/>
                  </a:cubicBezTo>
                  <a:cubicBezTo>
                    <a:pt x="61" y="107"/>
                    <a:pt x="61" y="105"/>
                    <a:pt x="61" y="104"/>
                  </a:cubicBezTo>
                  <a:cubicBezTo>
                    <a:pt x="61" y="103"/>
                    <a:pt x="61" y="102"/>
                    <a:pt x="61" y="102"/>
                  </a:cubicBezTo>
                  <a:cubicBezTo>
                    <a:pt x="61" y="102"/>
                    <a:pt x="51" y="97"/>
                    <a:pt x="50" y="98"/>
                  </a:cubicBezTo>
                  <a:cubicBezTo>
                    <a:pt x="50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8" y="98"/>
                    <a:pt x="48" y="98"/>
                  </a:cubicBezTo>
                  <a:cubicBezTo>
                    <a:pt x="48" y="98"/>
                    <a:pt x="47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5" y="98"/>
                    <a:pt x="46" y="98"/>
                    <a:pt x="45" y="98"/>
                  </a:cubicBezTo>
                  <a:cubicBezTo>
                    <a:pt x="45" y="99"/>
                    <a:pt x="45" y="100"/>
                    <a:pt x="45" y="101"/>
                  </a:cubicBezTo>
                  <a:cubicBezTo>
                    <a:pt x="45" y="101"/>
                    <a:pt x="45" y="101"/>
                    <a:pt x="45" y="102"/>
                  </a:cubicBezTo>
                  <a:cubicBezTo>
                    <a:pt x="45" y="102"/>
                    <a:pt x="44" y="103"/>
                    <a:pt x="43" y="104"/>
                  </a:cubicBezTo>
                  <a:cubicBezTo>
                    <a:pt x="41" y="97"/>
                    <a:pt x="41" y="102"/>
                    <a:pt x="40" y="99"/>
                  </a:cubicBezTo>
                  <a:cubicBezTo>
                    <a:pt x="40" y="96"/>
                    <a:pt x="36" y="94"/>
                    <a:pt x="36" y="92"/>
                  </a:cubicBezTo>
                  <a:cubicBezTo>
                    <a:pt x="36" y="90"/>
                    <a:pt x="35" y="90"/>
                    <a:pt x="35" y="88"/>
                  </a:cubicBezTo>
                  <a:cubicBezTo>
                    <a:pt x="35" y="86"/>
                    <a:pt x="34" y="87"/>
                    <a:pt x="33" y="85"/>
                  </a:cubicBezTo>
                  <a:cubicBezTo>
                    <a:pt x="32" y="83"/>
                    <a:pt x="31" y="80"/>
                    <a:pt x="29" y="79"/>
                  </a:cubicBezTo>
                  <a:cubicBezTo>
                    <a:pt x="26" y="79"/>
                    <a:pt x="27" y="78"/>
                    <a:pt x="24" y="75"/>
                  </a:cubicBezTo>
                  <a:cubicBezTo>
                    <a:pt x="22" y="71"/>
                    <a:pt x="25" y="73"/>
                    <a:pt x="23" y="70"/>
                  </a:cubicBezTo>
                  <a:cubicBezTo>
                    <a:pt x="22" y="67"/>
                    <a:pt x="25" y="68"/>
                    <a:pt x="23" y="64"/>
                  </a:cubicBezTo>
                  <a:cubicBezTo>
                    <a:pt x="22" y="61"/>
                    <a:pt x="20" y="54"/>
                    <a:pt x="18" y="54"/>
                  </a:cubicBezTo>
                  <a:cubicBezTo>
                    <a:pt x="15" y="53"/>
                    <a:pt x="13" y="50"/>
                    <a:pt x="14" y="49"/>
                  </a:cubicBezTo>
                  <a:cubicBezTo>
                    <a:pt x="15" y="47"/>
                    <a:pt x="14" y="45"/>
                    <a:pt x="12" y="44"/>
                  </a:cubicBezTo>
                  <a:cubicBezTo>
                    <a:pt x="11" y="42"/>
                    <a:pt x="12" y="42"/>
                    <a:pt x="10" y="41"/>
                  </a:cubicBezTo>
                  <a:cubicBezTo>
                    <a:pt x="8" y="38"/>
                    <a:pt x="5" y="28"/>
                    <a:pt x="3" y="28"/>
                  </a:cubicBezTo>
                  <a:cubicBezTo>
                    <a:pt x="0" y="27"/>
                    <a:pt x="0" y="30"/>
                    <a:pt x="1" y="26"/>
                  </a:cubicBezTo>
                  <a:cubicBezTo>
                    <a:pt x="2" y="23"/>
                    <a:pt x="1" y="25"/>
                    <a:pt x="2" y="19"/>
                  </a:cubicBezTo>
                  <a:cubicBezTo>
                    <a:pt x="3" y="19"/>
                    <a:pt x="7" y="20"/>
                    <a:pt x="8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2" y="15"/>
                    <a:pt x="15" y="16"/>
                    <a:pt x="16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3" y="5"/>
                    <a:pt x="13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7" y="3"/>
                    <a:pt x="23" y="2"/>
                    <a:pt x="24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3" y="2"/>
                    <a:pt x="34" y="4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41" y="9"/>
                    <a:pt x="43" y="10"/>
                    <a:pt x="44" y="12"/>
                  </a:cubicBezTo>
                  <a:cubicBezTo>
                    <a:pt x="46" y="13"/>
                    <a:pt x="52" y="20"/>
                    <a:pt x="53" y="20"/>
                  </a:cubicBezTo>
                  <a:cubicBezTo>
                    <a:pt x="54" y="21"/>
                    <a:pt x="62" y="21"/>
                    <a:pt x="63" y="21"/>
                  </a:cubicBezTo>
                  <a:cubicBezTo>
                    <a:pt x="63" y="21"/>
                    <a:pt x="67" y="21"/>
                    <a:pt x="67" y="22"/>
                  </a:cubicBezTo>
                  <a:cubicBezTo>
                    <a:pt x="68" y="22"/>
                    <a:pt x="68" y="24"/>
                    <a:pt x="68" y="24"/>
                  </a:cubicBezTo>
                  <a:cubicBezTo>
                    <a:pt x="69" y="25"/>
                    <a:pt x="72" y="25"/>
                    <a:pt x="72" y="25"/>
                  </a:cubicBezTo>
                  <a:cubicBezTo>
                    <a:pt x="74" y="28"/>
                    <a:pt x="75" y="29"/>
                    <a:pt x="75" y="30"/>
                  </a:cubicBezTo>
                  <a:cubicBezTo>
                    <a:pt x="75" y="31"/>
                    <a:pt x="77" y="30"/>
                    <a:pt x="77" y="32"/>
                  </a:cubicBezTo>
                  <a:cubicBezTo>
                    <a:pt x="77" y="34"/>
                    <a:pt x="81" y="36"/>
                    <a:pt x="81" y="37"/>
                  </a:cubicBezTo>
                  <a:cubicBezTo>
                    <a:pt x="82" y="38"/>
                    <a:pt x="80" y="36"/>
                    <a:pt x="81" y="38"/>
                  </a:cubicBezTo>
                  <a:cubicBezTo>
                    <a:pt x="82" y="40"/>
                    <a:pt x="80" y="41"/>
                    <a:pt x="81" y="43"/>
                  </a:cubicBezTo>
                  <a:cubicBezTo>
                    <a:pt x="82" y="44"/>
                    <a:pt x="81" y="44"/>
                    <a:pt x="82" y="45"/>
                  </a:cubicBezTo>
                  <a:cubicBezTo>
                    <a:pt x="84" y="46"/>
                    <a:pt x="83" y="48"/>
                    <a:pt x="85" y="50"/>
                  </a:cubicBezTo>
                  <a:cubicBezTo>
                    <a:pt x="85" y="51"/>
                    <a:pt x="86" y="51"/>
                    <a:pt x="86" y="51"/>
                  </a:cubicBezTo>
                  <a:cubicBezTo>
                    <a:pt x="86" y="53"/>
                    <a:pt x="86" y="53"/>
                    <a:pt x="88" y="54"/>
                  </a:cubicBezTo>
                  <a:cubicBezTo>
                    <a:pt x="90" y="56"/>
                    <a:pt x="90" y="56"/>
                    <a:pt x="90" y="59"/>
                  </a:cubicBezTo>
                  <a:cubicBezTo>
                    <a:pt x="91" y="61"/>
                    <a:pt x="90" y="61"/>
                    <a:pt x="96" y="62"/>
                  </a:cubicBezTo>
                  <a:cubicBezTo>
                    <a:pt x="102" y="63"/>
                    <a:pt x="107" y="66"/>
                    <a:pt x="108" y="63"/>
                  </a:cubicBezTo>
                  <a:cubicBezTo>
                    <a:pt x="108" y="64"/>
                    <a:pt x="110" y="67"/>
                    <a:pt x="110" y="68"/>
                  </a:cubicBezTo>
                  <a:cubicBezTo>
                    <a:pt x="110" y="69"/>
                    <a:pt x="109" y="71"/>
                    <a:pt x="109" y="72"/>
                  </a:cubicBezTo>
                  <a:cubicBezTo>
                    <a:pt x="109" y="73"/>
                    <a:pt x="107" y="80"/>
                    <a:pt x="107" y="81"/>
                  </a:cubicBezTo>
                  <a:cubicBezTo>
                    <a:pt x="106" y="82"/>
                    <a:pt x="101" y="83"/>
                    <a:pt x="99" y="84"/>
                  </a:cubicBezTo>
                  <a:cubicBezTo>
                    <a:pt x="96" y="85"/>
                    <a:pt x="94" y="86"/>
                    <a:pt x="91" y="8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7" name="Freeform 39"/>
            <p:cNvSpPr>
              <a:spLocks/>
            </p:cNvSpPr>
            <p:nvPr/>
          </p:nvSpPr>
          <p:spPr bwMode="auto">
            <a:xfrm>
              <a:off x="2192338" y="4464050"/>
              <a:ext cx="354012" cy="396875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4" y="9"/>
                </a:cxn>
                <a:cxn ang="0">
                  <a:pos x="40" y="11"/>
                </a:cxn>
                <a:cxn ang="0">
                  <a:pos x="38" y="14"/>
                </a:cxn>
                <a:cxn ang="0">
                  <a:pos x="35" y="22"/>
                </a:cxn>
                <a:cxn ang="0">
                  <a:pos x="39" y="29"/>
                </a:cxn>
                <a:cxn ang="0">
                  <a:pos x="46" y="36"/>
                </a:cxn>
                <a:cxn ang="0">
                  <a:pos x="47" y="44"/>
                </a:cxn>
                <a:cxn ang="0">
                  <a:pos x="49" y="48"/>
                </a:cxn>
                <a:cxn ang="0">
                  <a:pos x="51" y="51"/>
                </a:cxn>
                <a:cxn ang="0">
                  <a:pos x="48" y="51"/>
                </a:cxn>
                <a:cxn ang="0">
                  <a:pos x="44" y="51"/>
                </a:cxn>
                <a:cxn ang="0">
                  <a:pos x="41" y="57"/>
                </a:cxn>
                <a:cxn ang="0">
                  <a:pos x="31" y="56"/>
                </a:cxn>
                <a:cxn ang="0">
                  <a:pos x="22" y="48"/>
                </a:cxn>
                <a:cxn ang="0">
                  <a:pos x="17" y="43"/>
                </a:cxn>
                <a:cxn ang="0">
                  <a:pos x="14" y="42"/>
                </a:cxn>
                <a:cxn ang="0">
                  <a:pos x="9" y="38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1" y="35"/>
                </a:cxn>
                <a:cxn ang="0">
                  <a:pos x="1" y="34"/>
                </a:cxn>
                <a:cxn ang="0">
                  <a:pos x="2" y="34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7" y="24"/>
                </a:cxn>
                <a:cxn ang="0">
                  <a:pos x="12" y="21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6" y="6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3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51" h="57">
                  <a:moveTo>
                    <a:pt x="31" y="2"/>
                  </a:moveTo>
                  <a:cubicBezTo>
                    <a:pt x="32" y="5"/>
                    <a:pt x="34" y="7"/>
                    <a:pt x="34" y="9"/>
                  </a:cubicBezTo>
                  <a:cubicBezTo>
                    <a:pt x="34" y="11"/>
                    <a:pt x="39" y="10"/>
                    <a:pt x="40" y="11"/>
                  </a:cubicBezTo>
                  <a:cubicBezTo>
                    <a:pt x="40" y="12"/>
                    <a:pt x="37" y="11"/>
                    <a:pt x="38" y="14"/>
                  </a:cubicBezTo>
                  <a:cubicBezTo>
                    <a:pt x="40" y="17"/>
                    <a:pt x="35" y="18"/>
                    <a:pt x="35" y="22"/>
                  </a:cubicBezTo>
                  <a:cubicBezTo>
                    <a:pt x="34" y="26"/>
                    <a:pt x="38" y="25"/>
                    <a:pt x="39" y="29"/>
                  </a:cubicBezTo>
                  <a:cubicBezTo>
                    <a:pt x="39" y="32"/>
                    <a:pt x="44" y="33"/>
                    <a:pt x="46" y="36"/>
                  </a:cubicBezTo>
                  <a:cubicBezTo>
                    <a:pt x="48" y="40"/>
                    <a:pt x="46" y="42"/>
                    <a:pt x="47" y="44"/>
                  </a:cubicBezTo>
                  <a:cubicBezTo>
                    <a:pt x="48" y="46"/>
                    <a:pt x="48" y="48"/>
                    <a:pt x="49" y="48"/>
                  </a:cubicBezTo>
                  <a:cubicBezTo>
                    <a:pt x="50" y="49"/>
                    <a:pt x="51" y="49"/>
                    <a:pt x="51" y="51"/>
                  </a:cubicBezTo>
                  <a:cubicBezTo>
                    <a:pt x="50" y="52"/>
                    <a:pt x="47" y="49"/>
                    <a:pt x="48" y="51"/>
                  </a:cubicBezTo>
                  <a:cubicBezTo>
                    <a:pt x="47" y="51"/>
                    <a:pt x="45" y="50"/>
                    <a:pt x="44" y="51"/>
                  </a:cubicBezTo>
                  <a:cubicBezTo>
                    <a:pt x="43" y="52"/>
                    <a:pt x="42" y="56"/>
                    <a:pt x="41" y="57"/>
                  </a:cubicBezTo>
                  <a:cubicBezTo>
                    <a:pt x="40" y="57"/>
                    <a:pt x="32" y="57"/>
                    <a:pt x="31" y="56"/>
                  </a:cubicBezTo>
                  <a:cubicBezTo>
                    <a:pt x="30" y="56"/>
                    <a:pt x="24" y="49"/>
                    <a:pt x="22" y="48"/>
                  </a:cubicBezTo>
                  <a:cubicBezTo>
                    <a:pt x="21" y="46"/>
                    <a:pt x="19" y="45"/>
                    <a:pt x="17" y="43"/>
                  </a:cubicBezTo>
                  <a:cubicBezTo>
                    <a:pt x="16" y="43"/>
                    <a:pt x="15" y="42"/>
                    <a:pt x="14" y="42"/>
                  </a:cubicBezTo>
                  <a:cubicBezTo>
                    <a:pt x="12" y="40"/>
                    <a:pt x="11" y="38"/>
                    <a:pt x="9" y="38"/>
                  </a:cubicBezTo>
                  <a:cubicBezTo>
                    <a:pt x="7" y="37"/>
                    <a:pt x="4" y="37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4"/>
                    <a:pt x="2" y="35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1" y="32"/>
                    <a:pt x="1" y="30"/>
                    <a:pt x="0" y="28"/>
                  </a:cubicBezTo>
                  <a:cubicBezTo>
                    <a:pt x="2" y="26"/>
                    <a:pt x="5" y="25"/>
                    <a:pt x="7" y="24"/>
                  </a:cubicBezTo>
                  <a:cubicBezTo>
                    <a:pt x="8" y="23"/>
                    <a:pt x="10" y="22"/>
                    <a:pt x="12" y="21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3" y="10"/>
                    <a:pt x="13" y="9"/>
                    <a:pt x="13" y="7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7" y="5"/>
                    <a:pt x="18" y="3"/>
                    <a:pt x="19" y="2"/>
                  </a:cubicBezTo>
                  <a:cubicBezTo>
                    <a:pt x="20" y="2"/>
                    <a:pt x="20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5" y="1"/>
                  </a:cubicBezTo>
                  <a:cubicBezTo>
                    <a:pt x="27" y="2"/>
                    <a:pt x="27" y="0"/>
                    <a:pt x="28" y="1"/>
                  </a:cubicBezTo>
                  <a:cubicBezTo>
                    <a:pt x="29" y="1"/>
                    <a:pt x="28" y="2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8" name="Freeform 40"/>
            <p:cNvSpPr>
              <a:spLocks/>
            </p:cNvSpPr>
            <p:nvPr/>
          </p:nvSpPr>
          <p:spPr bwMode="auto">
            <a:xfrm>
              <a:off x="2476500" y="4811713"/>
              <a:ext cx="63500" cy="762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9" y="11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9" y="11"/>
                    <a:pt x="6" y="11"/>
                    <a:pt x="5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4" y="7"/>
                    <a:pt x="0" y="7"/>
                    <a:pt x="0" y="7"/>
                  </a:cubicBezTo>
                  <a:cubicBezTo>
                    <a:pt x="1" y="6"/>
                    <a:pt x="2" y="2"/>
                    <a:pt x="3" y="1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9" y="6"/>
                    <a:pt x="7" y="2"/>
                    <a:pt x="6" y="4"/>
                  </a:cubicBezTo>
                  <a:cubicBezTo>
                    <a:pt x="5" y="6"/>
                    <a:pt x="8" y="4"/>
                    <a:pt x="8" y="6"/>
                  </a:cubicBezTo>
                  <a:cubicBezTo>
                    <a:pt x="8" y="9"/>
                    <a:pt x="9" y="7"/>
                    <a:pt x="9" y="1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09" name="Freeform 41"/>
            <p:cNvSpPr>
              <a:spLocks/>
            </p:cNvSpPr>
            <p:nvPr/>
          </p:nvSpPr>
          <p:spPr bwMode="auto">
            <a:xfrm>
              <a:off x="2665413" y="5041900"/>
              <a:ext cx="290512" cy="38100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3"/>
                </a:cxn>
                <a:cxn ang="0">
                  <a:pos x="4" y="50"/>
                </a:cxn>
                <a:cxn ang="0">
                  <a:pos x="5" y="53"/>
                </a:cxn>
                <a:cxn ang="0">
                  <a:pos x="7" y="55"/>
                </a:cxn>
                <a:cxn ang="0">
                  <a:pos x="9" y="55"/>
                </a:cxn>
                <a:cxn ang="0">
                  <a:pos x="15" y="53"/>
                </a:cxn>
                <a:cxn ang="0">
                  <a:pos x="21" y="47"/>
                </a:cxn>
                <a:cxn ang="0">
                  <a:pos x="29" y="41"/>
                </a:cxn>
                <a:cxn ang="0">
                  <a:pos x="31" y="33"/>
                </a:cxn>
                <a:cxn ang="0">
                  <a:pos x="35" y="29"/>
                </a:cxn>
                <a:cxn ang="0">
                  <a:pos x="41" y="22"/>
                </a:cxn>
                <a:cxn ang="0">
                  <a:pos x="40" y="17"/>
                </a:cxn>
                <a:cxn ang="0">
                  <a:pos x="35" y="10"/>
                </a:cxn>
                <a:cxn ang="0">
                  <a:pos x="30" y="9"/>
                </a:cxn>
                <a:cxn ang="0">
                  <a:pos x="24" y="1"/>
                </a:cxn>
                <a:cxn ang="0">
                  <a:pos x="22" y="2"/>
                </a:cxn>
                <a:cxn ang="0">
                  <a:pos x="21" y="4"/>
                </a:cxn>
                <a:cxn ang="0">
                  <a:pos x="21" y="6"/>
                </a:cxn>
                <a:cxn ang="0">
                  <a:pos x="21" y="7"/>
                </a:cxn>
                <a:cxn ang="0">
                  <a:pos x="19" y="8"/>
                </a:cxn>
                <a:cxn ang="0">
                  <a:pos x="19" y="11"/>
                </a:cxn>
                <a:cxn ang="0">
                  <a:pos x="18" y="16"/>
                </a:cxn>
                <a:cxn ang="0">
                  <a:pos x="20" y="21"/>
                </a:cxn>
                <a:cxn ang="0">
                  <a:pos x="19" y="25"/>
                </a:cxn>
                <a:cxn ang="0">
                  <a:pos x="17" y="34"/>
                </a:cxn>
                <a:cxn ang="0">
                  <a:pos x="9" y="37"/>
                </a:cxn>
                <a:cxn ang="0">
                  <a:pos x="1" y="40"/>
                </a:cxn>
              </a:cxnLst>
              <a:rect l="0" t="0" r="r" b="b"/>
              <a:pathLst>
                <a:path w="42" h="55">
                  <a:moveTo>
                    <a:pt x="1" y="40"/>
                  </a:moveTo>
                  <a:cubicBezTo>
                    <a:pt x="1" y="41"/>
                    <a:pt x="0" y="42"/>
                    <a:pt x="0" y="43"/>
                  </a:cubicBezTo>
                  <a:cubicBezTo>
                    <a:pt x="1" y="45"/>
                    <a:pt x="3" y="48"/>
                    <a:pt x="4" y="50"/>
                  </a:cubicBezTo>
                  <a:cubicBezTo>
                    <a:pt x="5" y="51"/>
                    <a:pt x="4" y="51"/>
                    <a:pt x="5" y="53"/>
                  </a:cubicBezTo>
                  <a:cubicBezTo>
                    <a:pt x="5" y="54"/>
                    <a:pt x="6" y="55"/>
                    <a:pt x="7" y="55"/>
                  </a:cubicBezTo>
                  <a:cubicBezTo>
                    <a:pt x="7" y="55"/>
                    <a:pt x="8" y="55"/>
                    <a:pt x="9" y="55"/>
                  </a:cubicBezTo>
                  <a:cubicBezTo>
                    <a:pt x="10" y="55"/>
                    <a:pt x="11" y="53"/>
                    <a:pt x="15" y="53"/>
                  </a:cubicBezTo>
                  <a:cubicBezTo>
                    <a:pt x="19" y="54"/>
                    <a:pt x="17" y="47"/>
                    <a:pt x="21" y="47"/>
                  </a:cubicBezTo>
                  <a:cubicBezTo>
                    <a:pt x="27" y="47"/>
                    <a:pt x="23" y="42"/>
                    <a:pt x="29" y="41"/>
                  </a:cubicBezTo>
                  <a:cubicBezTo>
                    <a:pt x="34" y="40"/>
                    <a:pt x="29" y="39"/>
                    <a:pt x="31" y="33"/>
                  </a:cubicBezTo>
                  <a:cubicBezTo>
                    <a:pt x="34" y="26"/>
                    <a:pt x="33" y="35"/>
                    <a:pt x="35" y="29"/>
                  </a:cubicBezTo>
                  <a:cubicBezTo>
                    <a:pt x="37" y="25"/>
                    <a:pt x="39" y="27"/>
                    <a:pt x="41" y="22"/>
                  </a:cubicBezTo>
                  <a:cubicBezTo>
                    <a:pt x="42" y="18"/>
                    <a:pt x="42" y="18"/>
                    <a:pt x="40" y="17"/>
                  </a:cubicBezTo>
                  <a:cubicBezTo>
                    <a:pt x="39" y="16"/>
                    <a:pt x="37" y="10"/>
                    <a:pt x="35" y="10"/>
                  </a:cubicBezTo>
                  <a:cubicBezTo>
                    <a:pt x="33" y="11"/>
                    <a:pt x="34" y="9"/>
                    <a:pt x="30" y="9"/>
                  </a:cubicBezTo>
                  <a:cubicBezTo>
                    <a:pt x="27" y="9"/>
                    <a:pt x="24" y="4"/>
                    <a:pt x="24" y="1"/>
                  </a:cubicBezTo>
                  <a:cubicBezTo>
                    <a:pt x="22" y="2"/>
                    <a:pt x="23" y="4"/>
                    <a:pt x="22" y="2"/>
                  </a:cubicBezTo>
                  <a:cubicBezTo>
                    <a:pt x="21" y="0"/>
                    <a:pt x="21" y="2"/>
                    <a:pt x="21" y="4"/>
                  </a:cubicBezTo>
                  <a:cubicBezTo>
                    <a:pt x="21" y="6"/>
                    <a:pt x="20" y="6"/>
                    <a:pt x="21" y="6"/>
                  </a:cubicBezTo>
                  <a:cubicBezTo>
                    <a:pt x="22" y="6"/>
                    <a:pt x="23" y="7"/>
                    <a:pt x="21" y="7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20" y="9"/>
                    <a:pt x="20" y="8"/>
                    <a:pt x="19" y="11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20" y="20"/>
                    <a:pt x="20" y="21"/>
                  </a:cubicBezTo>
                  <a:cubicBezTo>
                    <a:pt x="20" y="22"/>
                    <a:pt x="19" y="24"/>
                    <a:pt x="19" y="25"/>
                  </a:cubicBezTo>
                  <a:cubicBezTo>
                    <a:pt x="19" y="26"/>
                    <a:pt x="17" y="33"/>
                    <a:pt x="17" y="34"/>
                  </a:cubicBezTo>
                  <a:cubicBezTo>
                    <a:pt x="16" y="35"/>
                    <a:pt x="11" y="36"/>
                    <a:pt x="9" y="37"/>
                  </a:cubicBezTo>
                  <a:cubicBezTo>
                    <a:pt x="6" y="38"/>
                    <a:pt x="4" y="39"/>
                    <a:pt x="1" y="4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0" name="Freeform 42"/>
            <p:cNvSpPr>
              <a:spLocks/>
            </p:cNvSpPr>
            <p:nvPr/>
          </p:nvSpPr>
          <p:spPr bwMode="auto">
            <a:xfrm>
              <a:off x="2324100" y="5319713"/>
              <a:ext cx="388938" cy="2905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9" y="3"/>
                </a:cxn>
                <a:cxn ang="0">
                  <a:pos x="53" y="10"/>
                </a:cxn>
                <a:cxn ang="0">
                  <a:pos x="54" y="13"/>
                </a:cxn>
                <a:cxn ang="0">
                  <a:pos x="56" y="15"/>
                </a:cxn>
                <a:cxn ang="0">
                  <a:pos x="50" y="23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0" y="32"/>
                </a:cxn>
                <a:cxn ang="0">
                  <a:pos x="20" y="36"/>
                </a:cxn>
                <a:cxn ang="0">
                  <a:pos x="15" y="39"/>
                </a:cxn>
                <a:cxn ang="0">
                  <a:pos x="12" y="40"/>
                </a:cxn>
                <a:cxn ang="0">
                  <a:pos x="10" y="41"/>
                </a:cxn>
                <a:cxn ang="0">
                  <a:pos x="8" y="41"/>
                </a:cxn>
                <a:cxn ang="0">
                  <a:pos x="5" y="40"/>
                </a:cxn>
                <a:cxn ang="0">
                  <a:pos x="4" y="36"/>
                </a:cxn>
                <a:cxn ang="0">
                  <a:pos x="3" y="30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20" y="15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10"/>
                </a:cxn>
                <a:cxn ang="0">
                  <a:pos x="33" y="5"/>
                </a:cxn>
                <a:cxn ang="0">
                  <a:pos x="42" y="3"/>
                </a:cxn>
                <a:cxn ang="0">
                  <a:pos x="50" y="0"/>
                </a:cxn>
              </a:cxnLst>
              <a:rect l="0" t="0" r="r" b="b"/>
              <a:pathLst>
                <a:path w="56" h="42">
                  <a:moveTo>
                    <a:pt x="50" y="0"/>
                  </a:moveTo>
                  <a:cubicBezTo>
                    <a:pt x="50" y="1"/>
                    <a:pt x="49" y="2"/>
                    <a:pt x="49" y="3"/>
                  </a:cubicBezTo>
                  <a:cubicBezTo>
                    <a:pt x="50" y="5"/>
                    <a:pt x="52" y="8"/>
                    <a:pt x="53" y="10"/>
                  </a:cubicBezTo>
                  <a:cubicBezTo>
                    <a:pt x="54" y="11"/>
                    <a:pt x="53" y="11"/>
                    <a:pt x="54" y="13"/>
                  </a:cubicBezTo>
                  <a:cubicBezTo>
                    <a:pt x="54" y="14"/>
                    <a:pt x="55" y="15"/>
                    <a:pt x="56" y="15"/>
                  </a:cubicBezTo>
                  <a:cubicBezTo>
                    <a:pt x="48" y="19"/>
                    <a:pt x="54" y="22"/>
                    <a:pt x="50" y="23"/>
                  </a:cubicBezTo>
                  <a:cubicBezTo>
                    <a:pt x="48" y="23"/>
                    <a:pt x="50" y="24"/>
                    <a:pt x="45" y="25"/>
                  </a:cubicBezTo>
                  <a:cubicBezTo>
                    <a:pt x="41" y="26"/>
                    <a:pt x="41" y="28"/>
                    <a:pt x="40" y="27"/>
                  </a:cubicBezTo>
                  <a:cubicBezTo>
                    <a:pt x="35" y="27"/>
                    <a:pt x="34" y="34"/>
                    <a:pt x="30" y="32"/>
                  </a:cubicBezTo>
                  <a:cubicBezTo>
                    <a:pt x="27" y="31"/>
                    <a:pt x="26" y="37"/>
                    <a:pt x="20" y="36"/>
                  </a:cubicBezTo>
                  <a:cubicBezTo>
                    <a:pt x="16" y="36"/>
                    <a:pt x="17" y="39"/>
                    <a:pt x="15" y="39"/>
                  </a:cubicBezTo>
                  <a:cubicBezTo>
                    <a:pt x="13" y="39"/>
                    <a:pt x="15" y="41"/>
                    <a:pt x="12" y="40"/>
                  </a:cubicBezTo>
                  <a:cubicBezTo>
                    <a:pt x="10" y="40"/>
                    <a:pt x="11" y="41"/>
                    <a:pt x="10" y="41"/>
                  </a:cubicBezTo>
                  <a:cubicBezTo>
                    <a:pt x="9" y="41"/>
                    <a:pt x="9" y="42"/>
                    <a:pt x="8" y="41"/>
                  </a:cubicBezTo>
                  <a:cubicBezTo>
                    <a:pt x="6" y="40"/>
                    <a:pt x="6" y="42"/>
                    <a:pt x="5" y="40"/>
                  </a:cubicBezTo>
                  <a:cubicBezTo>
                    <a:pt x="5" y="37"/>
                    <a:pt x="4" y="38"/>
                    <a:pt x="4" y="36"/>
                  </a:cubicBezTo>
                  <a:cubicBezTo>
                    <a:pt x="5" y="34"/>
                    <a:pt x="3" y="33"/>
                    <a:pt x="3" y="30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2" y="25"/>
                    <a:pt x="0" y="25"/>
                    <a:pt x="1" y="24"/>
                  </a:cubicBezTo>
                  <a:cubicBezTo>
                    <a:pt x="3" y="23"/>
                    <a:pt x="1" y="23"/>
                    <a:pt x="1" y="21"/>
                  </a:cubicBezTo>
                  <a:cubicBezTo>
                    <a:pt x="2" y="20"/>
                    <a:pt x="2" y="19"/>
                    <a:pt x="2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20" y="15"/>
                    <a:pt x="20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20"/>
                    <a:pt x="20" y="22"/>
                  </a:cubicBezTo>
                  <a:cubicBezTo>
                    <a:pt x="23" y="18"/>
                    <a:pt x="27" y="14"/>
                    <a:pt x="30" y="10"/>
                  </a:cubicBezTo>
                  <a:cubicBezTo>
                    <a:pt x="30" y="9"/>
                    <a:pt x="32" y="6"/>
                    <a:pt x="33" y="5"/>
                  </a:cubicBezTo>
                  <a:cubicBezTo>
                    <a:pt x="35" y="4"/>
                    <a:pt x="40" y="3"/>
                    <a:pt x="42" y="3"/>
                  </a:cubicBezTo>
                  <a:cubicBezTo>
                    <a:pt x="45" y="2"/>
                    <a:pt x="47" y="1"/>
                    <a:pt x="50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1" name="Freeform 43"/>
            <p:cNvSpPr>
              <a:spLocks/>
            </p:cNvSpPr>
            <p:nvPr/>
          </p:nvSpPr>
          <p:spPr bwMode="auto">
            <a:xfrm>
              <a:off x="1955800" y="4548188"/>
              <a:ext cx="84138" cy="5556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1" y="6"/>
                </a:cxn>
              </a:cxnLst>
              <a:rect l="0" t="0" r="r" b="b"/>
              <a:pathLst>
                <a:path w="12" h="8">
                  <a:moveTo>
                    <a:pt x="1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3"/>
                    <a:pt x="3" y="4"/>
                  </a:cubicBezTo>
                  <a:cubicBezTo>
                    <a:pt x="4" y="4"/>
                    <a:pt x="2" y="2"/>
                    <a:pt x="5" y="2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10" y="5"/>
                    <a:pt x="8" y="4"/>
                    <a:pt x="7" y="5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2" name="Freeform 44"/>
            <p:cNvSpPr>
              <a:spLocks/>
            </p:cNvSpPr>
            <p:nvPr/>
          </p:nvSpPr>
          <p:spPr bwMode="auto">
            <a:xfrm>
              <a:off x="2081213" y="4464050"/>
              <a:ext cx="242887" cy="242888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3" y="24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1" y="26"/>
                </a:cxn>
                <a:cxn ang="0">
                  <a:pos x="2" y="26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6" y="35"/>
                </a:cxn>
                <a:cxn ang="0">
                  <a:pos x="12" y="31"/>
                </a:cxn>
                <a:cxn ang="0">
                  <a:pos x="16" y="28"/>
                </a:cxn>
                <a:cxn ang="0">
                  <a:pos x="23" y="24"/>
                </a:cxn>
                <a:cxn ang="0">
                  <a:pos x="28" y="21"/>
                </a:cxn>
                <a:cxn ang="0">
                  <a:pos x="29" y="18"/>
                </a:cxn>
                <a:cxn ang="0">
                  <a:pos x="29" y="18"/>
                </a:cxn>
                <a:cxn ang="0">
                  <a:pos x="29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29" y="7"/>
                </a:cxn>
                <a:cxn ang="0">
                  <a:pos x="32" y="6"/>
                </a:cxn>
                <a:cxn ang="0">
                  <a:pos x="35" y="2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18" y="5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1" y="19"/>
                </a:cxn>
              </a:cxnLst>
              <a:rect l="0" t="0" r="r" b="b"/>
              <a:pathLst>
                <a:path w="35" h="35">
                  <a:moveTo>
                    <a:pt x="1" y="19"/>
                  </a:move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3"/>
                    <a:pt x="3" y="23"/>
                    <a:pt x="3" y="24"/>
                  </a:cubicBezTo>
                  <a:cubicBezTo>
                    <a:pt x="3" y="24"/>
                    <a:pt x="4" y="24"/>
                    <a:pt x="4" y="25"/>
                  </a:cubicBezTo>
                  <a:cubicBezTo>
                    <a:pt x="4" y="25"/>
                    <a:pt x="2" y="25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7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2"/>
                    <a:pt x="1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4"/>
                    <a:pt x="5" y="35"/>
                    <a:pt x="6" y="35"/>
                  </a:cubicBezTo>
                  <a:cubicBezTo>
                    <a:pt x="7" y="35"/>
                    <a:pt x="10" y="32"/>
                    <a:pt x="12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8" y="26"/>
                    <a:pt x="21" y="25"/>
                    <a:pt x="23" y="24"/>
                  </a:cubicBezTo>
                  <a:cubicBezTo>
                    <a:pt x="24" y="23"/>
                    <a:pt x="26" y="22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29" y="14"/>
                    <a:pt x="30" y="12"/>
                    <a:pt x="30" y="11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30" y="6"/>
                    <a:pt x="31" y="6"/>
                    <a:pt x="32" y="6"/>
                  </a:cubicBezTo>
                  <a:cubicBezTo>
                    <a:pt x="33" y="5"/>
                    <a:pt x="34" y="3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cubicBezTo>
                    <a:pt x="35" y="1"/>
                    <a:pt x="34" y="0"/>
                    <a:pt x="34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3"/>
                    <a:pt x="22" y="5"/>
                    <a:pt x="18" y="5"/>
                  </a:cubicBezTo>
                  <a:cubicBezTo>
                    <a:pt x="16" y="5"/>
                    <a:pt x="16" y="4"/>
                    <a:pt x="14" y="3"/>
                  </a:cubicBezTo>
                  <a:cubicBezTo>
                    <a:pt x="12" y="3"/>
                    <a:pt x="11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5" y="4"/>
                    <a:pt x="5" y="4"/>
                  </a:cubicBezTo>
                  <a:cubicBezTo>
                    <a:pt x="5" y="4"/>
                    <a:pt x="4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11"/>
                    <a:pt x="2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1" y="11"/>
                    <a:pt x="0" y="12"/>
                    <a:pt x="1" y="14"/>
                  </a:cubicBezTo>
                  <a:cubicBezTo>
                    <a:pt x="2" y="15"/>
                    <a:pt x="1" y="16"/>
                    <a:pt x="1" y="19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3" name="Freeform 45"/>
            <p:cNvSpPr>
              <a:spLocks/>
            </p:cNvSpPr>
            <p:nvPr/>
          </p:nvSpPr>
          <p:spPr bwMode="auto">
            <a:xfrm>
              <a:off x="2060575" y="4595813"/>
              <a:ext cx="55563" cy="77787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3" y="10"/>
                </a:cxn>
              </a:cxnLst>
              <a:rect l="0" t="0" r="r" b="b"/>
              <a:pathLst>
                <a:path w="8" h="11">
                  <a:moveTo>
                    <a:pt x="3" y="10"/>
                  </a:moveTo>
                  <a:cubicBezTo>
                    <a:pt x="2" y="10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1" y="8"/>
                    <a:pt x="1" y="9"/>
                    <a:pt x="2" y="7"/>
                  </a:cubicBezTo>
                  <a:cubicBezTo>
                    <a:pt x="2" y="4"/>
                    <a:pt x="3" y="6"/>
                    <a:pt x="3" y="4"/>
                  </a:cubicBezTo>
                  <a:cubicBezTo>
                    <a:pt x="2" y="1"/>
                    <a:pt x="5" y="2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4"/>
                    <a:pt x="6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5" y="6"/>
                    <a:pt x="5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3" y="10"/>
                    <a:pt x="3" y="1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4" name="Freeform 46"/>
            <p:cNvSpPr>
              <a:spLocks/>
            </p:cNvSpPr>
            <p:nvPr/>
          </p:nvSpPr>
          <p:spPr bwMode="auto">
            <a:xfrm>
              <a:off x="2054225" y="4659313"/>
              <a:ext cx="158750" cy="193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6" y="28"/>
                </a:cxn>
                <a:cxn ang="0">
                  <a:pos x="10" y="24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6" y="19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3" y="8"/>
                </a:cxn>
                <a:cxn ang="0">
                  <a:pos x="21" y="7"/>
                </a:cxn>
                <a:cxn ang="0">
                  <a:pos x="21" y="6"/>
                </a:cxn>
                <a:cxn ang="0">
                  <a:pos x="22" y="6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6" y="3"/>
                </a:cxn>
                <a:cxn ang="0">
                  <a:pos x="10" y="7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4" y="4"/>
                </a:cxn>
              </a:cxnLst>
              <a:rect l="0" t="0" r="r" b="b"/>
              <a:pathLst>
                <a:path w="23" h="28">
                  <a:moveTo>
                    <a:pt x="4" y="4"/>
                  </a:move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11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3" y="16"/>
                    <a:pt x="1" y="19"/>
                    <a:pt x="1" y="22"/>
                  </a:cubicBezTo>
                  <a:cubicBezTo>
                    <a:pt x="1" y="23"/>
                    <a:pt x="0" y="26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7"/>
                    <a:pt x="5" y="28"/>
                    <a:pt x="6" y="28"/>
                  </a:cubicBezTo>
                  <a:cubicBezTo>
                    <a:pt x="8" y="28"/>
                    <a:pt x="8" y="25"/>
                    <a:pt x="10" y="24"/>
                  </a:cubicBezTo>
                  <a:cubicBezTo>
                    <a:pt x="10" y="23"/>
                    <a:pt x="13" y="24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5" y="20"/>
                    <a:pt x="16" y="20"/>
                    <a:pt x="16" y="19"/>
                  </a:cubicBezTo>
                  <a:cubicBezTo>
                    <a:pt x="16" y="19"/>
                    <a:pt x="11" y="13"/>
                    <a:pt x="11" y="13"/>
                  </a:cubicBezTo>
                  <a:cubicBezTo>
                    <a:pt x="11" y="12"/>
                    <a:pt x="13" y="12"/>
                    <a:pt x="14" y="12"/>
                  </a:cubicBezTo>
                  <a:cubicBezTo>
                    <a:pt x="15" y="11"/>
                    <a:pt x="21" y="10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1" y="4"/>
                    <a:pt x="21" y="2"/>
                    <a:pt x="20" y="0"/>
                  </a:cubicBezTo>
                  <a:cubicBezTo>
                    <a:pt x="19" y="1"/>
                    <a:pt x="17" y="2"/>
                    <a:pt x="16" y="3"/>
                  </a:cubicBezTo>
                  <a:cubicBezTo>
                    <a:pt x="14" y="4"/>
                    <a:pt x="11" y="7"/>
                    <a:pt x="10" y="7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4" y="5"/>
                    <a:pt x="4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5" name="Freeform 47"/>
            <p:cNvSpPr>
              <a:spLocks/>
            </p:cNvSpPr>
            <p:nvPr/>
          </p:nvSpPr>
          <p:spPr bwMode="auto">
            <a:xfrm>
              <a:off x="1733550" y="4227513"/>
              <a:ext cx="111125" cy="1111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10" y="9"/>
                </a:cxn>
                <a:cxn ang="0">
                  <a:pos x="15" y="8"/>
                </a:cxn>
                <a:cxn ang="0">
                  <a:pos x="13" y="6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16" h="16">
                  <a:moveTo>
                    <a:pt x="1" y="3"/>
                  </a:moveTo>
                  <a:cubicBezTo>
                    <a:pt x="3" y="5"/>
                    <a:pt x="3" y="6"/>
                    <a:pt x="2" y="7"/>
                  </a:cubicBezTo>
                  <a:cubicBezTo>
                    <a:pt x="1" y="7"/>
                    <a:pt x="2" y="9"/>
                    <a:pt x="0" y="10"/>
                  </a:cubicBezTo>
                  <a:cubicBezTo>
                    <a:pt x="0" y="13"/>
                    <a:pt x="6" y="10"/>
                    <a:pt x="3" y="11"/>
                  </a:cubicBezTo>
                  <a:cubicBezTo>
                    <a:pt x="1" y="13"/>
                    <a:pt x="1" y="12"/>
                    <a:pt x="1" y="14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5" y="11"/>
                    <a:pt x="6" y="12"/>
                    <a:pt x="7" y="10"/>
                  </a:cubicBezTo>
                  <a:cubicBezTo>
                    <a:pt x="9" y="6"/>
                    <a:pt x="9" y="10"/>
                    <a:pt x="10" y="9"/>
                  </a:cubicBezTo>
                  <a:cubicBezTo>
                    <a:pt x="12" y="7"/>
                    <a:pt x="14" y="10"/>
                    <a:pt x="15" y="8"/>
                  </a:cubicBezTo>
                  <a:cubicBezTo>
                    <a:pt x="16" y="6"/>
                    <a:pt x="15" y="7"/>
                    <a:pt x="13" y="6"/>
                  </a:cubicBezTo>
                  <a:cubicBezTo>
                    <a:pt x="10" y="4"/>
                    <a:pt x="10" y="3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6" y="0"/>
                    <a:pt x="5" y="1"/>
                  </a:cubicBezTo>
                  <a:cubicBezTo>
                    <a:pt x="4" y="2"/>
                    <a:pt x="3" y="0"/>
                    <a:pt x="3" y="2"/>
                  </a:cubicBezTo>
                  <a:cubicBezTo>
                    <a:pt x="2" y="3"/>
                    <a:pt x="1" y="2"/>
                    <a:pt x="1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6" name="Freeform 48"/>
            <p:cNvSpPr>
              <a:spLocks/>
            </p:cNvSpPr>
            <p:nvPr/>
          </p:nvSpPr>
          <p:spPr bwMode="auto">
            <a:xfrm>
              <a:off x="2420938" y="4235450"/>
              <a:ext cx="195262" cy="187325"/>
            </a:xfrm>
            <a:custGeom>
              <a:avLst/>
              <a:gdLst/>
              <a:ahLst/>
              <a:cxnLst>
                <a:cxn ang="0">
                  <a:pos x="20" y="26"/>
                </a:cxn>
                <a:cxn ang="0">
                  <a:pos x="17" y="24"/>
                </a:cxn>
                <a:cxn ang="0">
                  <a:pos x="17" y="25"/>
                </a:cxn>
                <a:cxn ang="0">
                  <a:pos x="16" y="24"/>
                </a:cxn>
                <a:cxn ang="0">
                  <a:pos x="15" y="23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7" y="19"/>
                </a:cxn>
                <a:cxn ang="0">
                  <a:pos x="15" y="17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2" y="11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5" y="5"/>
                </a:cxn>
                <a:cxn ang="0">
                  <a:pos x="18" y="2"/>
                </a:cxn>
                <a:cxn ang="0">
                  <a:pos x="21" y="7"/>
                </a:cxn>
                <a:cxn ang="0">
                  <a:pos x="23" y="10"/>
                </a:cxn>
                <a:cxn ang="0">
                  <a:pos x="28" y="12"/>
                </a:cxn>
                <a:cxn ang="0">
                  <a:pos x="24" y="12"/>
                </a:cxn>
                <a:cxn ang="0">
                  <a:pos x="22" y="17"/>
                </a:cxn>
                <a:cxn ang="0">
                  <a:pos x="22" y="20"/>
                </a:cxn>
                <a:cxn ang="0">
                  <a:pos x="21" y="22"/>
                </a:cxn>
                <a:cxn ang="0">
                  <a:pos x="20" y="22"/>
                </a:cxn>
                <a:cxn ang="0">
                  <a:pos x="20" y="26"/>
                </a:cxn>
              </a:cxnLst>
              <a:rect l="0" t="0" r="r" b="b"/>
              <a:pathLst>
                <a:path w="28" h="27">
                  <a:moveTo>
                    <a:pt x="20" y="26"/>
                  </a:moveTo>
                  <a:cubicBezTo>
                    <a:pt x="17" y="27"/>
                    <a:pt x="18" y="25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7" y="22"/>
                    <a:pt x="17" y="21"/>
                  </a:cubicBezTo>
                  <a:cubicBezTo>
                    <a:pt x="17" y="21"/>
                    <a:pt x="16" y="21"/>
                    <a:pt x="16" y="20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9"/>
                    <a:pt x="15" y="17"/>
                    <a:pt x="15" y="17"/>
                  </a:cubicBezTo>
                  <a:cubicBezTo>
                    <a:pt x="14" y="16"/>
                    <a:pt x="12" y="18"/>
                    <a:pt x="12" y="19"/>
                  </a:cubicBezTo>
                  <a:cubicBezTo>
                    <a:pt x="11" y="19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8" y="20"/>
                    <a:pt x="8" y="20"/>
                  </a:cubicBezTo>
                  <a:cubicBezTo>
                    <a:pt x="8" y="20"/>
                    <a:pt x="6" y="19"/>
                    <a:pt x="7" y="19"/>
                  </a:cubicBezTo>
                  <a:cubicBezTo>
                    <a:pt x="7" y="18"/>
                    <a:pt x="8" y="19"/>
                    <a:pt x="8" y="18"/>
                  </a:cubicBezTo>
                  <a:cubicBezTo>
                    <a:pt x="8" y="17"/>
                    <a:pt x="6" y="18"/>
                    <a:pt x="6" y="17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4" y="15"/>
                    <a:pt x="4" y="15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5" y="13"/>
                    <a:pt x="2" y="11"/>
                    <a:pt x="2" y="11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3" y="8"/>
                    <a:pt x="0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3" y="5"/>
                    <a:pt x="3" y="5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6"/>
                    <a:pt x="7" y="8"/>
                    <a:pt x="8" y="6"/>
                  </a:cubicBezTo>
                  <a:cubicBezTo>
                    <a:pt x="9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3"/>
                    <a:pt x="9" y="0"/>
                    <a:pt x="9" y="2"/>
                  </a:cubicBezTo>
                  <a:cubicBezTo>
                    <a:pt x="10" y="4"/>
                    <a:pt x="11" y="2"/>
                    <a:pt x="11" y="4"/>
                  </a:cubicBezTo>
                  <a:cubicBezTo>
                    <a:pt x="12" y="7"/>
                    <a:pt x="15" y="6"/>
                    <a:pt x="15" y="5"/>
                  </a:cubicBezTo>
                  <a:cubicBezTo>
                    <a:pt x="16" y="4"/>
                    <a:pt x="17" y="3"/>
                    <a:pt x="18" y="2"/>
                  </a:cubicBezTo>
                  <a:cubicBezTo>
                    <a:pt x="19" y="2"/>
                    <a:pt x="21" y="6"/>
                    <a:pt x="21" y="7"/>
                  </a:cubicBezTo>
                  <a:cubicBezTo>
                    <a:pt x="22" y="8"/>
                    <a:pt x="23" y="8"/>
                    <a:pt x="23" y="10"/>
                  </a:cubicBezTo>
                  <a:cubicBezTo>
                    <a:pt x="23" y="11"/>
                    <a:pt x="27" y="10"/>
                    <a:pt x="28" y="12"/>
                  </a:cubicBezTo>
                  <a:cubicBezTo>
                    <a:pt x="28" y="14"/>
                    <a:pt x="27" y="11"/>
                    <a:pt x="24" y="12"/>
                  </a:cubicBezTo>
                  <a:cubicBezTo>
                    <a:pt x="22" y="14"/>
                    <a:pt x="24" y="16"/>
                    <a:pt x="22" y="17"/>
                  </a:cubicBezTo>
                  <a:cubicBezTo>
                    <a:pt x="21" y="18"/>
                    <a:pt x="23" y="19"/>
                    <a:pt x="22" y="20"/>
                  </a:cubicBezTo>
                  <a:cubicBezTo>
                    <a:pt x="21" y="20"/>
                    <a:pt x="22" y="21"/>
                    <a:pt x="21" y="22"/>
                  </a:cubicBezTo>
                  <a:cubicBezTo>
                    <a:pt x="21" y="22"/>
                    <a:pt x="21" y="18"/>
                    <a:pt x="20" y="22"/>
                  </a:cubicBezTo>
                  <a:cubicBezTo>
                    <a:pt x="19" y="24"/>
                    <a:pt x="19" y="25"/>
                    <a:pt x="20" y="26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7" name="Freeform 49"/>
            <p:cNvSpPr>
              <a:spLocks/>
            </p:cNvSpPr>
            <p:nvPr/>
          </p:nvSpPr>
          <p:spPr bwMode="auto">
            <a:xfrm>
              <a:off x="2408238" y="4346575"/>
              <a:ext cx="55562" cy="476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0" y="1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2" y="2"/>
                    <a:pt x="3" y="2"/>
                  </a:cubicBezTo>
                  <a:cubicBezTo>
                    <a:pt x="4" y="1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5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3" y="6"/>
                    <a:pt x="2" y="3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8" name="Freeform 50"/>
            <p:cNvSpPr>
              <a:spLocks/>
            </p:cNvSpPr>
            <p:nvPr/>
          </p:nvSpPr>
          <p:spPr bwMode="auto">
            <a:xfrm>
              <a:off x="2359025" y="4270375"/>
              <a:ext cx="117475" cy="123825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7" y="15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1" y="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9" y="11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5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6" y="18"/>
                </a:cxn>
              </a:cxnLst>
              <a:rect l="0" t="0" r="r" b="b"/>
              <a:pathLst>
                <a:path w="17" h="18">
                  <a:moveTo>
                    <a:pt x="16" y="18"/>
                  </a:move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7" y="15"/>
                    <a:pt x="17" y="15"/>
                  </a:cubicBezTo>
                  <a:cubicBezTo>
                    <a:pt x="17" y="15"/>
                    <a:pt x="15" y="14"/>
                    <a:pt x="16" y="14"/>
                  </a:cubicBezTo>
                  <a:cubicBezTo>
                    <a:pt x="16" y="13"/>
                    <a:pt x="17" y="14"/>
                    <a:pt x="17" y="13"/>
                  </a:cubicBezTo>
                  <a:cubicBezTo>
                    <a:pt x="17" y="12"/>
                    <a:pt x="15" y="13"/>
                    <a:pt x="15" y="12"/>
                  </a:cubicBezTo>
                  <a:cubicBezTo>
                    <a:pt x="14" y="12"/>
                    <a:pt x="13" y="11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3" y="10"/>
                    <a:pt x="13" y="10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1" y="6"/>
                    <a:pt x="11" y="6"/>
                  </a:cubicBezTo>
                  <a:cubicBezTo>
                    <a:pt x="10" y="4"/>
                    <a:pt x="12" y="4"/>
                    <a:pt x="12" y="4"/>
                  </a:cubicBezTo>
                  <a:cubicBezTo>
                    <a:pt x="12" y="3"/>
                    <a:pt x="9" y="1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3" y="10"/>
                    <a:pt x="5" y="9"/>
                    <a:pt x="6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2"/>
                    <a:pt x="9" y="13"/>
                    <a:pt x="10" y="13"/>
                  </a:cubicBezTo>
                  <a:cubicBezTo>
                    <a:pt x="11" y="12"/>
                    <a:pt x="10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6"/>
                    <a:pt x="14" y="17"/>
                    <a:pt x="15" y="18"/>
                  </a:cubicBezTo>
                  <a:cubicBezTo>
                    <a:pt x="15" y="18"/>
                    <a:pt x="15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19" name="Freeform 51"/>
            <p:cNvSpPr>
              <a:spLocks/>
            </p:cNvSpPr>
            <p:nvPr/>
          </p:nvSpPr>
          <p:spPr bwMode="auto">
            <a:xfrm>
              <a:off x="2233613" y="4159250"/>
              <a:ext cx="250825" cy="131763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22" y="17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3" y="17"/>
                </a:cxn>
                <a:cxn ang="0">
                  <a:pos x="35" y="17"/>
                </a:cxn>
                <a:cxn ang="0">
                  <a:pos x="33" y="15"/>
                </a:cxn>
                <a:cxn ang="0">
                  <a:pos x="33" y="14"/>
                </a:cxn>
                <a:cxn ang="0">
                  <a:pos x="34" y="12"/>
                </a:cxn>
                <a:cxn ang="0">
                  <a:pos x="30" y="10"/>
                </a:cxn>
                <a:cxn ang="0">
                  <a:pos x="30" y="7"/>
                </a:cxn>
                <a:cxn ang="0">
                  <a:pos x="27" y="6"/>
                </a:cxn>
                <a:cxn ang="0">
                  <a:pos x="24" y="6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5" y="3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6" y="5"/>
                </a:cxn>
                <a:cxn ang="0">
                  <a:pos x="9" y="9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7"/>
                </a:cxn>
                <a:cxn ang="0">
                  <a:pos x="19" y="17"/>
                </a:cxn>
                <a:cxn ang="0">
                  <a:pos x="19" y="18"/>
                </a:cxn>
              </a:cxnLst>
              <a:rect l="0" t="0" r="r" b="b"/>
              <a:pathLst>
                <a:path w="36" h="19">
                  <a:moveTo>
                    <a:pt x="19" y="18"/>
                  </a:move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6" y="17"/>
                    <a:pt x="26" y="17"/>
                  </a:cubicBezTo>
                  <a:cubicBezTo>
                    <a:pt x="26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8" y="15"/>
                    <a:pt x="30" y="16"/>
                    <a:pt x="30" y="16"/>
                  </a:cubicBezTo>
                  <a:cubicBezTo>
                    <a:pt x="31" y="16"/>
                    <a:pt x="30" y="17"/>
                    <a:pt x="31" y="17"/>
                  </a:cubicBezTo>
                  <a:cubicBezTo>
                    <a:pt x="32" y="17"/>
                    <a:pt x="32" y="17"/>
                    <a:pt x="33" y="17"/>
                  </a:cubicBezTo>
                  <a:cubicBezTo>
                    <a:pt x="34" y="17"/>
                    <a:pt x="34" y="19"/>
                    <a:pt x="35" y="17"/>
                  </a:cubicBezTo>
                  <a:cubicBezTo>
                    <a:pt x="36" y="16"/>
                    <a:pt x="33" y="15"/>
                    <a:pt x="33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29" y="9"/>
                    <a:pt x="32" y="7"/>
                    <a:pt x="30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6" y="5"/>
                    <a:pt x="26" y="7"/>
                    <a:pt x="24" y="6"/>
                  </a:cubicBezTo>
                  <a:cubicBezTo>
                    <a:pt x="23" y="5"/>
                    <a:pt x="22" y="8"/>
                    <a:pt x="20" y="7"/>
                  </a:cubicBezTo>
                  <a:cubicBezTo>
                    <a:pt x="19" y="6"/>
                    <a:pt x="22" y="6"/>
                    <a:pt x="19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4" y="3"/>
                    <a:pt x="13" y="1"/>
                    <a:pt x="11" y="2"/>
                  </a:cubicBezTo>
                  <a:cubicBezTo>
                    <a:pt x="8" y="4"/>
                    <a:pt x="9" y="2"/>
                    <a:pt x="7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" y="4"/>
                    <a:pt x="5" y="3"/>
                    <a:pt x="6" y="5"/>
                  </a:cubicBezTo>
                  <a:cubicBezTo>
                    <a:pt x="7" y="7"/>
                    <a:pt x="8" y="4"/>
                    <a:pt x="9" y="9"/>
                  </a:cubicBezTo>
                  <a:cubicBezTo>
                    <a:pt x="10" y="14"/>
                    <a:pt x="9" y="14"/>
                    <a:pt x="8" y="15"/>
                  </a:cubicBezTo>
                  <a:cubicBezTo>
                    <a:pt x="10" y="16"/>
                    <a:pt x="9" y="15"/>
                    <a:pt x="11" y="15"/>
                  </a:cubicBezTo>
                  <a:cubicBezTo>
                    <a:pt x="11" y="15"/>
                    <a:pt x="13" y="16"/>
                    <a:pt x="13" y="15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5" y="14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0" name="Freeform 52"/>
            <p:cNvSpPr>
              <a:spLocks/>
            </p:cNvSpPr>
            <p:nvPr/>
          </p:nvSpPr>
          <p:spPr bwMode="auto">
            <a:xfrm>
              <a:off x="2455863" y="3513138"/>
              <a:ext cx="1493837" cy="798512"/>
            </a:xfrm>
            <a:custGeom>
              <a:avLst/>
              <a:gdLst/>
              <a:ahLst/>
              <a:cxnLst>
                <a:cxn ang="0">
                  <a:pos x="129" y="103"/>
                </a:cxn>
                <a:cxn ang="0">
                  <a:pos x="127" y="104"/>
                </a:cxn>
                <a:cxn ang="0">
                  <a:pos x="121" y="108"/>
                </a:cxn>
                <a:cxn ang="0">
                  <a:pos x="117" y="113"/>
                </a:cxn>
                <a:cxn ang="0">
                  <a:pos x="114" y="113"/>
                </a:cxn>
                <a:cxn ang="0">
                  <a:pos x="114" y="111"/>
                </a:cxn>
                <a:cxn ang="0">
                  <a:pos x="107" y="108"/>
                </a:cxn>
                <a:cxn ang="0">
                  <a:pos x="104" y="104"/>
                </a:cxn>
                <a:cxn ang="0">
                  <a:pos x="104" y="98"/>
                </a:cxn>
                <a:cxn ang="0">
                  <a:pos x="97" y="92"/>
                </a:cxn>
                <a:cxn ang="0">
                  <a:pos x="81" y="92"/>
                </a:cxn>
                <a:cxn ang="0">
                  <a:pos x="79" y="87"/>
                </a:cxn>
                <a:cxn ang="0">
                  <a:pos x="80" y="80"/>
                </a:cxn>
                <a:cxn ang="0">
                  <a:pos x="80" y="73"/>
                </a:cxn>
                <a:cxn ang="0">
                  <a:pos x="79" y="70"/>
                </a:cxn>
                <a:cxn ang="0">
                  <a:pos x="73" y="70"/>
                </a:cxn>
                <a:cxn ang="0">
                  <a:pos x="70" y="73"/>
                </a:cxn>
                <a:cxn ang="0">
                  <a:pos x="65" y="78"/>
                </a:cxn>
                <a:cxn ang="0">
                  <a:pos x="52" y="85"/>
                </a:cxn>
                <a:cxn ang="0">
                  <a:pos x="49" y="109"/>
                </a:cxn>
                <a:cxn ang="0">
                  <a:pos x="41" y="102"/>
                </a:cxn>
                <a:cxn ang="0">
                  <a:pos x="33" y="106"/>
                </a:cxn>
                <a:cxn ang="0">
                  <a:pos x="30" y="97"/>
                </a:cxn>
                <a:cxn ang="0">
                  <a:pos x="24" y="88"/>
                </a:cxn>
                <a:cxn ang="0">
                  <a:pos x="28" y="86"/>
                </a:cxn>
                <a:cxn ang="0">
                  <a:pos x="28" y="80"/>
                </a:cxn>
                <a:cxn ang="0">
                  <a:pos x="36" y="79"/>
                </a:cxn>
                <a:cxn ang="0">
                  <a:pos x="37" y="69"/>
                </a:cxn>
                <a:cxn ang="0">
                  <a:pos x="29" y="68"/>
                </a:cxn>
                <a:cxn ang="0">
                  <a:pos x="16" y="72"/>
                </a:cxn>
                <a:cxn ang="0">
                  <a:pos x="15" y="72"/>
                </a:cxn>
                <a:cxn ang="0">
                  <a:pos x="7" y="62"/>
                </a:cxn>
                <a:cxn ang="0">
                  <a:pos x="4" y="49"/>
                </a:cxn>
                <a:cxn ang="0">
                  <a:pos x="14" y="42"/>
                </a:cxn>
                <a:cxn ang="0">
                  <a:pos x="30" y="32"/>
                </a:cxn>
                <a:cxn ang="0">
                  <a:pos x="52" y="40"/>
                </a:cxn>
                <a:cxn ang="0">
                  <a:pos x="67" y="39"/>
                </a:cxn>
                <a:cxn ang="0">
                  <a:pos x="78" y="33"/>
                </a:cxn>
                <a:cxn ang="0">
                  <a:pos x="82" y="20"/>
                </a:cxn>
                <a:cxn ang="0">
                  <a:pos x="112" y="6"/>
                </a:cxn>
                <a:cxn ang="0">
                  <a:pos x="130" y="7"/>
                </a:cxn>
                <a:cxn ang="0">
                  <a:pos x="143" y="15"/>
                </a:cxn>
                <a:cxn ang="0">
                  <a:pos x="159" y="13"/>
                </a:cxn>
                <a:cxn ang="0">
                  <a:pos x="183" y="36"/>
                </a:cxn>
                <a:cxn ang="0">
                  <a:pos x="210" y="47"/>
                </a:cxn>
                <a:cxn ang="0">
                  <a:pos x="210" y="56"/>
                </a:cxn>
                <a:cxn ang="0">
                  <a:pos x="203" y="68"/>
                </a:cxn>
                <a:cxn ang="0">
                  <a:pos x="192" y="67"/>
                </a:cxn>
                <a:cxn ang="0">
                  <a:pos x="191" y="80"/>
                </a:cxn>
                <a:cxn ang="0">
                  <a:pos x="178" y="82"/>
                </a:cxn>
                <a:cxn ang="0">
                  <a:pos x="180" y="96"/>
                </a:cxn>
                <a:cxn ang="0">
                  <a:pos x="178" y="103"/>
                </a:cxn>
                <a:cxn ang="0">
                  <a:pos x="162" y="98"/>
                </a:cxn>
                <a:cxn ang="0">
                  <a:pos x="145" y="96"/>
                </a:cxn>
                <a:cxn ang="0">
                  <a:pos x="133" y="98"/>
                </a:cxn>
              </a:cxnLst>
              <a:rect l="0" t="0" r="r" b="b"/>
              <a:pathLst>
                <a:path w="215" h="115">
                  <a:moveTo>
                    <a:pt x="130" y="102"/>
                  </a:moveTo>
                  <a:cubicBezTo>
                    <a:pt x="129" y="103"/>
                    <a:pt x="129" y="103"/>
                    <a:pt x="129" y="103"/>
                  </a:cubicBezTo>
                  <a:cubicBezTo>
                    <a:pt x="128" y="103"/>
                    <a:pt x="129" y="104"/>
                    <a:pt x="128" y="104"/>
                  </a:cubicBezTo>
                  <a:cubicBezTo>
                    <a:pt x="127" y="104"/>
                    <a:pt x="128" y="103"/>
                    <a:pt x="127" y="104"/>
                  </a:cubicBezTo>
                  <a:cubicBezTo>
                    <a:pt x="125" y="105"/>
                    <a:pt x="124" y="106"/>
                    <a:pt x="123" y="107"/>
                  </a:cubicBezTo>
                  <a:cubicBezTo>
                    <a:pt x="122" y="108"/>
                    <a:pt x="122" y="108"/>
                    <a:pt x="121" y="108"/>
                  </a:cubicBezTo>
                  <a:cubicBezTo>
                    <a:pt x="119" y="109"/>
                    <a:pt x="120" y="110"/>
                    <a:pt x="119" y="110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8" y="114"/>
                    <a:pt x="117" y="115"/>
                    <a:pt x="116" y="114"/>
                  </a:cubicBezTo>
                  <a:cubicBezTo>
                    <a:pt x="116" y="114"/>
                    <a:pt x="114" y="113"/>
                    <a:pt x="114" y="113"/>
                  </a:cubicBezTo>
                  <a:cubicBezTo>
                    <a:pt x="114" y="113"/>
                    <a:pt x="115" y="111"/>
                    <a:pt x="115" y="111"/>
                  </a:cubicBezTo>
                  <a:cubicBezTo>
                    <a:pt x="115" y="111"/>
                    <a:pt x="115" y="112"/>
                    <a:pt x="114" y="111"/>
                  </a:cubicBezTo>
                  <a:cubicBezTo>
                    <a:pt x="114" y="110"/>
                    <a:pt x="114" y="110"/>
                    <a:pt x="110" y="110"/>
                  </a:cubicBezTo>
                  <a:cubicBezTo>
                    <a:pt x="107" y="111"/>
                    <a:pt x="107" y="110"/>
                    <a:pt x="107" y="108"/>
                  </a:cubicBezTo>
                  <a:cubicBezTo>
                    <a:pt x="107" y="106"/>
                    <a:pt x="107" y="104"/>
                    <a:pt x="106" y="104"/>
                  </a:cubicBezTo>
                  <a:cubicBezTo>
                    <a:pt x="106" y="104"/>
                    <a:pt x="104" y="104"/>
                    <a:pt x="104" y="104"/>
                  </a:cubicBezTo>
                  <a:cubicBezTo>
                    <a:pt x="104" y="104"/>
                    <a:pt x="104" y="103"/>
                    <a:pt x="104" y="101"/>
                  </a:cubicBezTo>
                  <a:cubicBezTo>
                    <a:pt x="105" y="98"/>
                    <a:pt x="105" y="96"/>
                    <a:pt x="104" y="98"/>
                  </a:cubicBezTo>
                  <a:cubicBezTo>
                    <a:pt x="102" y="99"/>
                    <a:pt x="103" y="95"/>
                    <a:pt x="101" y="94"/>
                  </a:cubicBezTo>
                  <a:cubicBezTo>
                    <a:pt x="99" y="93"/>
                    <a:pt x="99" y="91"/>
                    <a:pt x="97" y="92"/>
                  </a:cubicBezTo>
                  <a:cubicBezTo>
                    <a:pt x="94" y="94"/>
                    <a:pt x="92" y="92"/>
                    <a:pt x="87" y="93"/>
                  </a:cubicBezTo>
                  <a:cubicBezTo>
                    <a:pt x="83" y="94"/>
                    <a:pt x="83" y="94"/>
                    <a:pt x="81" y="92"/>
                  </a:cubicBezTo>
                  <a:cubicBezTo>
                    <a:pt x="80" y="90"/>
                    <a:pt x="79" y="89"/>
                    <a:pt x="79" y="88"/>
                  </a:cubicBezTo>
                  <a:cubicBezTo>
                    <a:pt x="78" y="88"/>
                    <a:pt x="79" y="87"/>
                    <a:pt x="79" y="87"/>
                  </a:cubicBezTo>
                  <a:cubicBezTo>
                    <a:pt x="78" y="84"/>
                    <a:pt x="79" y="87"/>
                    <a:pt x="83" y="82"/>
                  </a:cubicBezTo>
                  <a:cubicBezTo>
                    <a:pt x="82" y="79"/>
                    <a:pt x="80" y="83"/>
                    <a:pt x="80" y="80"/>
                  </a:cubicBezTo>
                  <a:cubicBezTo>
                    <a:pt x="80" y="77"/>
                    <a:pt x="79" y="78"/>
                    <a:pt x="78" y="75"/>
                  </a:cubicBezTo>
                  <a:cubicBezTo>
                    <a:pt x="77" y="72"/>
                    <a:pt x="80" y="75"/>
                    <a:pt x="80" y="73"/>
                  </a:cubicBezTo>
                  <a:cubicBezTo>
                    <a:pt x="80" y="71"/>
                    <a:pt x="81" y="73"/>
                    <a:pt x="81" y="69"/>
                  </a:cubicBezTo>
                  <a:cubicBezTo>
                    <a:pt x="81" y="68"/>
                    <a:pt x="79" y="69"/>
                    <a:pt x="79" y="70"/>
                  </a:cubicBezTo>
                  <a:cubicBezTo>
                    <a:pt x="78" y="72"/>
                    <a:pt x="76" y="72"/>
                    <a:pt x="77" y="70"/>
                  </a:cubicBezTo>
                  <a:cubicBezTo>
                    <a:pt x="78" y="68"/>
                    <a:pt x="76" y="69"/>
                    <a:pt x="73" y="70"/>
                  </a:cubicBezTo>
                  <a:cubicBezTo>
                    <a:pt x="70" y="72"/>
                    <a:pt x="74" y="71"/>
                    <a:pt x="73" y="73"/>
                  </a:cubicBezTo>
                  <a:cubicBezTo>
                    <a:pt x="72" y="75"/>
                    <a:pt x="71" y="72"/>
                    <a:pt x="70" y="73"/>
                  </a:cubicBezTo>
                  <a:cubicBezTo>
                    <a:pt x="69" y="73"/>
                    <a:pt x="71" y="74"/>
                    <a:pt x="70" y="75"/>
                  </a:cubicBezTo>
                  <a:cubicBezTo>
                    <a:pt x="68" y="76"/>
                    <a:pt x="67" y="73"/>
                    <a:pt x="65" y="78"/>
                  </a:cubicBezTo>
                  <a:cubicBezTo>
                    <a:pt x="64" y="78"/>
                    <a:pt x="55" y="81"/>
                    <a:pt x="53" y="82"/>
                  </a:cubicBezTo>
                  <a:cubicBezTo>
                    <a:pt x="51" y="82"/>
                    <a:pt x="52" y="82"/>
                    <a:pt x="52" y="85"/>
                  </a:cubicBezTo>
                  <a:cubicBezTo>
                    <a:pt x="52" y="87"/>
                    <a:pt x="52" y="109"/>
                    <a:pt x="52" y="109"/>
                  </a:cubicBezTo>
                  <a:cubicBezTo>
                    <a:pt x="50" y="109"/>
                    <a:pt x="49" y="110"/>
                    <a:pt x="49" y="109"/>
                  </a:cubicBezTo>
                  <a:cubicBezTo>
                    <a:pt x="46" y="105"/>
                    <a:pt x="47" y="105"/>
                    <a:pt x="45" y="104"/>
                  </a:cubicBezTo>
                  <a:cubicBezTo>
                    <a:pt x="44" y="103"/>
                    <a:pt x="43" y="101"/>
                    <a:pt x="41" y="102"/>
                  </a:cubicBezTo>
                  <a:cubicBezTo>
                    <a:pt x="39" y="102"/>
                    <a:pt x="37" y="103"/>
                    <a:pt x="36" y="104"/>
                  </a:cubicBezTo>
                  <a:cubicBezTo>
                    <a:pt x="34" y="105"/>
                    <a:pt x="33" y="106"/>
                    <a:pt x="33" y="106"/>
                  </a:cubicBezTo>
                  <a:cubicBezTo>
                    <a:pt x="32" y="101"/>
                    <a:pt x="37" y="101"/>
                    <a:pt x="34" y="99"/>
                  </a:cubicBezTo>
                  <a:cubicBezTo>
                    <a:pt x="32" y="96"/>
                    <a:pt x="31" y="99"/>
                    <a:pt x="30" y="97"/>
                  </a:cubicBezTo>
                  <a:cubicBezTo>
                    <a:pt x="29" y="95"/>
                    <a:pt x="27" y="97"/>
                    <a:pt x="27" y="95"/>
                  </a:cubicBezTo>
                  <a:cubicBezTo>
                    <a:pt x="27" y="95"/>
                    <a:pt x="26" y="88"/>
                    <a:pt x="24" y="88"/>
                  </a:cubicBezTo>
                  <a:cubicBezTo>
                    <a:pt x="21" y="88"/>
                    <a:pt x="20" y="86"/>
                    <a:pt x="23" y="85"/>
                  </a:cubicBezTo>
                  <a:cubicBezTo>
                    <a:pt x="27" y="85"/>
                    <a:pt x="24" y="87"/>
                    <a:pt x="28" y="86"/>
                  </a:cubicBezTo>
                  <a:cubicBezTo>
                    <a:pt x="31" y="86"/>
                    <a:pt x="23" y="83"/>
                    <a:pt x="26" y="82"/>
                  </a:cubicBezTo>
                  <a:cubicBezTo>
                    <a:pt x="29" y="81"/>
                    <a:pt x="26" y="81"/>
                    <a:pt x="28" y="80"/>
                  </a:cubicBezTo>
                  <a:cubicBezTo>
                    <a:pt x="30" y="78"/>
                    <a:pt x="29" y="80"/>
                    <a:pt x="32" y="80"/>
                  </a:cubicBezTo>
                  <a:cubicBezTo>
                    <a:pt x="34" y="79"/>
                    <a:pt x="39" y="81"/>
                    <a:pt x="36" y="79"/>
                  </a:cubicBezTo>
                  <a:cubicBezTo>
                    <a:pt x="34" y="77"/>
                    <a:pt x="38" y="74"/>
                    <a:pt x="37" y="72"/>
                  </a:cubicBezTo>
                  <a:cubicBezTo>
                    <a:pt x="36" y="71"/>
                    <a:pt x="37" y="70"/>
                    <a:pt x="37" y="69"/>
                  </a:cubicBezTo>
                  <a:cubicBezTo>
                    <a:pt x="36" y="68"/>
                    <a:pt x="34" y="67"/>
                    <a:pt x="33" y="68"/>
                  </a:cubicBezTo>
                  <a:cubicBezTo>
                    <a:pt x="32" y="70"/>
                    <a:pt x="32" y="69"/>
                    <a:pt x="29" y="68"/>
                  </a:cubicBezTo>
                  <a:cubicBezTo>
                    <a:pt x="27" y="66"/>
                    <a:pt x="25" y="67"/>
                    <a:pt x="21" y="70"/>
                  </a:cubicBezTo>
                  <a:cubicBezTo>
                    <a:pt x="18" y="73"/>
                    <a:pt x="18" y="70"/>
                    <a:pt x="16" y="72"/>
                  </a:cubicBezTo>
                  <a:cubicBezTo>
                    <a:pt x="15" y="75"/>
                    <a:pt x="14" y="74"/>
                    <a:pt x="14" y="75"/>
                  </a:cubicBezTo>
                  <a:cubicBezTo>
                    <a:pt x="14" y="74"/>
                    <a:pt x="14" y="75"/>
                    <a:pt x="15" y="72"/>
                  </a:cubicBezTo>
                  <a:cubicBezTo>
                    <a:pt x="10" y="69"/>
                    <a:pt x="18" y="71"/>
                    <a:pt x="13" y="66"/>
                  </a:cubicBezTo>
                  <a:cubicBezTo>
                    <a:pt x="9" y="61"/>
                    <a:pt x="9" y="61"/>
                    <a:pt x="7" y="62"/>
                  </a:cubicBezTo>
                  <a:cubicBezTo>
                    <a:pt x="5" y="62"/>
                    <a:pt x="7" y="59"/>
                    <a:pt x="4" y="57"/>
                  </a:cubicBezTo>
                  <a:cubicBezTo>
                    <a:pt x="0" y="56"/>
                    <a:pt x="6" y="52"/>
                    <a:pt x="4" y="49"/>
                  </a:cubicBezTo>
                  <a:cubicBezTo>
                    <a:pt x="2" y="47"/>
                    <a:pt x="7" y="40"/>
                    <a:pt x="9" y="42"/>
                  </a:cubicBezTo>
                  <a:cubicBezTo>
                    <a:pt x="13" y="48"/>
                    <a:pt x="14" y="46"/>
                    <a:pt x="14" y="42"/>
                  </a:cubicBezTo>
                  <a:cubicBezTo>
                    <a:pt x="14" y="38"/>
                    <a:pt x="21" y="36"/>
                    <a:pt x="24" y="33"/>
                  </a:cubicBezTo>
                  <a:cubicBezTo>
                    <a:pt x="26" y="29"/>
                    <a:pt x="27" y="35"/>
                    <a:pt x="30" y="32"/>
                  </a:cubicBezTo>
                  <a:cubicBezTo>
                    <a:pt x="34" y="30"/>
                    <a:pt x="33" y="33"/>
                    <a:pt x="38" y="34"/>
                  </a:cubicBezTo>
                  <a:cubicBezTo>
                    <a:pt x="43" y="34"/>
                    <a:pt x="48" y="43"/>
                    <a:pt x="52" y="40"/>
                  </a:cubicBezTo>
                  <a:cubicBezTo>
                    <a:pt x="54" y="37"/>
                    <a:pt x="55" y="35"/>
                    <a:pt x="58" y="37"/>
                  </a:cubicBezTo>
                  <a:cubicBezTo>
                    <a:pt x="61" y="39"/>
                    <a:pt x="61" y="34"/>
                    <a:pt x="67" y="39"/>
                  </a:cubicBezTo>
                  <a:cubicBezTo>
                    <a:pt x="73" y="43"/>
                    <a:pt x="70" y="36"/>
                    <a:pt x="74" y="39"/>
                  </a:cubicBezTo>
                  <a:cubicBezTo>
                    <a:pt x="79" y="42"/>
                    <a:pt x="84" y="35"/>
                    <a:pt x="78" y="33"/>
                  </a:cubicBezTo>
                  <a:cubicBezTo>
                    <a:pt x="67" y="28"/>
                    <a:pt x="81" y="29"/>
                    <a:pt x="77" y="25"/>
                  </a:cubicBezTo>
                  <a:cubicBezTo>
                    <a:pt x="73" y="22"/>
                    <a:pt x="87" y="22"/>
                    <a:pt x="82" y="20"/>
                  </a:cubicBezTo>
                  <a:cubicBezTo>
                    <a:pt x="77" y="18"/>
                    <a:pt x="75" y="13"/>
                    <a:pt x="81" y="13"/>
                  </a:cubicBezTo>
                  <a:cubicBezTo>
                    <a:pt x="87" y="13"/>
                    <a:pt x="107" y="9"/>
                    <a:pt x="112" y="6"/>
                  </a:cubicBezTo>
                  <a:cubicBezTo>
                    <a:pt x="118" y="4"/>
                    <a:pt x="119" y="0"/>
                    <a:pt x="123" y="3"/>
                  </a:cubicBezTo>
                  <a:cubicBezTo>
                    <a:pt x="126" y="5"/>
                    <a:pt x="128" y="0"/>
                    <a:pt x="130" y="7"/>
                  </a:cubicBezTo>
                  <a:cubicBezTo>
                    <a:pt x="132" y="15"/>
                    <a:pt x="135" y="10"/>
                    <a:pt x="139" y="12"/>
                  </a:cubicBezTo>
                  <a:cubicBezTo>
                    <a:pt x="143" y="14"/>
                    <a:pt x="146" y="12"/>
                    <a:pt x="143" y="15"/>
                  </a:cubicBezTo>
                  <a:cubicBezTo>
                    <a:pt x="140" y="18"/>
                    <a:pt x="146" y="18"/>
                    <a:pt x="154" y="13"/>
                  </a:cubicBezTo>
                  <a:cubicBezTo>
                    <a:pt x="162" y="7"/>
                    <a:pt x="161" y="11"/>
                    <a:pt x="159" y="13"/>
                  </a:cubicBezTo>
                  <a:cubicBezTo>
                    <a:pt x="157" y="15"/>
                    <a:pt x="165" y="16"/>
                    <a:pt x="172" y="29"/>
                  </a:cubicBezTo>
                  <a:cubicBezTo>
                    <a:pt x="181" y="48"/>
                    <a:pt x="177" y="31"/>
                    <a:pt x="183" y="36"/>
                  </a:cubicBezTo>
                  <a:cubicBezTo>
                    <a:pt x="190" y="42"/>
                    <a:pt x="193" y="34"/>
                    <a:pt x="199" y="40"/>
                  </a:cubicBezTo>
                  <a:cubicBezTo>
                    <a:pt x="204" y="47"/>
                    <a:pt x="206" y="51"/>
                    <a:pt x="210" y="47"/>
                  </a:cubicBezTo>
                  <a:cubicBezTo>
                    <a:pt x="215" y="44"/>
                    <a:pt x="210" y="48"/>
                    <a:pt x="215" y="52"/>
                  </a:cubicBezTo>
                  <a:cubicBezTo>
                    <a:pt x="209" y="51"/>
                    <a:pt x="215" y="55"/>
                    <a:pt x="210" y="56"/>
                  </a:cubicBezTo>
                  <a:cubicBezTo>
                    <a:pt x="204" y="58"/>
                    <a:pt x="205" y="62"/>
                    <a:pt x="206" y="64"/>
                  </a:cubicBezTo>
                  <a:cubicBezTo>
                    <a:pt x="207" y="66"/>
                    <a:pt x="206" y="67"/>
                    <a:pt x="203" y="68"/>
                  </a:cubicBezTo>
                  <a:cubicBezTo>
                    <a:pt x="201" y="69"/>
                    <a:pt x="202" y="67"/>
                    <a:pt x="199" y="68"/>
                  </a:cubicBezTo>
                  <a:cubicBezTo>
                    <a:pt x="196" y="68"/>
                    <a:pt x="193" y="64"/>
                    <a:pt x="192" y="67"/>
                  </a:cubicBezTo>
                  <a:cubicBezTo>
                    <a:pt x="192" y="69"/>
                    <a:pt x="191" y="75"/>
                    <a:pt x="189" y="77"/>
                  </a:cubicBezTo>
                  <a:cubicBezTo>
                    <a:pt x="188" y="79"/>
                    <a:pt x="191" y="78"/>
                    <a:pt x="191" y="80"/>
                  </a:cubicBezTo>
                  <a:cubicBezTo>
                    <a:pt x="190" y="82"/>
                    <a:pt x="188" y="81"/>
                    <a:pt x="186" y="80"/>
                  </a:cubicBezTo>
                  <a:cubicBezTo>
                    <a:pt x="185" y="80"/>
                    <a:pt x="181" y="81"/>
                    <a:pt x="178" y="82"/>
                  </a:cubicBezTo>
                  <a:cubicBezTo>
                    <a:pt x="173" y="83"/>
                    <a:pt x="180" y="83"/>
                    <a:pt x="179" y="85"/>
                  </a:cubicBezTo>
                  <a:cubicBezTo>
                    <a:pt x="178" y="87"/>
                    <a:pt x="183" y="95"/>
                    <a:pt x="180" y="96"/>
                  </a:cubicBezTo>
                  <a:cubicBezTo>
                    <a:pt x="178" y="97"/>
                    <a:pt x="181" y="98"/>
                    <a:pt x="179" y="98"/>
                  </a:cubicBezTo>
                  <a:cubicBezTo>
                    <a:pt x="177" y="99"/>
                    <a:pt x="179" y="102"/>
                    <a:pt x="178" y="103"/>
                  </a:cubicBezTo>
                  <a:cubicBezTo>
                    <a:pt x="176" y="100"/>
                    <a:pt x="174" y="102"/>
                    <a:pt x="173" y="100"/>
                  </a:cubicBezTo>
                  <a:cubicBezTo>
                    <a:pt x="173" y="98"/>
                    <a:pt x="169" y="98"/>
                    <a:pt x="162" y="98"/>
                  </a:cubicBezTo>
                  <a:cubicBezTo>
                    <a:pt x="154" y="97"/>
                    <a:pt x="154" y="99"/>
                    <a:pt x="152" y="98"/>
                  </a:cubicBezTo>
                  <a:cubicBezTo>
                    <a:pt x="151" y="97"/>
                    <a:pt x="148" y="95"/>
                    <a:pt x="145" y="96"/>
                  </a:cubicBezTo>
                  <a:cubicBezTo>
                    <a:pt x="141" y="97"/>
                    <a:pt x="144" y="102"/>
                    <a:pt x="142" y="101"/>
                  </a:cubicBezTo>
                  <a:cubicBezTo>
                    <a:pt x="140" y="100"/>
                    <a:pt x="136" y="98"/>
                    <a:pt x="133" y="98"/>
                  </a:cubicBezTo>
                  <a:cubicBezTo>
                    <a:pt x="130" y="99"/>
                    <a:pt x="130" y="101"/>
                    <a:pt x="130" y="10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1" name="Freeform 53"/>
            <p:cNvSpPr>
              <a:spLocks noEditPoints="1"/>
            </p:cNvSpPr>
            <p:nvPr/>
          </p:nvSpPr>
          <p:spPr bwMode="auto">
            <a:xfrm>
              <a:off x="5027613" y="5332413"/>
              <a:ext cx="354012" cy="654050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37" y="33"/>
                </a:cxn>
                <a:cxn ang="0">
                  <a:pos x="39" y="50"/>
                </a:cxn>
                <a:cxn ang="0">
                  <a:pos x="41" y="54"/>
                </a:cxn>
                <a:cxn ang="0">
                  <a:pos x="42" y="52"/>
                </a:cxn>
                <a:cxn ang="0">
                  <a:pos x="38" y="46"/>
                </a:cxn>
                <a:cxn ang="0">
                  <a:pos x="32" y="61"/>
                </a:cxn>
                <a:cxn ang="0">
                  <a:pos x="31" y="50"/>
                </a:cxn>
                <a:cxn ang="0">
                  <a:pos x="28" y="58"/>
                </a:cxn>
                <a:cxn ang="0">
                  <a:pos x="30" y="51"/>
                </a:cxn>
                <a:cxn ang="0">
                  <a:pos x="35" y="42"/>
                </a:cxn>
                <a:cxn ang="0">
                  <a:pos x="33" y="42"/>
                </a:cxn>
                <a:cxn ang="0">
                  <a:pos x="45" y="51"/>
                </a:cxn>
                <a:cxn ang="0">
                  <a:pos x="35" y="49"/>
                </a:cxn>
                <a:cxn ang="0">
                  <a:pos x="36" y="52"/>
                </a:cxn>
                <a:cxn ang="0">
                  <a:pos x="33" y="56"/>
                </a:cxn>
                <a:cxn ang="0">
                  <a:pos x="39" y="57"/>
                </a:cxn>
                <a:cxn ang="0">
                  <a:pos x="36" y="56"/>
                </a:cxn>
                <a:cxn ang="0">
                  <a:pos x="27" y="73"/>
                </a:cxn>
                <a:cxn ang="0">
                  <a:pos x="31" y="71"/>
                </a:cxn>
                <a:cxn ang="0">
                  <a:pos x="35" y="70"/>
                </a:cxn>
                <a:cxn ang="0">
                  <a:pos x="37" y="79"/>
                </a:cxn>
                <a:cxn ang="0">
                  <a:pos x="44" y="83"/>
                </a:cxn>
                <a:cxn ang="0">
                  <a:pos x="45" y="73"/>
                </a:cxn>
                <a:cxn ang="0">
                  <a:pos x="47" y="76"/>
                </a:cxn>
                <a:cxn ang="0">
                  <a:pos x="49" y="70"/>
                </a:cxn>
                <a:cxn ang="0">
                  <a:pos x="48" y="62"/>
                </a:cxn>
                <a:cxn ang="0">
                  <a:pos x="44" y="60"/>
                </a:cxn>
                <a:cxn ang="0">
                  <a:pos x="38" y="66"/>
                </a:cxn>
                <a:cxn ang="0">
                  <a:pos x="33" y="64"/>
                </a:cxn>
                <a:cxn ang="0">
                  <a:pos x="28" y="68"/>
                </a:cxn>
                <a:cxn ang="0">
                  <a:pos x="27" y="78"/>
                </a:cxn>
                <a:cxn ang="0">
                  <a:pos x="22" y="81"/>
                </a:cxn>
                <a:cxn ang="0">
                  <a:pos x="34" y="62"/>
                </a:cxn>
                <a:cxn ang="0">
                  <a:pos x="40" y="62"/>
                </a:cxn>
                <a:cxn ang="0">
                  <a:pos x="26" y="39"/>
                </a:cxn>
                <a:cxn ang="0">
                  <a:pos x="25" y="34"/>
                </a:cxn>
                <a:cxn ang="0">
                  <a:pos x="28" y="40"/>
                </a:cxn>
                <a:cxn ang="0">
                  <a:pos x="33" y="39"/>
                </a:cxn>
                <a:cxn ang="0">
                  <a:pos x="34" y="39"/>
                </a:cxn>
                <a:cxn ang="0">
                  <a:pos x="15" y="52"/>
                </a:cxn>
                <a:cxn ang="0">
                  <a:pos x="44" y="47"/>
                </a:cxn>
                <a:cxn ang="0">
                  <a:pos x="39" y="43"/>
                </a:cxn>
                <a:cxn ang="0">
                  <a:pos x="45" y="49"/>
                </a:cxn>
                <a:cxn ang="0">
                  <a:pos x="46" y="56"/>
                </a:cxn>
                <a:cxn ang="0">
                  <a:pos x="31" y="49"/>
                </a:cxn>
                <a:cxn ang="0">
                  <a:pos x="26" y="45"/>
                </a:cxn>
                <a:cxn ang="0">
                  <a:pos x="23" y="40"/>
                </a:cxn>
                <a:cxn ang="0">
                  <a:pos x="18" y="36"/>
                </a:cxn>
                <a:cxn ang="0">
                  <a:pos x="7" y="60"/>
                </a:cxn>
                <a:cxn ang="0">
                  <a:pos x="13" y="47"/>
                </a:cxn>
                <a:cxn ang="0">
                  <a:pos x="5" y="60"/>
                </a:cxn>
                <a:cxn ang="0">
                  <a:pos x="35" y="36"/>
                </a:cxn>
                <a:cxn ang="0">
                  <a:pos x="31" y="32"/>
                </a:cxn>
                <a:cxn ang="0">
                  <a:pos x="24" y="26"/>
                </a:cxn>
                <a:cxn ang="0">
                  <a:pos x="28" y="12"/>
                </a:cxn>
                <a:cxn ang="0">
                  <a:pos x="17" y="5"/>
                </a:cxn>
                <a:cxn ang="0">
                  <a:pos x="14" y="18"/>
                </a:cxn>
                <a:cxn ang="0">
                  <a:pos x="19" y="26"/>
                </a:cxn>
                <a:cxn ang="0">
                  <a:pos x="23" y="31"/>
                </a:cxn>
                <a:cxn ang="0">
                  <a:pos x="30" y="33"/>
                </a:cxn>
                <a:cxn ang="0">
                  <a:pos x="37" y="38"/>
                </a:cxn>
                <a:cxn ang="0">
                  <a:pos x="51" y="91"/>
                </a:cxn>
              </a:cxnLst>
              <a:rect l="0" t="0" r="r" b="b"/>
              <a:pathLst>
                <a:path w="51" h="94">
                  <a:moveTo>
                    <a:pt x="25" y="24"/>
                  </a:move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5" y="27"/>
                    <a:pt x="25" y="26"/>
                  </a:cubicBezTo>
                  <a:cubicBezTo>
                    <a:pt x="25" y="24"/>
                    <a:pt x="24" y="24"/>
                    <a:pt x="25" y="24"/>
                  </a:cubicBezTo>
                  <a:close/>
                  <a:moveTo>
                    <a:pt x="38" y="32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6" y="29"/>
                    <a:pt x="37" y="31"/>
                  </a:cubicBezTo>
                  <a:cubicBezTo>
                    <a:pt x="37" y="33"/>
                    <a:pt x="36" y="32"/>
                    <a:pt x="37" y="33"/>
                  </a:cubicBezTo>
                  <a:cubicBezTo>
                    <a:pt x="37" y="34"/>
                    <a:pt x="38" y="33"/>
                    <a:pt x="38" y="32"/>
                  </a:cubicBezTo>
                  <a:close/>
                  <a:moveTo>
                    <a:pt x="38" y="48"/>
                  </a:moveTo>
                  <a:cubicBezTo>
                    <a:pt x="38" y="49"/>
                    <a:pt x="39" y="49"/>
                    <a:pt x="38" y="50"/>
                  </a:cubicBezTo>
                  <a:cubicBezTo>
                    <a:pt x="37" y="50"/>
                    <a:pt x="39" y="51"/>
                    <a:pt x="39" y="50"/>
                  </a:cubicBezTo>
                  <a:cubicBezTo>
                    <a:pt x="39" y="49"/>
                    <a:pt x="41" y="51"/>
                    <a:pt x="40" y="52"/>
                  </a:cubicBezTo>
                  <a:cubicBezTo>
                    <a:pt x="39" y="53"/>
                    <a:pt x="40" y="53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2" y="56"/>
                    <a:pt x="41" y="54"/>
                    <a:pt x="41" y="54"/>
                  </a:cubicBezTo>
                  <a:cubicBezTo>
                    <a:pt x="42" y="54"/>
                    <a:pt x="42" y="55"/>
                    <a:pt x="42" y="56"/>
                  </a:cubicBezTo>
                  <a:cubicBezTo>
                    <a:pt x="43" y="57"/>
                    <a:pt x="43" y="56"/>
                    <a:pt x="42" y="55"/>
                  </a:cubicBezTo>
                  <a:cubicBezTo>
                    <a:pt x="42" y="54"/>
                    <a:pt x="44" y="54"/>
                    <a:pt x="43" y="53"/>
                  </a:cubicBezTo>
                  <a:cubicBezTo>
                    <a:pt x="42" y="53"/>
                    <a:pt x="43" y="52"/>
                    <a:pt x="42" y="52"/>
                  </a:cubicBezTo>
                  <a:cubicBezTo>
                    <a:pt x="41" y="51"/>
                    <a:pt x="42" y="48"/>
                    <a:pt x="41" y="48"/>
                  </a:cubicBezTo>
                  <a:cubicBezTo>
                    <a:pt x="41" y="48"/>
                    <a:pt x="42" y="47"/>
                    <a:pt x="41" y="47"/>
                  </a:cubicBezTo>
                  <a:cubicBezTo>
                    <a:pt x="40" y="47"/>
                    <a:pt x="40" y="48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7" y="47"/>
                    <a:pt x="38" y="48"/>
                    <a:pt x="38" y="48"/>
                  </a:cubicBezTo>
                  <a:close/>
                  <a:moveTo>
                    <a:pt x="28" y="58"/>
                  </a:moveTo>
                  <a:cubicBezTo>
                    <a:pt x="29" y="60"/>
                    <a:pt x="30" y="59"/>
                    <a:pt x="30" y="61"/>
                  </a:cubicBezTo>
                  <a:cubicBezTo>
                    <a:pt x="31" y="63"/>
                    <a:pt x="32" y="62"/>
                    <a:pt x="32" y="61"/>
                  </a:cubicBezTo>
                  <a:cubicBezTo>
                    <a:pt x="33" y="60"/>
                    <a:pt x="31" y="58"/>
                    <a:pt x="32" y="56"/>
                  </a:cubicBezTo>
                  <a:cubicBezTo>
                    <a:pt x="33" y="55"/>
                    <a:pt x="32" y="55"/>
                    <a:pt x="33" y="53"/>
                  </a:cubicBezTo>
                  <a:cubicBezTo>
                    <a:pt x="34" y="52"/>
                    <a:pt x="34" y="50"/>
                    <a:pt x="33" y="50"/>
                  </a:cubicBezTo>
                  <a:cubicBezTo>
                    <a:pt x="32" y="50"/>
                    <a:pt x="32" y="49"/>
                    <a:pt x="31" y="50"/>
                  </a:cubicBezTo>
                  <a:cubicBezTo>
                    <a:pt x="30" y="51"/>
                    <a:pt x="31" y="52"/>
                    <a:pt x="30" y="52"/>
                  </a:cubicBezTo>
                  <a:cubicBezTo>
                    <a:pt x="29" y="53"/>
                    <a:pt x="31" y="55"/>
                    <a:pt x="30" y="56"/>
                  </a:cubicBezTo>
                  <a:cubicBezTo>
                    <a:pt x="28" y="57"/>
                    <a:pt x="28" y="55"/>
                    <a:pt x="28" y="57"/>
                  </a:cubicBezTo>
                  <a:cubicBezTo>
                    <a:pt x="28" y="57"/>
                    <a:pt x="28" y="58"/>
                    <a:pt x="28" y="58"/>
                  </a:cubicBezTo>
                  <a:close/>
                  <a:moveTo>
                    <a:pt x="30" y="51"/>
                  </a:moveTo>
                  <a:cubicBezTo>
                    <a:pt x="29" y="51"/>
                    <a:pt x="28" y="52"/>
                    <a:pt x="29" y="52"/>
                  </a:cubicBezTo>
                  <a:cubicBezTo>
                    <a:pt x="29" y="53"/>
                    <a:pt x="28" y="53"/>
                    <a:pt x="29" y="53"/>
                  </a:cubicBezTo>
                  <a:cubicBezTo>
                    <a:pt x="29" y="54"/>
                    <a:pt x="30" y="52"/>
                    <a:pt x="30" y="51"/>
                  </a:cubicBezTo>
                  <a:close/>
                  <a:moveTo>
                    <a:pt x="33" y="42"/>
                  </a:moveTo>
                  <a:cubicBezTo>
                    <a:pt x="34" y="41"/>
                    <a:pt x="34" y="44"/>
                    <a:pt x="35" y="44"/>
                  </a:cubicBezTo>
                  <a:cubicBezTo>
                    <a:pt x="36" y="44"/>
                    <a:pt x="37" y="46"/>
                    <a:pt x="37" y="45"/>
                  </a:cubicBezTo>
                  <a:cubicBezTo>
                    <a:pt x="36" y="43"/>
                    <a:pt x="36" y="42"/>
                    <a:pt x="35" y="42"/>
                  </a:cubicBezTo>
                  <a:cubicBezTo>
                    <a:pt x="34" y="41"/>
                    <a:pt x="34" y="40"/>
                    <a:pt x="33" y="40"/>
                  </a:cubicBezTo>
                  <a:cubicBezTo>
                    <a:pt x="33" y="40"/>
                    <a:pt x="32" y="39"/>
                    <a:pt x="32" y="40"/>
                  </a:cubicBezTo>
                  <a:cubicBezTo>
                    <a:pt x="32" y="41"/>
                    <a:pt x="32" y="42"/>
                    <a:pt x="32" y="44"/>
                  </a:cubicBezTo>
                  <a:cubicBezTo>
                    <a:pt x="31" y="44"/>
                    <a:pt x="33" y="43"/>
                    <a:pt x="33" y="42"/>
                  </a:cubicBezTo>
                  <a:close/>
                  <a:moveTo>
                    <a:pt x="39" y="45"/>
                  </a:moveTo>
                  <a:cubicBezTo>
                    <a:pt x="39" y="45"/>
                    <a:pt x="40" y="47"/>
                    <a:pt x="39" y="46"/>
                  </a:cubicBezTo>
                  <a:cubicBezTo>
                    <a:pt x="38" y="46"/>
                    <a:pt x="38" y="45"/>
                    <a:pt x="39" y="45"/>
                  </a:cubicBezTo>
                  <a:close/>
                  <a:moveTo>
                    <a:pt x="45" y="51"/>
                  </a:moveTo>
                  <a:cubicBezTo>
                    <a:pt x="45" y="51"/>
                    <a:pt x="46" y="51"/>
                    <a:pt x="45" y="51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35" y="48"/>
                  </a:moveTo>
                  <a:cubicBezTo>
                    <a:pt x="35" y="47"/>
                    <a:pt x="35" y="49"/>
                    <a:pt x="35" y="49"/>
                  </a:cubicBezTo>
                  <a:cubicBezTo>
                    <a:pt x="35" y="49"/>
                    <a:pt x="34" y="48"/>
                    <a:pt x="35" y="48"/>
                  </a:cubicBezTo>
                  <a:close/>
                  <a:moveTo>
                    <a:pt x="34" y="58"/>
                  </a:moveTo>
                  <a:cubicBezTo>
                    <a:pt x="34" y="56"/>
                    <a:pt x="34" y="57"/>
                    <a:pt x="34" y="56"/>
                  </a:cubicBezTo>
                  <a:cubicBezTo>
                    <a:pt x="34" y="54"/>
                    <a:pt x="37" y="54"/>
                    <a:pt x="36" y="52"/>
                  </a:cubicBezTo>
                  <a:cubicBezTo>
                    <a:pt x="36" y="51"/>
                    <a:pt x="37" y="51"/>
                    <a:pt x="37" y="50"/>
                  </a:cubicBezTo>
                  <a:cubicBezTo>
                    <a:pt x="36" y="49"/>
                    <a:pt x="37" y="46"/>
                    <a:pt x="36" y="49"/>
                  </a:cubicBezTo>
                  <a:cubicBezTo>
                    <a:pt x="35" y="51"/>
                    <a:pt x="35" y="50"/>
                    <a:pt x="35" y="52"/>
                  </a:cubicBezTo>
                  <a:cubicBezTo>
                    <a:pt x="34" y="54"/>
                    <a:pt x="33" y="55"/>
                    <a:pt x="33" y="56"/>
                  </a:cubicBezTo>
                  <a:cubicBezTo>
                    <a:pt x="33" y="57"/>
                    <a:pt x="33" y="57"/>
                    <a:pt x="33" y="59"/>
                  </a:cubicBezTo>
                  <a:cubicBezTo>
                    <a:pt x="33" y="60"/>
                    <a:pt x="33" y="59"/>
                    <a:pt x="34" y="58"/>
                  </a:cubicBezTo>
                  <a:close/>
                  <a:moveTo>
                    <a:pt x="38" y="58"/>
                  </a:moveTo>
                  <a:cubicBezTo>
                    <a:pt x="39" y="57"/>
                    <a:pt x="39" y="58"/>
                    <a:pt x="39" y="57"/>
                  </a:cubicBezTo>
                  <a:cubicBezTo>
                    <a:pt x="39" y="56"/>
                    <a:pt x="40" y="55"/>
                    <a:pt x="39" y="55"/>
                  </a:cubicBezTo>
                  <a:cubicBezTo>
                    <a:pt x="39" y="55"/>
                    <a:pt x="39" y="56"/>
                    <a:pt x="38" y="55"/>
                  </a:cubicBezTo>
                  <a:cubicBezTo>
                    <a:pt x="38" y="55"/>
                    <a:pt x="37" y="54"/>
                    <a:pt x="37" y="55"/>
                  </a:cubicBezTo>
                  <a:cubicBezTo>
                    <a:pt x="37" y="55"/>
                    <a:pt x="36" y="56"/>
                    <a:pt x="36" y="56"/>
                  </a:cubicBezTo>
                  <a:cubicBezTo>
                    <a:pt x="35" y="56"/>
                    <a:pt x="35" y="57"/>
                    <a:pt x="35" y="58"/>
                  </a:cubicBezTo>
                  <a:cubicBezTo>
                    <a:pt x="36" y="59"/>
                    <a:pt x="38" y="58"/>
                    <a:pt x="38" y="58"/>
                  </a:cubicBezTo>
                  <a:close/>
                  <a:moveTo>
                    <a:pt x="26" y="75"/>
                  </a:moveTo>
                  <a:cubicBezTo>
                    <a:pt x="27" y="76"/>
                    <a:pt x="27" y="74"/>
                    <a:pt x="27" y="73"/>
                  </a:cubicBezTo>
                  <a:cubicBezTo>
                    <a:pt x="28" y="72"/>
                    <a:pt x="27" y="72"/>
                    <a:pt x="28" y="72"/>
                  </a:cubicBezTo>
                  <a:cubicBezTo>
                    <a:pt x="29" y="71"/>
                    <a:pt x="28" y="71"/>
                    <a:pt x="29" y="70"/>
                  </a:cubicBezTo>
                  <a:cubicBezTo>
                    <a:pt x="30" y="69"/>
                    <a:pt x="30" y="70"/>
                    <a:pt x="30" y="71"/>
                  </a:cubicBezTo>
                  <a:cubicBezTo>
                    <a:pt x="29" y="72"/>
                    <a:pt x="31" y="72"/>
                    <a:pt x="31" y="71"/>
                  </a:cubicBezTo>
                  <a:cubicBezTo>
                    <a:pt x="32" y="69"/>
                    <a:pt x="31" y="72"/>
                    <a:pt x="32" y="72"/>
                  </a:cubicBezTo>
                  <a:cubicBezTo>
                    <a:pt x="33" y="72"/>
                    <a:pt x="34" y="73"/>
                    <a:pt x="33" y="72"/>
                  </a:cubicBezTo>
                  <a:cubicBezTo>
                    <a:pt x="33" y="71"/>
                    <a:pt x="34" y="70"/>
                    <a:pt x="33" y="70"/>
                  </a:cubicBezTo>
                  <a:cubicBezTo>
                    <a:pt x="33" y="70"/>
                    <a:pt x="34" y="69"/>
                    <a:pt x="35" y="70"/>
                  </a:cubicBezTo>
                  <a:cubicBezTo>
                    <a:pt x="35" y="71"/>
                    <a:pt x="36" y="70"/>
                    <a:pt x="37" y="71"/>
                  </a:cubicBezTo>
                  <a:cubicBezTo>
                    <a:pt x="37" y="73"/>
                    <a:pt x="37" y="72"/>
                    <a:pt x="37" y="73"/>
                  </a:cubicBezTo>
                  <a:cubicBezTo>
                    <a:pt x="37" y="73"/>
                    <a:pt x="35" y="74"/>
                    <a:pt x="36" y="76"/>
                  </a:cubicBezTo>
                  <a:cubicBezTo>
                    <a:pt x="36" y="77"/>
                    <a:pt x="36" y="79"/>
                    <a:pt x="37" y="79"/>
                  </a:cubicBezTo>
                  <a:cubicBezTo>
                    <a:pt x="38" y="80"/>
                    <a:pt x="36" y="80"/>
                    <a:pt x="38" y="81"/>
                  </a:cubicBezTo>
                  <a:cubicBezTo>
                    <a:pt x="40" y="82"/>
                    <a:pt x="41" y="83"/>
                    <a:pt x="42" y="81"/>
                  </a:cubicBezTo>
                  <a:cubicBezTo>
                    <a:pt x="42" y="80"/>
                    <a:pt x="43" y="80"/>
                    <a:pt x="43" y="81"/>
                  </a:cubicBezTo>
                  <a:cubicBezTo>
                    <a:pt x="42" y="82"/>
                    <a:pt x="43" y="85"/>
                    <a:pt x="44" y="83"/>
                  </a:cubicBezTo>
                  <a:cubicBezTo>
                    <a:pt x="45" y="82"/>
                    <a:pt x="45" y="80"/>
                    <a:pt x="45" y="79"/>
                  </a:cubicBezTo>
                  <a:cubicBezTo>
                    <a:pt x="44" y="78"/>
                    <a:pt x="44" y="77"/>
                    <a:pt x="44" y="77"/>
                  </a:cubicBezTo>
                  <a:cubicBezTo>
                    <a:pt x="43" y="77"/>
                    <a:pt x="43" y="75"/>
                    <a:pt x="44" y="75"/>
                  </a:cubicBezTo>
                  <a:cubicBezTo>
                    <a:pt x="45" y="74"/>
                    <a:pt x="44" y="73"/>
                    <a:pt x="45" y="73"/>
                  </a:cubicBezTo>
                  <a:cubicBezTo>
                    <a:pt x="46" y="72"/>
                    <a:pt x="45" y="73"/>
                    <a:pt x="46" y="74"/>
                  </a:cubicBezTo>
                  <a:cubicBezTo>
                    <a:pt x="46" y="75"/>
                    <a:pt x="46" y="75"/>
                    <a:pt x="47" y="76"/>
                  </a:cubicBezTo>
                  <a:cubicBezTo>
                    <a:pt x="47" y="77"/>
                    <a:pt x="46" y="76"/>
                    <a:pt x="47" y="79"/>
                  </a:cubicBezTo>
                  <a:cubicBezTo>
                    <a:pt x="48" y="80"/>
                    <a:pt x="48" y="78"/>
                    <a:pt x="47" y="76"/>
                  </a:cubicBezTo>
                  <a:cubicBezTo>
                    <a:pt x="47" y="74"/>
                    <a:pt x="49" y="77"/>
                    <a:pt x="48" y="75"/>
                  </a:cubicBezTo>
                  <a:cubicBezTo>
                    <a:pt x="48" y="74"/>
                    <a:pt x="49" y="76"/>
                    <a:pt x="49" y="74"/>
                  </a:cubicBezTo>
                  <a:cubicBezTo>
                    <a:pt x="50" y="73"/>
                    <a:pt x="50" y="72"/>
                    <a:pt x="49" y="71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69"/>
                    <a:pt x="49" y="67"/>
                    <a:pt x="49" y="67"/>
                  </a:cubicBezTo>
                  <a:cubicBezTo>
                    <a:pt x="48" y="66"/>
                    <a:pt x="49" y="65"/>
                    <a:pt x="48" y="65"/>
                  </a:cubicBezTo>
                  <a:cubicBezTo>
                    <a:pt x="47" y="65"/>
                    <a:pt x="47" y="65"/>
                    <a:pt x="47" y="64"/>
                  </a:cubicBezTo>
                  <a:cubicBezTo>
                    <a:pt x="48" y="64"/>
                    <a:pt x="49" y="63"/>
                    <a:pt x="48" y="62"/>
                  </a:cubicBezTo>
                  <a:cubicBezTo>
                    <a:pt x="47" y="61"/>
                    <a:pt x="48" y="60"/>
                    <a:pt x="47" y="60"/>
                  </a:cubicBezTo>
                  <a:cubicBezTo>
                    <a:pt x="46" y="61"/>
                    <a:pt x="47" y="59"/>
                    <a:pt x="45" y="59"/>
                  </a:cubicBezTo>
                  <a:cubicBezTo>
                    <a:pt x="44" y="58"/>
                    <a:pt x="45" y="58"/>
                    <a:pt x="44" y="57"/>
                  </a:cubicBezTo>
                  <a:cubicBezTo>
                    <a:pt x="43" y="57"/>
                    <a:pt x="43" y="57"/>
                    <a:pt x="44" y="60"/>
                  </a:cubicBezTo>
                  <a:cubicBezTo>
                    <a:pt x="45" y="63"/>
                    <a:pt x="43" y="62"/>
                    <a:pt x="43" y="62"/>
                  </a:cubicBezTo>
                  <a:cubicBezTo>
                    <a:pt x="42" y="61"/>
                    <a:pt x="43" y="64"/>
                    <a:pt x="41" y="63"/>
                  </a:cubicBezTo>
                  <a:cubicBezTo>
                    <a:pt x="40" y="61"/>
                    <a:pt x="40" y="63"/>
                    <a:pt x="40" y="65"/>
                  </a:cubicBezTo>
                  <a:cubicBezTo>
                    <a:pt x="40" y="67"/>
                    <a:pt x="38" y="63"/>
                    <a:pt x="38" y="66"/>
                  </a:cubicBezTo>
                  <a:cubicBezTo>
                    <a:pt x="37" y="68"/>
                    <a:pt x="37" y="67"/>
                    <a:pt x="36" y="68"/>
                  </a:cubicBezTo>
                  <a:cubicBezTo>
                    <a:pt x="34" y="69"/>
                    <a:pt x="36" y="68"/>
                    <a:pt x="35" y="66"/>
                  </a:cubicBezTo>
                  <a:cubicBezTo>
                    <a:pt x="35" y="65"/>
                    <a:pt x="35" y="64"/>
                    <a:pt x="34" y="65"/>
                  </a:cubicBezTo>
                  <a:cubicBezTo>
                    <a:pt x="33" y="65"/>
                    <a:pt x="34" y="64"/>
                    <a:pt x="33" y="64"/>
                  </a:cubicBezTo>
                  <a:cubicBezTo>
                    <a:pt x="33" y="64"/>
                    <a:pt x="33" y="65"/>
                    <a:pt x="32" y="65"/>
                  </a:cubicBezTo>
                  <a:cubicBezTo>
                    <a:pt x="31" y="65"/>
                    <a:pt x="30" y="66"/>
                    <a:pt x="31" y="67"/>
                  </a:cubicBezTo>
                  <a:cubicBezTo>
                    <a:pt x="31" y="67"/>
                    <a:pt x="30" y="68"/>
                    <a:pt x="30" y="68"/>
                  </a:cubicBezTo>
                  <a:cubicBezTo>
                    <a:pt x="29" y="67"/>
                    <a:pt x="29" y="68"/>
                    <a:pt x="28" y="68"/>
                  </a:cubicBezTo>
                  <a:cubicBezTo>
                    <a:pt x="27" y="68"/>
                    <a:pt x="26" y="69"/>
                    <a:pt x="26" y="70"/>
                  </a:cubicBezTo>
                  <a:cubicBezTo>
                    <a:pt x="26" y="71"/>
                    <a:pt x="26" y="72"/>
                    <a:pt x="25" y="73"/>
                  </a:cubicBezTo>
                  <a:cubicBezTo>
                    <a:pt x="25" y="74"/>
                    <a:pt x="25" y="74"/>
                    <a:pt x="26" y="75"/>
                  </a:cubicBezTo>
                  <a:close/>
                  <a:moveTo>
                    <a:pt x="27" y="78"/>
                  </a:moveTo>
                  <a:cubicBezTo>
                    <a:pt x="27" y="78"/>
                    <a:pt x="25" y="79"/>
                    <a:pt x="25" y="78"/>
                  </a:cubicBezTo>
                  <a:cubicBezTo>
                    <a:pt x="25" y="76"/>
                    <a:pt x="27" y="77"/>
                    <a:pt x="27" y="78"/>
                  </a:cubicBezTo>
                  <a:close/>
                  <a:moveTo>
                    <a:pt x="21" y="82"/>
                  </a:moveTo>
                  <a:cubicBezTo>
                    <a:pt x="22" y="82"/>
                    <a:pt x="23" y="81"/>
                    <a:pt x="22" y="81"/>
                  </a:cubicBezTo>
                  <a:cubicBezTo>
                    <a:pt x="22" y="81"/>
                    <a:pt x="21" y="79"/>
                    <a:pt x="20" y="81"/>
                  </a:cubicBezTo>
                  <a:cubicBezTo>
                    <a:pt x="19" y="82"/>
                    <a:pt x="21" y="81"/>
                    <a:pt x="21" y="82"/>
                  </a:cubicBezTo>
                  <a:close/>
                  <a:moveTo>
                    <a:pt x="33" y="61"/>
                  </a:moveTo>
                  <a:cubicBezTo>
                    <a:pt x="33" y="61"/>
                    <a:pt x="34" y="62"/>
                    <a:pt x="34" y="62"/>
                  </a:cubicBezTo>
                  <a:cubicBezTo>
                    <a:pt x="35" y="61"/>
                    <a:pt x="34" y="60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lose/>
                  <a:moveTo>
                    <a:pt x="39" y="61"/>
                  </a:moveTo>
                  <a:cubicBezTo>
                    <a:pt x="40" y="61"/>
                    <a:pt x="41" y="61"/>
                    <a:pt x="40" y="62"/>
                  </a:cubicBezTo>
                  <a:cubicBezTo>
                    <a:pt x="40" y="62"/>
                    <a:pt x="39" y="61"/>
                    <a:pt x="39" y="61"/>
                  </a:cubicBezTo>
                  <a:close/>
                  <a:moveTo>
                    <a:pt x="25" y="41"/>
                  </a:moveTo>
                  <a:cubicBezTo>
                    <a:pt x="25" y="42"/>
                    <a:pt x="26" y="42"/>
                    <a:pt x="26" y="41"/>
                  </a:cubicBezTo>
                  <a:cubicBezTo>
                    <a:pt x="26" y="39"/>
                    <a:pt x="27" y="39"/>
                    <a:pt x="26" y="39"/>
                  </a:cubicBezTo>
                  <a:cubicBezTo>
                    <a:pt x="25" y="40"/>
                    <a:pt x="26" y="39"/>
                    <a:pt x="25" y="41"/>
                  </a:cubicBezTo>
                  <a:close/>
                  <a:moveTo>
                    <a:pt x="26" y="35"/>
                  </a:moveTo>
                  <a:cubicBezTo>
                    <a:pt x="26" y="35"/>
                    <a:pt x="27" y="34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5"/>
                    <a:pt x="25" y="36"/>
                    <a:pt x="26" y="35"/>
                  </a:cubicBezTo>
                  <a:close/>
                  <a:moveTo>
                    <a:pt x="28" y="41"/>
                  </a:moveTo>
                  <a:cubicBezTo>
                    <a:pt x="29" y="41"/>
                    <a:pt x="29" y="42"/>
                    <a:pt x="29" y="41"/>
                  </a:cubicBezTo>
                  <a:cubicBezTo>
                    <a:pt x="30" y="40"/>
                    <a:pt x="28" y="40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lose/>
                  <a:moveTo>
                    <a:pt x="31" y="37"/>
                  </a:moveTo>
                  <a:cubicBezTo>
                    <a:pt x="31" y="38"/>
                    <a:pt x="31" y="38"/>
                    <a:pt x="32" y="38"/>
                  </a:cubicBezTo>
                  <a:cubicBezTo>
                    <a:pt x="32" y="38"/>
                    <a:pt x="32" y="38"/>
                    <a:pt x="33" y="39"/>
                  </a:cubicBezTo>
                  <a:cubicBezTo>
                    <a:pt x="33" y="39"/>
                    <a:pt x="32" y="38"/>
                    <a:pt x="32" y="38"/>
                  </a:cubicBezTo>
                  <a:cubicBezTo>
                    <a:pt x="32" y="37"/>
                    <a:pt x="31" y="36"/>
                    <a:pt x="31" y="36"/>
                  </a:cubicBezTo>
                  <a:cubicBezTo>
                    <a:pt x="30" y="36"/>
                    <a:pt x="30" y="37"/>
                    <a:pt x="31" y="37"/>
                  </a:cubicBezTo>
                  <a:close/>
                  <a:moveTo>
                    <a:pt x="34" y="39"/>
                  </a:moveTo>
                  <a:cubicBezTo>
                    <a:pt x="34" y="39"/>
                    <a:pt x="35" y="41"/>
                    <a:pt x="35" y="41"/>
                  </a:cubicBezTo>
                  <a:cubicBezTo>
                    <a:pt x="35" y="41"/>
                    <a:pt x="34" y="39"/>
                    <a:pt x="34" y="39"/>
                  </a:cubicBezTo>
                  <a:close/>
                  <a:moveTo>
                    <a:pt x="14" y="53"/>
                  </a:moveTo>
                  <a:cubicBezTo>
                    <a:pt x="15" y="51"/>
                    <a:pt x="16" y="52"/>
                    <a:pt x="15" y="52"/>
                  </a:cubicBezTo>
                  <a:cubicBezTo>
                    <a:pt x="15" y="53"/>
                    <a:pt x="14" y="54"/>
                    <a:pt x="14" y="53"/>
                  </a:cubicBezTo>
                  <a:close/>
                  <a:moveTo>
                    <a:pt x="45" y="49"/>
                  </a:moveTo>
                  <a:cubicBezTo>
                    <a:pt x="46" y="50"/>
                    <a:pt x="45" y="49"/>
                    <a:pt x="45" y="48"/>
                  </a:cubicBezTo>
                  <a:cubicBezTo>
                    <a:pt x="44" y="48"/>
                    <a:pt x="45" y="47"/>
                    <a:pt x="44" y="47"/>
                  </a:cubicBezTo>
                  <a:cubicBezTo>
                    <a:pt x="43" y="46"/>
                    <a:pt x="44" y="42"/>
                    <a:pt x="43" y="41"/>
                  </a:cubicBezTo>
                  <a:cubicBezTo>
                    <a:pt x="43" y="41"/>
                    <a:pt x="43" y="40"/>
                    <a:pt x="42" y="40"/>
                  </a:cubicBezTo>
                  <a:cubicBezTo>
                    <a:pt x="41" y="39"/>
                    <a:pt x="40" y="40"/>
                    <a:pt x="38" y="40"/>
                  </a:cubicBezTo>
                  <a:cubicBezTo>
                    <a:pt x="37" y="39"/>
                    <a:pt x="38" y="42"/>
                    <a:pt x="39" y="43"/>
                  </a:cubicBezTo>
                  <a:cubicBezTo>
                    <a:pt x="41" y="44"/>
                    <a:pt x="40" y="44"/>
                    <a:pt x="41" y="45"/>
                  </a:cubicBezTo>
                  <a:cubicBezTo>
                    <a:pt x="42" y="45"/>
                    <a:pt x="41" y="45"/>
                    <a:pt x="41" y="46"/>
                  </a:cubicBezTo>
                  <a:cubicBezTo>
                    <a:pt x="40" y="46"/>
                    <a:pt x="42" y="47"/>
                    <a:pt x="42" y="49"/>
                  </a:cubicBezTo>
                  <a:cubicBezTo>
                    <a:pt x="42" y="50"/>
                    <a:pt x="44" y="48"/>
                    <a:pt x="45" y="49"/>
                  </a:cubicBezTo>
                  <a:close/>
                  <a:moveTo>
                    <a:pt x="44" y="56"/>
                  </a:moveTo>
                  <a:cubicBezTo>
                    <a:pt x="43" y="55"/>
                    <a:pt x="45" y="52"/>
                    <a:pt x="45" y="53"/>
                  </a:cubicBezTo>
                  <a:cubicBezTo>
                    <a:pt x="45" y="55"/>
                    <a:pt x="46" y="58"/>
                    <a:pt x="44" y="56"/>
                  </a:cubicBezTo>
                  <a:close/>
                  <a:moveTo>
                    <a:pt x="46" y="56"/>
                  </a:moveTo>
                  <a:cubicBezTo>
                    <a:pt x="47" y="55"/>
                    <a:pt x="47" y="55"/>
                    <a:pt x="47" y="56"/>
                  </a:cubicBezTo>
                  <a:cubicBezTo>
                    <a:pt x="48" y="58"/>
                    <a:pt x="46" y="58"/>
                    <a:pt x="46" y="56"/>
                  </a:cubicBezTo>
                  <a:close/>
                  <a:moveTo>
                    <a:pt x="28" y="52"/>
                  </a:moveTo>
                  <a:cubicBezTo>
                    <a:pt x="29" y="52"/>
                    <a:pt x="30" y="50"/>
                    <a:pt x="31" y="49"/>
                  </a:cubicBezTo>
                  <a:cubicBezTo>
                    <a:pt x="32" y="48"/>
                    <a:pt x="32" y="46"/>
                    <a:pt x="31" y="46"/>
                  </a:cubicBezTo>
                  <a:cubicBezTo>
                    <a:pt x="30" y="47"/>
                    <a:pt x="30" y="45"/>
                    <a:pt x="29" y="46"/>
                  </a:cubicBezTo>
                  <a:cubicBezTo>
                    <a:pt x="29" y="47"/>
                    <a:pt x="27" y="44"/>
                    <a:pt x="26" y="44"/>
                  </a:cubicBezTo>
                  <a:cubicBezTo>
                    <a:pt x="25" y="43"/>
                    <a:pt x="24" y="44"/>
                    <a:pt x="26" y="45"/>
                  </a:cubicBezTo>
                  <a:cubicBezTo>
                    <a:pt x="27" y="46"/>
                    <a:pt x="26" y="47"/>
                    <a:pt x="26" y="49"/>
                  </a:cubicBezTo>
                  <a:cubicBezTo>
                    <a:pt x="26" y="50"/>
                    <a:pt x="25" y="49"/>
                    <a:pt x="25" y="52"/>
                  </a:cubicBezTo>
                  <a:cubicBezTo>
                    <a:pt x="25" y="55"/>
                    <a:pt x="26" y="52"/>
                    <a:pt x="28" y="52"/>
                  </a:cubicBezTo>
                  <a:close/>
                  <a:moveTo>
                    <a:pt x="23" y="40"/>
                  </a:moveTo>
                  <a:cubicBezTo>
                    <a:pt x="24" y="38"/>
                    <a:pt x="23" y="39"/>
                    <a:pt x="23" y="37"/>
                  </a:cubicBezTo>
                  <a:cubicBezTo>
                    <a:pt x="24" y="35"/>
                    <a:pt x="22" y="34"/>
                    <a:pt x="19" y="34"/>
                  </a:cubicBezTo>
                  <a:cubicBezTo>
                    <a:pt x="17" y="33"/>
                    <a:pt x="16" y="34"/>
                    <a:pt x="17" y="34"/>
                  </a:cubicBezTo>
                  <a:cubicBezTo>
                    <a:pt x="18" y="35"/>
                    <a:pt x="18" y="35"/>
                    <a:pt x="18" y="36"/>
                  </a:cubicBezTo>
                  <a:cubicBezTo>
                    <a:pt x="19" y="36"/>
                    <a:pt x="20" y="39"/>
                    <a:pt x="21" y="41"/>
                  </a:cubicBezTo>
                  <a:cubicBezTo>
                    <a:pt x="21" y="43"/>
                    <a:pt x="22" y="42"/>
                    <a:pt x="23" y="40"/>
                  </a:cubicBezTo>
                  <a:close/>
                  <a:moveTo>
                    <a:pt x="3" y="65"/>
                  </a:moveTo>
                  <a:cubicBezTo>
                    <a:pt x="3" y="64"/>
                    <a:pt x="4" y="63"/>
                    <a:pt x="7" y="60"/>
                  </a:cubicBezTo>
                  <a:cubicBezTo>
                    <a:pt x="11" y="57"/>
                    <a:pt x="8" y="57"/>
                    <a:pt x="10" y="56"/>
                  </a:cubicBezTo>
                  <a:cubicBezTo>
                    <a:pt x="12" y="56"/>
                    <a:pt x="11" y="54"/>
                    <a:pt x="12" y="54"/>
                  </a:cubicBezTo>
                  <a:cubicBezTo>
                    <a:pt x="13" y="54"/>
                    <a:pt x="14" y="53"/>
                    <a:pt x="13" y="51"/>
                  </a:cubicBezTo>
                  <a:cubicBezTo>
                    <a:pt x="13" y="50"/>
                    <a:pt x="14" y="47"/>
                    <a:pt x="13" y="47"/>
                  </a:cubicBezTo>
                  <a:cubicBezTo>
                    <a:pt x="12" y="47"/>
                    <a:pt x="12" y="50"/>
                    <a:pt x="11" y="50"/>
                  </a:cubicBezTo>
                  <a:cubicBezTo>
                    <a:pt x="10" y="50"/>
                    <a:pt x="12" y="51"/>
                    <a:pt x="11" y="53"/>
                  </a:cubicBezTo>
                  <a:cubicBezTo>
                    <a:pt x="11" y="54"/>
                    <a:pt x="11" y="52"/>
                    <a:pt x="10" y="54"/>
                  </a:cubicBezTo>
                  <a:cubicBezTo>
                    <a:pt x="9" y="56"/>
                    <a:pt x="6" y="59"/>
                    <a:pt x="5" y="60"/>
                  </a:cubicBezTo>
                  <a:cubicBezTo>
                    <a:pt x="4" y="61"/>
                    <a:pt x="2" y="63"/>
                    <a:pt x="1" y="66"/>
                  </a:cubicBezTo>
                  <a:cubicBezTo>
                    <a:pt x="0" y="67"/>
                    <a:pt x="2" y="66"/>
                    <a:pt x="3" y="65"/>
                  </a:cubicBezTo>
                  <a:close/>
                  <a:moveTo>
                    <a:pt x="37" y="38"/>
                  </a:moveTo>
                  <a:cubicBezTo>
                    <a:pt x="37" y="37"/>
                    <a:pt x="37" y="36"/>
                    <a:pt x="35" y="36"/>
                  </a:cubicBezTo>
                  <a:cubicBezTo>
                    <a:pt x="33" y="36"/>
                    <a:pt x="36" y="36"/>
                    <a:pt x="34" y="34"/>
                  </a:cubicBezTo>
                  <a:cubicBezTo>
                    <a:pt x="32" y="32"/>
                    <a:pt x="35" y="33"/>
                    <a:pt x="36" y="33"/>
                  </a:cubicBezTo>
                  <a:cubicBezTo>
                    <a:pt x="36" y="32"/>
                    <a:pt x="35" y="32"/>
                    <a:pt x="33" y="31"/>
                  </a:cubicBezTo>
                  <a:cubicBezTo>
                    <a:pt x="31" y="29"/>
                    <a:pt x="32" y="33"/>
                    <a:pt x="31" y="32"/>
                  </a:cubicBezTo>
                  <a:cubicBezTo>
                    <a:pt x="30" y="32"/>
                    <a:pt x="32" y="30"/>
                    <a:pt x="29" y="29"/>
                  </a:cubicBezTo>
                  <a:cubicBezTo>
                    <a:pt x="27" y="28"/>
                    <a:pt x="28" y="30"/>
                    <a:pt x="27" y="29"/>
                  </a:cubicBezTo>
                  <a:cubicBezTo>
                    <a:pt x="25" y="29"/>
                    <a:pt x="27" y="31"/>
                    <a:pt x="26" y="31"/>
                  </a:cubicBezTo>
                  <a:cubicBezTo>
                    <a:pt x="24" y="30"/>
                    <a:pt x="23" y="27"/>
                    <a:pt x="24" y="26"/>
                  </a:cubicBezTo>
                  <a:cubicBezTo>
                    <a:pt x="24" y="25"/>
                    <a:pt x="22" y="23"/>
                    <a:pt x="23" y="21"/>
                  </a:cubicBezTo>
                  <a:cubicBezTo>
                    <a:pt x="24" y="19"/>
                    <a:pt x="23" y="19"/>
                    <a:pt x="24" y="17"/>
                  </a:cubicBezTo>
                  <a:cubicBezTo>
                    <a:pt x="26" y="16"/>
                    <a:pt x="25" y="18"/>
                    <a:pt x="26" y="18"/>
                  </a:cubicBezTo>
                  <a:cubicBezTo>
                    <a:pt x="27" y="17"/>
                    <a:pt x="28" y="13"/>
                    <a:pt x="28" y="12"/>
                  </a:cubicBezTo>
                  <a:cubicBezTo>
                    <a:pt x="28" y="10"/>
                    <a:pt x="25" y="9"/>
                    <a:pt x="27" y="5"/>
                  </a:cubicBezTo>
                  <a:cubicBezTo>
                    <a:pt x="28" y="2"/>
                    <a:pt x="27" y="1"/>
                    <a:pt x="26" y="3"/>
                  </a:cubicBezTo>
                  <a:cubicBezTo>
                    <a:pt x="24" y="5"/>
                    <a:pt x="22" y="0"/>
                    <a:pt x="19" y="1"/>
                  </a:cubicBezTo>
                  <a:cubicBezTo>
                    <a:pt x="17" y="2"/>
                    <a:pt x="18" y="2"/>
                    <a:pt x="17" y="5"/>
                  </a:cubicBezTo>
                  <a:cubicBezTo>
                    <a:pt x="16" y="8"/>
                    <a:pt x="18" y="9"/>
                    <a:pt x="17" y="13"/>
                  </a:cubicBezTo>
                  <a:cubicBezTo>
                    <a:pt x="15" y="16"/>
                    <a:pt x="18" y="15"/>
                    <a:pt x="17" y="17"/>
                  </a:cubicBezTo>
                  <a:cubicBezTo>
                    <a:pt x="16" y="20"/>
                    <a:pt x="15" y="15"/>
                    <a:pt x="14" y="16"/>
                  </a:cubicBezTo>
                  <a:cubicBezTo>
                    <a:pt x="13" y="16"/>
                    <a:pt x="13" y="18"/>
                    <a:pt x="14" y="18"/>
                  </a:cubicBezTo>
                  <a:cubicBezTo>
                    <a:pt x="15" y="19"/>
                    <a:pt x="14" y="18"/>
                    <a:pt x="15" y="23"/>
                  </a:cubicBezTo>
                  <a:cubicBezTo>
                    <a:pt x="15" y="28"/>
                    <a:pt x="16" y="25"/>
                    <a:pt x="17" y="27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5"/>
                    <a:pt x="18" y="25"/>
                    <a:pt x="19" y="26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8" y="29"/>
                    <a:pt x="17" y="32"/>
                    <a:pt x="19" y="32"/>
                  </a:cubicBezTo>
                  <a:cubicBezTo>
                    <a:pt x="20" y="31"/>
                    <a:pt x="20" y="33"/>
                    <a:pt x="22" y="33"/>
                  </a:cubicBezTo>
                  <a:cubicBezTo>
                    <a:pt x="23" y="33"/>
                    <a:pt x="22" y="32"/>
                    <a:pt x="23" y="31"/>
                  </a:cubicBezTo>
                  <a:cubicBezTo>
                    <a:pt x="24" y="31"/>
                    <a:pt x="24" y="31"/>
                    <a:pt x="26" y="33"/>
                  </a:cubicBezTo>
                  <a:cubicBezTo>
                    <a:pt x="28" y="34"/>
                    <a:pt x="27" y="36"/>
                    <a:pt x="29" y="36"/>
                  </a:cubicBezTo>
                  <a:cubicBezTo>
                    <a:pt x="30" y="36"/>
                    <a:pt x="28" y="34"/>
                    <a:pt x="28" y="32"/>
                  </a:cubicBezTo>
                  <a:cubicBezTo>
                    <a:pt x="28" y="31"/>
                    <a:pt x="30" y="32"/>
                    <a:pt x="30" y="33"/>
                  </a:cubicBezTo>
                  <a:cubicBezTo>
                    <a:pt x="30" y="34"/>
                    <a:pt x="31" y="34"/>
                    <a:pt x="32" y="35"/>
                  </a:cubicBezTo>
                  <a:cubicBezTo>
                    <a:pt x="32" y="36"/>
                    <a:pt x="31" y="37"/>
                    <a:pt x="33" y="38"/>
                  </a:cubicBezTo>
                  <a:cubicBezTo>
                    <a:pt x="36" y="39"/>
                    <a:pt x="35" y="39"/>
                    <a:pt x="36" y="40"/>
                  </a:cubicBezTo>
                  <a:cubicBezTo>
                    <a:pt x="36" y="41"/>
                    <a:pt x="37" y="40"/>
                    <a:pt x="37" y="38"/>
                  </a:cubicBezTo>
                  <a:close/>
                  <a:moveTo>
                    <a:pt x="50" y="92"/>
                  </a:moveTo>
                  <a:cubicBezTo>
                    <a:pt x="50" y="92"/>
                    <a:pt x="51" y="92"/>
                    <a:pt x="50" y="93"/>
                  </a:cubicBezTo>
                  <a:cubicBezTo>
                    <a:pt x="49" y="94"/>
                    <a:pt x="51" y="94"/>
                    <a:pt x="51" y="93"/>
                  </a:cubicBezTo>
                  <a:cubicBezTo>
                    <a:pt x="51" y="92"/>
                    <a:pt x="51" y="92"/>
                    <a:pt x="51" y="91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0" y="90"/>
                    <a:pt x="50" y="91"/>
                    <a:pt x="50" y="9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2" name="Freeform 54"/>
            <p:cNvSpPr>
              <a:spLocks/>
            </p:cNvSpPr>
            <p:nvPr/>
          </p:nvSpPr>
          <p:spPr bwMode="auto">
            <a:xfrm>
              <a:off x="4749800" y="5854700"/>
              <a:ext cx="360363" cy="277813"/>
            </a:xfrm>
            <a:custGeom>
              <a:avLst/>
              <a:gdLst/>
              <a:ahLst/>
              <a:cxnLst>
                <a:cxn ang="0">
                  <a:pos x="29" y="13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7" y="19"/>
                </a:cxn>
                <a:cxn ang="0">
                  <a:pos x="26" y="17"/>
                </a:cxn>
                <a:cxn ang="0">
                  <a:pos x="24" y="15"/>
                </a:cxn>
                <a:cxn ang="0">
                  <a:pos x="24" y="17"/>
                </a:cxn>
                <a:cxn ang="0">
                  <a:pos x="19" y="24"/>
                </a:cxn>
                <a:cxn ang="0">
                  <a:pos x="11" y="27"/>
                </a:cxn>
                <a:cxn ang="0">
                  <a:pos x="10" y="29"/>
                </a:cxn>
                <a:cxn ang="0">
                  <a:pos x="9" y="31"/>
                </a:cxn>
                <a:cxn ang="0">
                  <a:pos x="9" y="32"/>
                </a:cxn>
                <a:cxn ang="0">
                  <a:pos x="9" y="35"/>
                </a:cxn>
                <a:cxn ang="0">
                  <a:pos x="8" y="35"/>
                </a:cxn>
                <a:cxn ang="0">
                  <a:pos x="6" y="34"/>
                </a:cxn>
                <a:cxn ang="0">
                  <a:pos x="5" y="33"/>
                </a:cxn>
                <a:cxn ang="0">
                  <a:pos x="4" y="33"/>
                </a:cxn>
                <a:cxn ang="0">
                  <a:pos x="1" y="31"/>
                </a:cxn>
                <a:cxn ang="0">
                  <a:pos x="1" y="33"/>
                </a:cxn>
                <a:cxn ang="0">
                  <a:pos x="2" y="35"/>
                </a:cxn>
                <a:cxn ang="0">
                  <a:pos x="5" y="38"/>
                </a:cxn>
                <a:cxn ang="0">
                  <a:pos x="10" y="38"/>
                </a:cxn>
                <a:cxn ang="0">
                  <a:pos x="14" y="37"/>
                </a:cxn>
                <a:cxn ang="0">
                  <a:pos x="17" y="34"/>
                </a:cxn>
                <a:cxn ang="0">
                  <a:pos x="19" y="35"/>
                </a:cxn>
                <a:cxn ang="0">
                  <a:pos x="23" y="36"/>
                </a:cxn>
                <a:cxn ang="0">
                  <a:pos x="27" y="34"/>
                </a:cxn>
                <a:cxn ang="0">
                  <a:pos x="28" y="31"/>
                </a:cxn>
                <a:cxn ang="0">
                  <a:pos x="30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3" y="18"/>
                </a:cxn>
                <a:cxn ang="0">
                  <a:pos x="39" y="17"/>
                </a:cxn>
                <a:cxn ang="0">
                  <a:pos x="42" y="18"/>
                </a:cxn>
                <a:cxn ang="0">
                  <a:pos x="44" y="17"/>
                </a:cxn>
                <a:cxn ang="0">
                  <a:pos x="46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0"/>
                </a:cxn>
                <a:cxn ang="0">
                  <a:pos x="49" y="10"/>
                </a:cxn>
                <a:cxn ang="0">
                  <a:pos x="48" y="9"/>
                </a:cxn>
                <a:cxn ang="0">
                  <a:pos x="46" y="8"/>
                </a:cxn>
                <a:cxn ang="0">
                  <a:pos x="44" y="8"/>
                </a:cxn>
                <a:cxn ang="0">
                  <a:pos x="45" y="7"/>
                </a:cxn>
                <a:cxn ang="0">
                  <a:pos x="43" y="6"/>
                </a:cxn>
                <a:cxn ang="0">
                  <a:pos x="43" y="3"/>
                </a:cxn>
                <a:cxn ang="0">
                  <a:pos x="42" y="3"/>
                </a:cxn>
                <a:cxn ang="0">
                  <a:pos x="40" y="0"/>
                </a:cxn>
                <a:cxn ang="0">
                  <a:pos x="39" y="3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5" y="6"/>
                </a:cxn>
                <a:cxn ang="0">
                  <a:pos x="34" y="8"/>
                </a:cxn>
                <a:cxn ang="0">
                  <a:pos x="33" y="9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0" y="13"/>
                </a:cxn>
                <a:cxn ang="0">
                  <a:pos x="31" y="16"/>
                </a:cxn>
                <a:cxn ang="0">
                  <a:pos x="30" y="17"/>
                </a:cxn>
                <a:cxn ang="0">
                  <a:pos x="29" y="14"/>
                </a:cxn>
                <a:cxn ang="0">
                  <a:pos x="29" y="13"/>
                </a:cxn>
              </a:cxnLst>
              <a:rect l="0" t="0" r="r" b="b"/>
              <a:pathLst>
                <a:path w="52" h="40">
                  <a:moveTo>
                    <a:pt x="29" y="13"/>
                  </a:moveTo>
                  <a:cubicBezTo>
                    <a:pt x="29" y="14"/>
                    <a:pt x="28" y="14"/>
                    <a:pt x="28" y="14"/>
                  </a:cubicBezTo>
                  <a:cubicBezTo>
                    <a:pt x="28" y="15"/>
                    <a:pt x="28" y="16"/>
                    <a:pt x="28" y="16"/>
                  </a:cubicBezTo>
                  <a:cubicBezTo>
                    <a:pt x="29" y="16"/>
                    <a:pt x="28" y="19"/>
                    <a:pt x="27" y="19"/>
                  </a:cubicBezTo>
                  <a:cubicBezTo>
                    <a:pt x="26" y="19"/>
                    <a:pt x="27" y="17"/>
                    <a:pt x="26" y="17"/>
                  </a:cubicBezTo>
                  <a:cubicBezTo>
                    <a:pt x="25" y="18"/>
                    <a:pt x="26" y="16"/>
                    <a:pt x="24" y="15"/>
                  </a:cubicBezTo>
                  <a:cubicBezTo>
                    <a:pt x="24" y="15"/>
                    <a:pt x="24" y="15"/>
                    <a:pt x="24" y="17"/>
                  </a:cubicBezTo>
                  <a:cubicBezTo>
                    <a:pt x="24" y="19"/>
                    <a:pt x="20" y="20"/>
                    <a:pt x="19" y="24"/>
                  </a:cubicBezTo>
                  <a:cubicBezTo>
                    <a:pt x="19" y="26"/>
                    <a:pt x="12" y="25"/>
                    <a:pt x="11" y="27"/>
                  </a:cubicBezTo>
                  <a:cubicBezTo>
                    <a:pt x="10" y="28"/>
                    <a:pt x="11" y="30"/>
                    <a:pt x="10" y="29"/>
                  </a:cubicBezTo>
                  <a:cubicBezTo>
                    <a:pt x="9" y="28"/>
                    <a:pt x="9" y="30"/>
                    <a:pt x="9" y="31"/>
                  </a:cubicBezTo>
                  <a:cubicBezTo>
                    <a:pt x="10" y="31"/>
                    <a:pt x="9" y="31"/>
                    <a:pt x="9" y="32"/>
                  </a:cubicBezTo>
                  <a:cubicBezTo>
                    <a:pt x="9" y="34"/>
                    <a:pt x="8" y="34"/>
                    <a:pt x="9" y="35"/>
                  </a:cubicBezTo>
                  <a:cubicBezTo>
                    <a:pt x="10" y="36"/>
                    <a:pt x="9" y="35"/>
                    <a:pt x="8" y="35"/>
                  </a:cubicBezTo>
                  <a:cubicBezTo>
                    <a:pt x="7" y="34"/>
                    <a:pt x="5" y="35"/>
                    <a:pt x="6" y="34"/>
                  </a:cubicBezTo>
                  <a:cubicBezTo>
                    <a:pt x="6" y="33"/>
                    <a:pt x="5" y="34"/>
                    <a:pt x="5" y="33"/>
                  </a:cubicBezTo>
                  <a:cubicBezTo>
                    <a:pt x="4" y="32"/>
                    <a:pt x="5" y="33"/>
                    <a:pt x="4" y="33"/>
                  </a:cubicBezTo>
                  <a:cubicBezTo>
                    <a:pt x="3" y="34"/>
                    <a:pt x="1" y="33"/>
                    <a:pt x="1" y="31"/>
                  </a:cubicBezTo>
                  <a:cubicBezTo>
                    <a:pt x="1" y="31"/>
                    <a:pt x="0" y="33"/>
                    <a:pt x="1" y="33"/>
                  </a:cubicBezTo>
                  <a:cubicBezTo>
                    <a:pt x="2" y="34"/>
                    <a:pt x="1" y="35"/>
                    <a:pt x="2" y="35"/>
                  </a:cubicBezTo>
                  <a:cubicBezTo>
                    <a:pt x="3" y="35"/>
                    <a:pt x="4" y="37"/>
                    <a:pt x="5" y="38"/>
                  </a:cubicBezTo>
                  <a:cubicBezTo>
                    <a:pt x="7" y="40"/>
                    <a:pt x="7" y="37"/>
                    <a:pt x="10" y="38"/>
                  </a:cubicBezTo>
                  <a:cubicBezTo>
                    <a:pt x="13" y="39"/>
                    <a:pt x="12" y="37"/>
                    <a:pt x="14" y="37"/>
                  </a:cubicBezTo>
                  <a:cubicBezTo>
                    <a:pt x="15" y="37"/>
                    <a:pt x="13" y="34"/>
                    <a:pt x="17" y="34"/>
                  </a:cubicBezTo>
                  <a:cubicBezTo>
                    <a:pt x="20" y="34"/>
                    <a:pt x="18" y="35"/>
                    <a:pt x="19" y="35"/>
                  </a:cubicBezTo>
                  <a:cubicBezTo>
                    <a:pt x="20" y="36"/>
                    <a:pt x="22" y="37"/>
                    <a:pt x="23" y="36"/>
                  </a:cubicBezTo>
                  <a:cubicBezTo>
                    <a:pt x="24" y="34"/>
                    <a:pt x="27" y="36"/>
                    <a:pt x="27" y="34"/>
                  </a:cubicBezTo>
                  <a:cubicBezTo>
                    <a:pt x="28" y="33"/>
                    <a:pt x="28" y="32"/>
                    <a:pt x="28" y="31"/>
                  </a:cubicBezTo>
                  <a:cubicBezTo>
                    <a:pt x="28" y="29"/>
                    <a:pt x="31" y="29"/>
                    <a:pt x="30" y="28"/>
                  </a:cubicBezTo>
                  <a:cubicBezTo>
                    <a:pt x="29" y="28"/>
                    <a:pt x="29" y="28"/>
                    <a:pt x="30" y="26"/>
                  </a:cubicBezTo>
                  <a:cubicBezTo>
                    <a:pt x="30" y="24"/>
                    <a:pt x="32" y="26"/>
                    <a:pt x="32" y="24"/>
                  </a:cubicBezTo>
                  <a:cubicBezTo>
                    <a:pt x="32" y="22"/>
                    <a:pt x="32" y="20"/>
                    <a:pt x="33" y="18"/>
                  </a:cubicBezTo>
                  <a:cubicBezTo>
                    <a:pt x="34" y="16"/>
                    <a:pt x="36" y="17"/>
                    <a:pt x="39" y="17"/>
                  </a:cubicBezTo>
                  <a:cubicBezTo>
                    <a:pt x="41" y="17"/>
                    <a:pt x="40" y="16"/>
                    <a:pt x="42" y="18"/>
                  </a:cubicBezTo>
                  <a:cubicBezTo>
                    <a:pt x="44" y="18"/>
                    <a:pt x="42" y="15"/>
                    <a:pt x="44" y="17"/>
                  </a:cubicBezTo>
                  <a:cubicBezTo>
                    <a:pt x="45" y="18"/>
                    <a:pt x="45" y="17"/>
                    <a:pt x="46" y="17"/>
                  </a:cubicBezTo>
                  <a:cubicBezTo>
                    <a:pt x="47" y="17"/>
                    <a:pt x="49" y="17"/>
                    <a:pt x="47" y="15"/>
                  </a:cubicBezTo>
                  <a:cubicBezTo>
                    <a:pt x="45" y="14"/>
                    <a:pt x="45" y="13"/>
                    <a:pt x="46" y="13"/>
                  </a:cubicBezTo>
                  <a:cubicBezTo>
                    <a:pt x="47" y="12"/>
                    <a:pt x="46" y="13"/>
                    <a:pt x="48" y="13"/>
                  </a:cubicBezTo>
                  <a:cubicBezTo>
                    <a:pt x="50" y="12"/>
                    <a:pt x="52" y="12"/>
                    <a:pt x="51" y="10"/>
                  </a:cubicBezTo>
                  <a:cubicBezTo>
                    <a:pt x="51" y="9"/>
                    <a:pt x="50" y="11"/>
                    <a:pt x="49" y="10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7" y="8"/>
                    <a:pt x="46" y="7"/>
                    <a:pt x="46" y="8"/>
                  </a:cubicBezTo>
                  <a:cubicBezTo>
                    <a:pt x="45" y="8"/>
                    <a:pt x="45" y="9"/>
                    <a:pt x="44" y="8"/>
                  </a:cubicBezTo>
                  <a:cubicBezTo>
                    <a:pt x="44" y="7"/>
                    <a:pt x="45" y="8"/>
                    <a:pt x="45" y="7"/>
                  </a:cubicBezTo>
                  <a:cubicBezTo>
                    <a:pt x="44" y="5"/>
                    <a:pt x="43" y="7"/>
                    <a:pt x="43" y="6"/>
                  </a:cubicBezTo>
                  <a:cubicBezTo>
                    <a:pt x="42" y="5"/>
                    <a:pt x="44" y="4"/>
                    <a:pt x="43" y="3"/>
                  </a:cubicBezTo>
                  <a:cubicBezTo>
                    <a:pt x="42" y="2"/>
                    <a:pt x="42" y="3"/>
                    <a:pt x="42" y="3"/>
                  </a:cubicBezTo>
                  <a:cubicBezTo>
                    <a:pt x="41" y="3"/>
                    <a:pt x="41" y="0"/>
                    <a:pt x="40" y="0"/>
                  </a:cubicBezTo>
                  <a:cubicBezTo>
                    <a:pt x="39" y="0"/>
                    <a:pt x="40" y="2"/>
                    <a:pt x="39" y="3"/>
                  </a:cubicBezTo>
                  <a:cubicBezTo>
                    <a:pt x="38" y="4"/>
                    <a:pt x="39" y="0"/>
                    <a:pt x="38" y="0"/>
                  </a:cubicBezTo>
                  <a:cubicBezTo>
                    <a:pt x="37" y="0"/>
                    <a:pt x="38" y="1"/>
                    <a:pt x="36" y="4"/>
                  </a:cubicBezTo>
                  <a:cubicBezTo>
                    <a:pt x="35" y="6"/>
                    <a:pt x="35" y="5"/>
                    <a:pt x="35" y="6"/>
                  </a:cubicBezTo>
                  <a:cubicBezTo>
                    <a:pt x="34" y="8"/>
                    <a:pt x="34" y="7"/>
                    <a:pt x="34" y="8"/>
                  </a:cubicBezTo>
                  <a:cubicBezTo>
                    <a:pt x="34" y="10"/>
                    <a:pt x="33" y="10"/>
                    <a:pt x="33" y="9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1"/>
                    <a:pt x="33" y="11"/>
                    <a:pt x="32" y="13"/>
                  </a:cubicBezTo>
                  <a:cubicBezTo>
                    <a:pt x="30" y="14"/>
                    <a:pt x="31" y="12"/>
                    <a:pt x="30" y="13"/>
                  </a:cubicBezTo>
                  <a:cubicBezTo>
                    <a:pt x="31" y="15"/>
                    <a:pt x="30" y="14"/>
                    <a:pt x="31" y="16"/>
                  </a:cubicBezTo>
                  <a:cubicBezTo>
                    <a:pt x="31" y="18"/>
                    <a:pt x="31" y="17"/>
                    <a:pt x="30" y="17"/>
                  </a:cubicBezTo>
                  <a:cubicBezTo>
                    <a:pt x="29" y="17"/>
                    <a:pt x="29" y="16"/>
                    <a:pt x="29" y="14"/>
                  </a:cubicBezTo>
                  <a:lnTo>
                    <a:pt x="2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3" name="Freeform 55"/>
            <p:cNvSpPr>
              <a:spLocks/>
            </p:cNvSpPr>
            <p:nvPr/>
          </p:nvSpPr>
          <p:spPr bwMode="auto">
            <a:xfrm>
              <a:off x="4916488" y="5937250"/>
              <a:ext cx="41275" cy="4921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5" y="1"/>
                </a:cxn>
              </a:cxnLst>
              <a:rect l="0" t="0" r="r" b="b"/>
              <a:pathLst>
                <a:path w="6" h="7">
                  <a:moveTo>
                    <a:pt x="5" y="1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4" y="1"/>
                    <a:pt x="2" y="3"/>
                    <a:pt x="0" y="3"/>
                  </a:cubicBezTo>
                  <a:cubicBezTo>
                    <a:pt x="2" y="4"/>
                    <a:pt x="1" y="6"/>
                    <a:pt x="2" y="5"/>
                  </a:cubicBezTo>
                  <a:cubicBezTo>
                    <a:pt x="3" y="5"/>
                    <a:pt x="2" y="7"/>
                    <a:pt x="3" y="7"/>
                  </a:cubicBezTo>
                  <a:cubicBezTo>
                    <a:pt x="4" y="7"/>
                    <a:pt x="5" y="4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5" y="2"/>
                    <a:pt x="5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4" name="Freeform 56"/>
            <p:cNvSpPr>
              <a:spLocks/>
            </p:cNvSpPr>
            <p:nvPr/>
          </p:nvSpPr>
          <p:spPr bwMode="auto">
            <a:xfrm>
              <a:off x="4949825" y="5945188"/>
              <a:ext cx="14288" cy="3333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1" y="1"/>
                    <a:pt x="2" y="3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5" name="Freeform 57"/>
            <p:cNvSpPr>
              <a:spLocks noEditPoints="1"/>
            </p:cNvSpPr>
            <p:nvPr/>
          </p:nvSpPr>
          <p:spPr bwMode="auto">
            <a:xfrm>
              <a:off x="5861050" y="6215063"/>
              <a:ext cx="576263" cy="452437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30" y="24"/>
                </a:cxn>
                <a:cxn ang="0">
                  <a:pos x="37" y="29"/>
                </a:cxn>
                <a:cxn ang="0">
                  <a:pos x="35" y="35"/>
                </a:cxn>
                <a:cxn ang="0">
                  <a:pos x="46" y="49"/>
                </a:cxn>
                <a:cxn ang="0">
                  <a:pos x="53" y="56"/>
                </a:cxn>
                <a:cxn ang="0">
                  <a:pos x="45" y="56"/>
                </a:cxn>
                <a:cxn ang="0">
                  <a:pos x="27" y="42"/>
                </a:cxn>
                <a:cxn ang="0">
                  <a:pos x="19" y="39"/>
                </a:cxn>
                <a:cxn ang="0">
                  <a:pos x="16" y="45"/>
                </a:cxn>
                <a:cxn ang="0">
                  <a:pos x="11" y="50"/>
                </a:cxn>
                <a:cxn ang="0">
                  <a:pos x="0" y="44"/>
                </a:cxn>
                <a:cxn ang="0">
                  <a:pos x="45" y="30"/>
                </a:cxn>
                <a:cxn ang="0">
                  <a:pos x="59" y="28"/>
                </a:cxn>
                <a:cxn ang="0">
                  <a:pos x="62" y="23"/>
                </a:cxn>
                <a:cxn ang="0">
                  <a:pos x="60" y="18"/>
                </a:cxn>
                <a:cxn ang="0">
                  <a:pos x="54" y="26"/>
                </a:cxn>
                <a:cxn ang="0">
                  <a:pos x="52" y="24"/>
                </a:cxn>
                <a:cxn ang="0">
                  <a:pos x="43" y="27"/>
                </a:cxn>
                <a:cxn ang="0">
                  <a:pos x="36" y="6"/>
                </a:cxn>
                <a:cxn ang="0">
                  <a:pos x="33" y="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64" y="17"/>
                </a:cxn>
                <a:cxn ang="0">
                  <a:pos x="66" y="16"/>
                </a:cxn>
                <a:cxn ang="0">
                  <a:pos x="56" y="9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77" y="27"/>
                </a:cxn>
                <a:cxn ang="0">
                  <a:pos x="76" y="28"/>
                </a:cxn>
                <a:cxn ang="0">
                  <a:pos x="82" y="35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7" y="26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65" y="49"/>
                </a:cxn>
                <a:cxn ang="0">
                  <a:pos x="67" y="49"/>
                </a:cxn>
                <a:cxn ang="0">
                  <a:pos x="71" y="65"/>
                </a:cxn>
                <a:cxn ang="0">
                  <a:pos x="52" y="51"/>
                </a:cxn>
                <a:cxn ang="0">
                  <a:pos x="52" y="51"/>
                </a:cxn>
                <a:cxn ang="0">
                  <a:pos x="56" y="52"/>
                </a:cxn>
                <a:cxn ang="0">
                  <a:pos x="54" y="53"/>
                </a:cxn>
                <a:cxn ang="0">
                  <a:pos x="58" y="56"/>
                </a:cxn>
                <a:cxn ang="0">
                  <a:pos x="56" y="54"/>
                </a:cxn>
              </a:cxnLst>
              <a:rect l="0" t="0" r="r" b="b"/>
              <a:pathLst>
                <a:path w="83" h="65">
                  <a:moveTo>
                    <a:pt x="0" y="7"/>
                  </a:moveTo>
                  <a:cubicBezTo>
                    <a:pt x="4" y="6"/>
                    <a:pt x="11" y="12"/>
                    <a:pt x="15" y="13"/>
                  </a:cubicBezTo>
                  <a:cubicBezTo>
                    <a:pt x="19" y="14"/>
                    <a:pt x="19" y="16"/>
                    <a:pt x="21" y="16"/>
                  </a:cubicBezTo>
                  <a:cubicBezTo>
                    <a:pt x="23" y="16"/>
                    <a:pt x="30" y="22"/>
                    <a:pt x="30" y="24"/>
                  </a:cubicBezTo>
                  <a:cubicBezTo>
                    <a:pt x="29" y="26"/>
                    <a:pt x="28" y="26"/>
                    <a:pt x="32" y="27"/>
                  </a:cubicBezTo>
                  <a:cubicBezTo>
                    <a:pt x="35" y="28"/>
                    <a:pt x="34" y="30"/>
                    <a:pt x="37" y="29"/>
                  </a:cubicBezTo>
                  <a:cubicBezTo>
                    <a:pt x="39" y="29"/>
                    <a:pt x="41" y="33"/>
                    <a:pt x="40" y="34"/>
                  </a:cubicBezTo>
                  <a:cubicBezTo>
                    <a:pt x="39" y="35"/>
                    <a:pt x="37" y="34"/>
                    <a:pt x="35" y="35"/>
                  </a:cubicBezTo>
                  <a:cubicBezTo>
                    <a:pt x="34" y="35"/>
                    <a:pt x="39" y="41"/>
                    <a:pt x="41" y="42"/>
                  </a:cubicBezTo>
                  <a:cubicBezTo>
                    <a:pt x="43" y="43"/>
                    <a:pt x="42" y="50"/>
                    <a:pt x="46" y="49"/>
                  </a:cubicBezTo>
                  <a:cubicBezTo>
                    <a:pt x="51" y="47"/>
                    <a:pt x="44" y="52"/>
                    <a:pt x="49" y="52"/>
                  </a:cubicBezTo>
                  <a:cubicBezTo>
                    <a:pt x="54" y="52"/>
                    <a:pt x="46" y="54"/>
                    <a:pt x="53" y="56"/>
                  </a:cubicBezTo>
                  <a:cubicBezTo>
                    <a:pt x="57" y="57"/>
                    <a:pt x="55" y="59"/>
                    <a:pt x="53" y="59"/>
                  </a:cubicBezTo>
                  <a:cubicBezTo>
                    <a:pt x="50" y="59"/>
                    <a:pt x="52" y="58"/>
                    <a:pt x="45" y="56"/>
                  </a:cubicBezTo>
                  <a:cubicBezTo>
                    <a:pt x="38" y="55"/>
                    <a:pt x="39" y="55"/>
                    <a:pt x="35" y="50"/>
                  </a:cubicBezTo>
                  <a:cubicBezTo>
                    <a:pt x="31" y="45"/>
                    <a:pt x="32" y="42"/>
                    <a:pt x="27" y="42"/>
                  </a:cubicBezTo>
                  <a:cubicBezTo>
                    <a:pt x="23" y="41"/>
                    <a:pt x="26" y="39"/>
                    <a:pt x="22" y="41"/>
                  </a:cubicBezTo>
                  <a:cubicBezTo>
                    <a:pt x="20" y="41"/>
                    <a:pt x="20" y="41"/>
                    <a:pt x="19" y="39"/>
                  </a:cubicBezTo>
                  <a:cubicBezTo>
                    <a:pt x="20" y="44"/>
                    <a:pt x="18" y="41"/>
                    <a:pt x="18" y="43"/>
                  </a:cubicBezTo>
                  <a:cubicBezTo>
                    <a:pt x="18" y="45"/>
                    <a:pt x="13" y="44"/>
                    <a:pt x="16" y="45"/>
                  </a:cubicBezTo>
                  <a:cubicBezTo>
                    <a:pt x="17" y="46"/>
                    <a:pt x="18" y="49"/>
                    <a:pt x="16" y="49"/>
                  </a:cubicBezTo>
                  <a:cubicBezTo>
                    <a:pt x="15" y="49"/>
                    <a:pt x="14" y="52"/>
                    <a:pt x="11" y="50"/>
                  </a:cubicBezTo>
                  <a:cubicBezTo>
                    <a:pt x="9" y="49"/>
                    <a:pt x="5" y="51"/>
                    <a:pt x="4" y="50"/>
                  </a:cubicBezTo>
                  <a:cubicBezTo>
                    <a:pt x="3" y="48"/>
                    <a:pt x="3" y="46"/>
                    <a:pt x="0" y="44"/>
                  </a:cubicBezTo>
                  <a:lnTo>
                    <a:pt x="0" y="7"/>
                  </a:lnTo>
                  <a:close/>
                  <a:moveTo>
                    <a:pt x="45" y="30"/>
                  </a:moveTo>
                  <a:cubicBezTo>
                    <a:pt x="48" y="32"/>
                    <a:pt x="47" y="29"/>
                    <a:pt x="49" y="31"/>
                  </a:cubicBezTo>
                  <a:cubicBezTo>
                    <a:pt x="51" y="33"/>
                    <a:pt x="58" y="30"/>
                    <a:pt x="59" y="28"/>
                  </a:cubicBezTo>
                  <a:cubicBezTo>
                    <a:pt x="60" y="26"/>
                    <a:pt x="60" y="28"/>
                    <a:pt x="62" y="27"/>
                  </a:cubicBezTo>
                  <a:cubicBezTo>
                    <a:pt x="64" y="25"/>
                    <a:pt x="61" y="23"/>
                    <a:pt x="62" y="23"/>
                  </a:cubicBezTo>
                  <a:cubicBezTo>
                    <a:pt x="64" y="23"/>
                    <a:pt x="65" y="20"/>
                    <a:pt x="64" y="19"/>
                  </a:cubicBezTo>
                  <a:cubicBezTo>
                    <a:pt x="63" y="18"/>
                    <a:pt x="62" y="18"/>
                    <a:pt x="60" y="18"/>
                  </a:cubicBezTo>
                  <a:cubicBezTo>
                    <a:pt x="58" y="18"/>
                    <a:pt x="62" y="24"/>
                    <a:pt x="59" y="23"/>
                  </a:cubicBezTo>
                  <a:cubicBezTo>
                    <a:pt x="57" y="22"/>
                    <a:pt x="57" y="28"/>
                    <a:pt x="54" y="26"/>
                  </a:cubicBezTo>
                  <a:cubicBezTo>
                    <a:pt x="53" y="25"/>
                    <a:pt x="53" y="28"/>
                    <a:pt x="52" y="26"/>
                  </a:cubicBezTo>
                  <a:cubicBezTo>
                    <a:pt x="51" y="24"/>
                    <a:pt x="53" y="24"/>
                    <a:pt x="52" y="24"/>
                  </a:cubicBezTo>
                  <a:cubicBezTo>
                    <a:pt x="52" y="23"/>
                    <a:pt x="51" y="23"/>
                    <a:pt x="51" y="26"/>
                  </a:cubicBezTo>
                  <a:cubicBezTo>
                    <a:pt x="51" y="28"/>
                    <a:pt x="43" y="25"/>
                    <a:pt x="43" y="27"/>
                  </a:cubicBezTo>
                  <a:cubicBezTo>
                    <a:pt x="43" y="29"/>
                    <a:pt x="44" y="28"/>
                    <a:pt x="45" y="30"/>
                  </a:cubicBezTo>
                  <a:close/>
                  <a:moveTo>
                    <a:pt x="36" y="6"/>
                  </a:moveTo>
                  <a:cubicBezTo>
                    <a:pt x="38" y="6"/>
                    <a:pt x="38" y="5"/>
                    <a:pt x="37" y="4"/>
                  </a:cubicBezTo>
                  <a:cubicBezTo>
                    <a:pt x="36" y="4"/>
                    <a:pt x="33" y="4"/>
                    <a:pt x="33" y="5"/>
                  </a:cubicBezTo>
                  <a:cubicBezTo>
                    <a:pt x="33" y="7"/>
                    <a:pt x="34" y="6"/>
                    <a:pt x="36" y="6"/>
                  </a:cubicBezTo>
                  <a:close/>
                  <a:moveTo>
                    <a:pt x="52" y="7"/>
                  </a:moveTo>
                  <a:cubicBezTo>
                    <a:pt x="52" y="6"/>
                    <a:pt x="55" y="8"/>
                    <a:pt x="54" y="8"/>
                  </a:cubicBezTo>
                  <a:cubicBezTo>
                    <a:pt x="53" y="9"/>
                    <a:pt x="51" y="8"/>
                    <a:pt x="52" y="7"/>
                  </a:cubicBezTo>
                  <a:close/>
                  <a:moveTo>
                    <a:pt x="60" y="12"/>
                  </a:moveTo>
                  <a:cubicBezTo>
                    <a:pt x="60" y="13"/>
                    <a:pt x="63" y="14"/>
                    <a:pt x="64" y="17"/>
                  </a:cubicBezTo>
                  <a:cubicBezTo>
                    <a:pt x="66" y="19"/>
                    <a:pt x="65" y="19"/>
                    <a:pt x="66" y="22"/>
                  </a:cubicBezTo>
                  <a:cubicBezTo>
                    <a:pt x="67" y="24"/>
                    <a:pt x="69" y="18"/>
                    <a:pt x="66" y="16"/>
                  </a:cubicBezTo>
                  <a:cubicBezTo>
                    <a:pt x="63" y="15"/>
                    <a:pt x="63" y="13"/>
                    <a:pt x="61" y="12"/>
                  </a:cubicBezTo>
                  <a:cubicBezTo>
                    <a:pt x="57" y="10"/>
                    <a:pt x="56" y="7"/>
                    <a:pt x="56" y="9"/>
                  </a:cubicBezTo>
                  <a:cubicBezTo>
                    <a:pt x="53" y="10"/>
                    <a:pt x="57" y="9"/>
                    <a:pt x="60" y="12"/>
                  </a:cubicBezTo>
                  <a:close/>
                  <a:moveTo>
                    <a:pt x="49" y="1"/>
                  </a:moveTo>
                  <a:cubicBezTo>
                    <a:pt x="50" y="0"/>
                    <a:pt x="51" y="2"/>
                    <a:pt x="50" y="2"/>
                  </a:cubicBezTo>
                  <a:cubicBezTo>
                    <a:pt x="49" y="2"/>
                    <a:pt x="49" y="2"/>
                    <a:pt x="49" y="1"/>
                  </a:cubicBezTo>
                  <a:close/>
                  <a:moveTo>
                    <a:pt x="81" y="31"/>
                  </a:moveTo>
                  <a:cubicBezTo>
                    <a:pt x="79" y="30"/>
                    <a:pt x="79" y="27"/>
                    <a:pt x="77" y="27"/>
                  </a:cubicBezTo>
                  <a:cubicBezTo>
                    <a:pt x="76" y="26"/>
                    <a:pt x="76" y="22"/>
                    <a:pt x="75" y="24"/>
                  </a:cubicBezTo>
                  <a:cubicBezTo>
                    <a:pt x="74" y="25"/>
                    <a:pt x="76" y="25"/>
                    <a:pt x="76" y="28"/>
                  </a:cubicBezTo>
                  <a:cubicBezTo>
                    <a:pt x="75" y="30"/>
                    <a:pt x="78" y="31"/>
                    <a:pt x="79" y="33"/>
                  </a:cubicBezTo>
                  <a:cubicBezTo>
                    <a:pt x="79" y="35"/>
                    <a:pt x="80" y="35"/>
                    <a:pt x="82" y="35"/>
                  </a:cubicBezTo>
                  <a:cubicBezTo>
                    <a:pt x="83" y="34"/>
                    <a:pt x="82" y="31"/>
                    <a:pt x="81" y="31"/>
                  </a:cubicBezTo>
                  <a:close/>
                  <a:moveTo>
                    <a:pt x="40" y="28"/>
                  </a:moveTo>
                  <a:cubicBezTo>
                    <a:pt x="39" y="27"/>
                    <a:pt x="40" y="25"/>
                    <a:pt x="41" y="27"/>
                  </a:cubicBezTo>
                  <a:cubicBezTo>
                    <a:pt x="42" y="28"/>
                    <a:pt x="41" y="29"/>
                    <a:pt x="40" y="28"/>
                  </a:cubicBezTo>
                  <a:close/>
                  <a:moveTo>
                    <a:pt x="36" y="25"/>
                  </a:moveTo>
                  <a:cubicBezTo>
                    <a:pt x="36" y="24"/>
                    <a:pt x="38" y="26"/>
                    <a:pt x="37" y="26"/>
                  </a:cubicBezTo>
                  <a:cubicBezTo>
                    <a:pt x="37" y="27"/>
                    <a:pt x="35" y="26"/>
                    <a:pt x="36" y="25"/>
                  </a:cubicBezTo>
                  <a:close/>
                  <a:moveTo>
                    <a:pt x="31" y="20"/>
                  </a:moveTo>
                  <a:cubicBezTo>
                    <a:pt x="32" y="21"/>
                    <a:pt x="31" y="23"/>
                    <a:pt x="30" y="22"/>
                  </a:cubicBezTo>
                  <a:cubicBezTo>
                    <a:pt x="29" y="21"/>
                    <a:pt x="30" y="20"/>
                    <a:pt x="31" y="20"/>
                  </a:cubicBezTo>
                  <a:close/>
                  <a:moveTo>
                    <a:pt x="67" y="49"/>
                  </a:moveTo>
                  <a:cubicBezTo>
                    <a:pt x="66" y="48"/>
                    <a:pt x="64" y="48"/>
                    <a:pt x="65" y="49"/>
                  </a:cubicBezTo>
                  <a:cubicBezTo>
                    <a:pt x="66" y="49"/>
                    <a:pt x="65" y="50"/>
                    <a:pt x="66" y="50"/>
                  </a:cubicBezTo>
                  <a:cubicBezTo>
                    <a:pt x="67" y="50"/>
                    <a:pt x="68" y="50"/>
                    <a:pt x="67" y="49"/>
                  </a:cubicBezTo>
                  <a:close/>
                  <a:moveTo>
                    <a:pt x="68" y="64"/>
                  </a:moveTo>
                  <a:cubicBezTo>
                    <a:pt x="67" y="62"/>
                    <a:pt x="70" y="64"/>
                    <a:pt x="71" y="65"/>
                  </a:cubicBezTo>
                  <a:cubicBezTo>
                    <a:pt x="71" y="65"/>
                    <a:pt x="68" y="64"/>
                    <a:pt x="68" y="64"/>
                  </a:cubicBezTo>
                  <a:close/>
                  <a:moveTo>
                    <a:pt x="52" y="51"/>
                  </a:moveTo>
                  <a:cubicBezTo>
                    <a:pt x="51" y="50"/>
                    <a:pt x="52" y="49"/>
                    <a:pt x="53" y="50"/>
                  </a:cubicBezTo>
                  <a:cubicBezTo>
                    <a:pt x="54" y="51"/>
                    <a:pt x="53" y="53"/>
                    <a:pt x="52" y="51"/>
                  </a:cubicBezTo>
                  <a:close/>
                  <a:moveTo>
                    <a:pt x="54" y="53"/>
                  </a:moveTo>
                  <a:cubicBezTo>
                    <a:pt x="55" y="53"/>
                    <a:pt x="56" y="53"/>
                    <a:pt x="56" y="52"/>
                  </a:cubicBezTo>
                  <a:cubicBezTo>
                    <a:pt x="56" y="51"/>
                    <a:pt x="54" y="50"/>
                    <a:pt x="54" y="51"/>
                  </a:cubicBezTo>
                  <a:cubicBezTo>
                    <a:pt x="54" y="52"/>
                    <a:pt x="53" y="53"/>
                    <a:pt x="54" y="53"/>
                  </a:cubicBezTo>
                  <a:close/>
                  <a:moveTo>
                    <a:pt x="56" y="54"/>
                  </a:moveTo>
                  <a:cubicBezTo>
                    <a:pt x="56" y="55"/>
                    <a:pt x="57" y="57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6" y="53"/>
                    <a:pt x="56" y="5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6" name="Freeform 58"/>
            <p:cNvSpPr>
              <a:spLocks noEditPoints="1"/>
            </p:cNvSpPr>
            <p:nvPr/>
          </p:nvSpPr>
          <p:spPr bwMode="auto">
            <a:xfrm>
              <a:off x="6423025" y="6445250"/>
              <a:ext cx="242888" cy="2365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15" y="8"/>
                </a:cxn>
                <a:cxn ang="0">
                  <a:pos x="21" y="12"/>
                </a:cxn>
                <a:cxn ang="0">
                  <a:pos x="19" y="9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28" y="18"/>
                </a:cxn>
                <a:cxn ang="0">
                  <a:pos x="29" y="18"/>
                </a:cxn>
                <a:cxn ang="0">
                  <a:pos x="28" y="15"/>
                </a:cxn>
                <a:cxn ang="0">
                  <a:pos x="26" y="11"/>
                </a:cxn>
                <a:cxn ang="0">
                  <a:pos x="26" y="16"/>
                </a:cxn>
                <a:cxn ang="0">
                  <a:pos x="28" y="18"/>
                </a:cxn>
                <a:cxn ang="0">
                  <a:pos x="23" y="21"/>
                </a:cxn>
                <a:cxn ang="0">
                  <a:pos x="26" y="21"/>
                </a:cxn>
                <a:cxn ang="0">
                  <a:pos x="25" y="18"/>
                </a:cxn>
                <a:cxn ang="0">
                  <a:pos x="22" y="18"/>
                </a:cxn>
                <a:cxn ang="0">
                  <a:pos x="20" y="19"/>
                </a:cxn>
                <a:cxn ang="0">
                  <a:pos x="23" y="21"/>
                </a:cxn>
                <a:cxn ang="0">
                  <a:pos x="30" y="25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29" y="23"/>
                </a:cxn>
                <a:cxn ang="0">
                  <a:pos x="30" y="25"/>
                </a:cxn>
                <a:cxn ang="0">
                  <a:pos x="22" y="31"/>
                </a:cxn>
                <a:cxn ang="0">
                  <a:pos x="26" y="33"/>
                </a:cxn>
                <a:cxn ang="0">
                  <a:pos x="22" y="31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1"/>
                </a:cxn>
                <a:cxn ang="0">
                  <a:pos x="7" y="8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35" h="34">
                  <a:moveTo>
                    <a:pt x="4" y="0"/>
                  </a:moveTo>
                  <a:cubicBezTo>
                    <a:pt x="7" y="2"/>
                    <a:pt x="7" y="2"/>
                    <a:pt x="8" y="3"/>
                  </a:cubicBezTo>
                  <a:cubicBezTo>
                    <a:pt x="8" y="5"/>
                    <a:pt x="11" y="5"/>
                    <a:pt x="9" y="5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5" y="8"/>
                  </a:moveTo>
                  <a:cubicBezTo>
                    <a:pt x="15" y="9"/>
                    <a:pt x="20" y="11"/>
                    <a:pt x="21" y="12"/>
                  </a:cubicBezTo>
                  <a:cubicBezTo>
                    <a:pt x="23" y="14"/>
                    <a:pt x="21" y="10"/>
                    <a:pt x="19" y="9"/>
                  </a:cubicBezTo>
                  <a:cubicBezTo>
                    <a:pt x="17" y="8"/>
                    <a:pt x="18" y="7"/>
                    <a:pt x="16" y="7"/>
                  </a:cubicBezTo>
                  <a:cubicBezTo>
                    <a:pt x="15" y="6"/>
                    <a:pt x="15" y="6"/>
                    <a:pt x="15" y="8"/>
                  </a:cubicBezTo>
                  <a:close/>
                  <a:moveTo>
                    <a:pt x="28" y="18"/>
                  </a:moveTo>
                  <a:cubicBezTo>
                    <a:pt x="29" y="20"/>
                    <a:pt x="31" y="20"/>
                    <a:pt x="29" y="18"/>
                  </a:cubicBezTo>
                  <a:cubicBezTo>
                    <a:pt x="29" y="17"/>
                    <a:pt x="30" y="17"/>
                    <a:pt x="28" y="15"/>
                  </a:cubicBezTo>
                  <a:cubicBezTo>
                    <a:pt x="27" y="14"/>
                    <a:pt x="28" y="12"/>
                    <a:pt x="26" y="11"/>
                  </a:cubicBezTo>
                  <a:cubicBezTo>
                    <a:pt x="24" y="11"/>
                    <a:pt x="26" y="12"/>
                    <a:pt x="26" y="16"/>
                  </a:cubicBezTo>
                  <a:cubicBezTo>
                    <a:pt x="27" y="17"/>
                    <a:pt x="27" y="17"/>
                    <a:pt x="28" y="18"/>
                  </a:cubicBezTo>
                  <a:close/>
                  <a:moveTo>
                    <a:pt x="23" y="21"/>
                  </a:moveTo>
                  <a:cubicBezTo>
                    <a:pt x="25" y="20"/>
                    <a:pt x="24" y="21"/>
                    <a:pt x="26" y="21"/>
                  </a:cubicBezTo>
                  <a:cubicBezTo>
                    <a:pt x="28" y="22"/>
                    <a:pt x="26" y="20"/>
                    <a:pt x="25" y="18"/>
                  </a:cubicBezTo>
                  <a:cubicBezTo>
                    <a:pt x="24" y="17"/>
                    <a:pt x="23" y="19"/>
                    <a:pt x="22" y="18"/>
                  </a:cubicBezTo>
                  <a:cubicBezTo>
                    <a:pt x="21" y="17"/>
                    <a:pt x="20" y="17"/>
                    <a:pt x="20" y="19"/>
                  </a:cubicBezTo>
                  <a:cubicBezTo>
                    <a:pt x="20" y="20"/>
                    <a:pt x="22" y="21"/>
                    <a:pt x="23" y="21"/>
                  </a:cubicBezTo>
                  <a:close/>
                  <a:moveTo>
                    <a:pt x="30" y="25"/>
                  </a:moveTo>
                  <a:cubicBezTo>
                    <a:pt x="30" y="26"/>
                    <a:pt x="33" y="27"/>
                    <a:pt x="34" y="27"/>
                  </a:cubicBezTo>
                  <a:cubicBezTo>
                    <a:pt x="35" y="27"/>
                    <a:pt x="34" y="25"/>
                    <a:pt x="33" y="25"/>
                  </a:cubicBezTo>
                  <a:cubicBezTo>
                    <a:pt x="32" y="25"/>
                    <a:pt x="30" y="23"/>
                    <a:pt x="29" y="23"/>
                  </a:cubicBezTo>
                  <a:cubicBezTo>
                    <a:pt x="28" y="24"/>
                    <a:pt x="30" y="24"/>
                    <a:pt x="30" y="25"/>
                  </a:cubicBezTo>
                  <a:close/>
                  <a:moveTo>
                    <a:pt x="22" y="31"/>
                  </a:moveTo>
                  <a:cubicBezTo>
                    <a:pt x="23" y="30"/>
                    <a:pt x="26" y="33"/>
                    <a:pt x="26" y="33"/>
                  </a:cubicBezTo>
                  <a:cubicBezTo>
                    <a:pt x="25" y="34"/>
                    <a:pt x="22" y="32"/>
                    <a:pt x="22" y="31"/>
                  </a:cubicBezTo>
                  <a:close/>
                  <a:moveTo>
                    <a:pt x="11" y="11"/>
                  </a:moveTo>
                  <a:cubicBezTo>
                    <a:pt x="10" y="10"/>
                    <a:pt x="11" y="9"/>
                    <a:pt x="10" y="9"/>
                  </a:cubicBezTo>
                  <a:cubicBezTo>
                    <a:pt x="9" y="8"/>
                    <a:pt x="8" y="12"/>
                    <a:pt x="9" y="11"/>
                  </a:cubicBezTo>
                  <a:cubicBezTo>
                    <a:pt x="10" y="11"/>
                    <a:pt x="10" y="11"/>
                    <a:pt x="11" y="13"/>
                  </a:cubicBezTo>
                  <a:cubicBezTo>
                    <a:pt x="11" y="13"/>
                    <a:pt x="12" y="12"/>
                    <a:pt x="11" y="11"/>
                  </a:cubicBezTo>
                  <a:close/>
                  <a:moveTo>
                    <a:pt x="7" y="8"/>
                  </a:moveTo>
                  <a:cubicBezTo>
                    <a:pt x="7" y="7"/>
                    <a:pt x="8" y="9"/>
                    <a:pt x="8" y="10"/>
                  </a:cubicBezTo>
                  <a:cubicBezTo>
                    <a:pt x="7" y="11"/>
                    <a:pt x="6" y="9"/>
                    <a:pt x="7" y="8"/>
                  </a:cubicBezTo>
                  <a:close/>
                  <a:moveTo>
                    <a:pt x="4" y="7"/>
                  </a:moveTo>
                  <a:cubicBezTo>
                    <a:pt x="4" y="6"/>
                    <a:pt x="7" y="7"/>
                    <a:pt x="6" y="8"/>
                  </a:cubicBezTo>
                  <a:cubicBezTo>
                    <a:pt x="5" y="9"/>
                    <a:pt x="4" y="7"/>
                    <a:pt x="4" y="7"/>
                  </a:cubicBezTo>
                  <a:close/>
                  <a:moveTo>
                    <a:pt x="13" y="14"/>
                  </a:moveTo>
                  <a:cubicBezTo>
                    <a:pt x="12" y="14"/>
                    <a:pt x="11" y="14"/>
                    <a:pt x="12" y="13"/>
                  </a:cubicBezTo>
                  <a:cubicBezTo>
                    <a:pt x="12" y="12"/>
                    <a:pt x="13" y="13"/>
                    <a:pt x="13" y="14"/>
                  </a:cubicBezTo>
                  <a:close/>
                  <a:moveTo>
                    <a:pt x="0" y="3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7" name="Freeform 59"/>
            <p:cNvSpPr>
              <a:spLocks/>
            </p:cNvSpPr>
            <p:nvPr/>
          </p:nvSpPr>
          <p:spPr bwMode="auto">
            <a:xfrm>
              <a:off x="4414838" y="5861050"/>
              <a:ext cx="153987" cy="25082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5"/>
                </a:cxn>
                <a:cxn ang="0">
                  <a:pos x="17" y="12"/>
                </a:cxn>
                <a:cxn ang="0">
                  <a:pos x="17" y="17"/>
                </a:cxn>
                <a:cxn ang="0">
                  <a:pos x="17" y="20"/>
                </a:cxn>
                <a:cxn ang="0">
                  <a:pos x="18" y="26"/>
                </a:cxn>
                <a:cxn ang="0">
                  <a:pos x="21" y="31"/>
                </a:cxn>
                <a:cxn ang="0">
                  <a:pos x="21" y="34"/>
                </a:cxn>
                <a:cxn ang="0">
                  <a:pos x="20" y="33"/>
                </a:cxn>
                <a:cxn ang="0">
                  <a:pos x="19" y="34"/>
                </a:cxn>
                <a:cxn ang="0">
                  <a:pos x="17" y="34"/>
                </a:cxn>
                <a:cxn ang="0">
                  <a:pos x="11" y="30"/>
                </a:cxn>
                <a:cxn ang="0">
                  <a:pos x="6" y="24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1" y="1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22" h="36">
                  <a:moveTo>
                    <a:pt x="10" y="4"/>
                  </a:moveTo>
                  <a:cubicBezTo>
                    <a:pt x="11" y="4"/>
                    <a:pt x="11" y="3"/>
                    <a:pt x="12" y="5"/>
                  </a:cubicBezTo>
                  <a:cubicBezTo>
                    <a:pt x="12" y="7"/>
                    <a:pt x="16" y="9"/>
                    <a:pt x="17" y="12"/>
                  </a:cubicBezTo>
                  <a:cubicBezTo>
                    <a:pt x="18" y="15"/>
                    <a:pt x="17" y="17"/>
                    <a:pt x="17" y="17"/>
                  </a:cubicBezTo>
                  <a:cubicBezTo>
                    <a:pt x="17" y="18"/>
                    <a:pt x="16" y="19"/>
                    <a:pt x="17" y="20"/>
                  </a:cubicBezTo>
                  <a:cubicBezTo>
                    <a:pt x="18" y="21"/>
                    <a:pt x="15" y="24"/>
                    <a:pt x="18" y="26"/>
                  </a:cubicBezTo>
                  <a:cubicBezTo>
                    <a:pt x="20" y="28"/>
                    <a:pt x="19" y="30"/>
                    <a:pt x="21" y="31"/>
                  </a:cubicBezTo>
                  <a:cubicBezTo>
                    <a:pt x="21" y="32"/>
                    <a:pt x="22" y="35"/>
                    <a:pt x="21" y="34"/>
                  </a:cubicBezTo>
                  <a:cubicBezTo>
                    <a:pt x="20" y="34"/>
                    <a:pt x="21" y="34"/>
                    <a:pt x="20" y="33"/>
                  </a:cubicBezTo>
                  <a:cubicBezTo>
                    <a:pt x="19" y="33"/>
                    <a:pt x="20" y="34"/>
                    <a:pt x="19" y="34"/>
                  </a:cubicBezTo>
                  <a:cubicBezTo>
                    <a:pt x="17" y="33"/>
                    <a:pt x="18" y="36"/>
                    <a:pt x="17" y="34"/>
                  </a:cubicBezTo>
                  <a:cubicBezTo>
                    <a:pt x="16" y="32"/>
                    <a:pt x="15" y="34"/>
                    <a:pt x="11" y="30"/>
                  </a:cubicBezTo>
                  <a:cubicBezTo>
                    <a:pt x="6" y="25"/>
                    <a:pt x="5" y="26"/>
                    <a:pt x="6" y="24"/>
                  </a:cubicBezTo>
                  <a:cubicBezTo>
                    <a:pt x="7" y="22"/>
                    <a:pt x="2" y="19"/>
                    <a:pt x="3" y="18"/>
                  </a:cubicBezTo>
                  <a:cubicBezTo>
                    <a:pt x="3" y="17"/>
                    <a:pt x="2" y="18"/>
                    <a:pt x="2" y="15"/>
                  </a:cubicBezTo>
                  <a:cubicBezTo>
                    <a:pt x="2" y="11"/>
                    <a:pt x="0" y="12"/>
                    <a:pt x="1" y="10"/>
                  </a:cubicBezTo>
                  <a:cubicBezTo>
                    <a:pt x="1" y="9"/>
                    <a:pt x="2" y="5"/>
                    <a:pt x="0" y="2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3" y="1"/>
                    <a:pt x="3" y="3"/>
                  </a:cubicBezTo>
                  <a:cubicBezTo>
                    <a:pt x="4" y="4"/>
                    <a:pt x="5" y="2"/>
                    <a:pt x="5" y="4"/>
                  </a:cubicBezTo>
                  <a:cubicBezTo>
                    <a:pt x="5" y="5"/>
                    <a:pt x="4" y="6"/>
                    <a:pt x="5" y="7"/>
                  </a:cubicBezTo>
                  <a:cubicBezTo>
                    <a:pt x="6" y="8"/>
                    <a:pt x="6" y="4"/>
                    <a:pt x="8" y="6"/>
                  </a:cubicBezTo>
                  <a:cubicBezTo>
                    <a:pt x="9" y="7"/>
                    <a:pt x="9" y="7"/>
                    <a:pt x="10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8" name="Freeform 60"/>
            <p:cNvSpPr>
              <a:spLocks/>
            </p:cNvSpPr>
            <p:nvPr/>
          </p:nvSpPr>
          <p:spPr bwMode="auto">
            <a:xfrm>
              <a:off x="4540250" y="6097588"/>
              <a:ext cx="14288" cy="142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1" y="2"/>
                    <a:pt x="0" y="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29" name="Freeform 61"/>
            <p:cNvSpPr>
              <a:spLocks noEditPoints="1"/>
            </p:cNvSpPr>
            <p:nvPr/>
          </p:nvSpPr>
          <p:spPr bwMode="auto">
            <a:xfrm>
              <a:off x="4227513" y="5902325"/>
              <a:ext cx="1633537" cy="736600"/>
            </a:xfrm>
            <a:custGeom>
              <a:avLst/>
              <a:gdLst/>
              <a:ahLst/>
              <a:cxnLst>
                <a:cxn ang="0">
                  <a:pos x="201" y="59"/>
                </a:cxn>
                <a:cxn ang="0">
                  <a:pos x="189" y="43"/>
                </a:cxn>
                <a:cxn ang="0">
                  <a:pos x="224" y="47"/>
                </a:cxn>
                <a:cxn ang="0">
                  <a:pos x="103" y="24"/>
                </a:cxn>
                <a:cxn ang="0">
                  <a:pos x="76" y="26"/>
                </a:cxn>
                <a:cxn ang="0">
                  <a:pos x="80" y="56"/>
                </a:cxn>
                <a:cxn ang="0">
                  <a:pos x="110" y="56"/>
                </a:cxn>
                <a:cxn ang="0">
                  <a:pos x="118" y="19"/>
                </a:cxn>
                <a:cxn ang="0">
                  <a:pos x="16" y="23"/>
                </a:cxn>
                <a:cxn ang="0">
                  <a:pos x="47" y="72"/>
                </a:cxn>
                <a:cxn ang="0">
                  <a:pos x="51" y="52"/>
                </a:cxn>
                <a:cxn ang="0">
                  <a:pos x="30" y="24"/>
                </a:cxn>
                <a:cxn ang="0">
                  <a:pos x="3" y="1"/>
                </a:cxn>
                <a:cxn ang="0">
                  <a:pos x="91" y="90"/>
                </a:cxn>
                <a:cxn ang="0">
                  <a:pos x="84" y="79"/>
                </a:cxn>
                <a:cxn ang="0">
                  <a:pos x="56" y="78"/>
                </a:cxn>
                <a:cxn ang="0">
                  <a:pos x="228" y="83"/>
                </a:cxn>
                <a:cxn ang="0">
                  <a:pos x="106" y="80"/>
                </a:cxn>
                <a:cxn ang="0">
                  <a:pos x="109" y="92"/>
                </a:cxn>
                <a:cxn ang="0">
                  <a:pos x="124" y="93"/>
                </a:cxn>
                <a:cxn ang="0">
                  <a:pos x="119" y="91"/>
                </a:cxn>
                <a:cxn ang="0">
                  <a:pos x="128" y="90"/>
                </a:cxn>
                <a:cxn ang="0">
                  <a:pos x="137" y="93"/>
                </a:cxn>
                <a:cxn ang="0">
                  <a:pos x="138" y="91"/>
                </a:cxn>
                <a:cxn ang="0">
                  <a:pos x="146" y="91"/>
                </a:cxn>
                <a:cxn ang="0">
                  <a:pos x="150" y="89"/>
                </a:cxn>
                <a:cxn ang="0">
                  <a:pos x="155" y="88"/>
                </a:cxn>
                <a:cxn ang="0">
                  <a:pos x="128" y="96"/>
                </a:cxn>
                <a:cxn ang="0">
                  <a:pos x="158" y="96"/>
                </a:cxn>
                <a:cxn ang="0">
                  <a:pos x="151" y="96"/>
                </a:cxn>
                <a:cxn ang="0">
                  <a:pos x="135" y="57"/>
                </a:cxn>
                <a:cxn ang="0">
                  <a:pos x="145" y="41"/>
                </a:cxn>
                <a:cxn ang="0">
                  <a:pos x="152" y="31"/>
                </a:cxn>
                <a:cxn ang="0">
                  <a:pos x="127" y="47"/>
                </a:cxn>
                <a:cxn ang="0">
                  <a:pos x="162" y="57"/>
                </a:cxn>
                <a:cxn ang="0">
                  <a:pos x="171" y="58"/>
                </a:cxn>
                <a:cxn ang="0">
                  <a:pos x="172" y="46"/>
                </a:cxn>
                <a:cxn ang="0">
                  <a:pos x="187" y="45"/>
                </a:cxn>
                <a:cxn ang="0">
                  <a:pos x="171" y="35"/>
                </a:cxn>
                <a:cxn ang="0">
                  <a:pos x="169" y="31"/>
                </a:cxn>
                <a:cxn ang="0">
                  <a:pos x="140" y="69"/>
                </a:cxn>
                <a:cxn ang="0">
                  <a:pos x="147" y="65"/>
                </a:cxn>
                <a:cxn ang="0">
                  <a:pos x="148" y="45"/>
                </a:cxn>
                <a:cxn ang="0">
                  <a:pos x="205" y="77"/>
                </a:cxn>
                <a:cxn ang="0">
                  <a:pos x="66" y="57"/>
                </a:cxn>
                <a:cxn ang="0">
                  <a:pos x="59" y="53"/>
                </a:cxn>
                <a:cxn ang="0">
                  <a:pos x="8" y="22"/>
                </a:cxn>
                <a:cxn ang="0">
                  <a:pos x="19" y="43"/>
                </a:cxn>
                <a:cxn ang="0">
                  <a:pos x="49" y="39"/>
                </a:cxn>
                <a:cxn ang="0">
                  <a:pos x="44" y="31"/>
                </a:cxn>
                <a:cxn ang="0">
                  <a:pos x="38" y="28"/>
                </a:cxn>
                <a:cxn ang="0">
                  <a:pos x="41" y="31"/>
                </a:cxn>
                <a:cxn ang="0">
                  <a:pos x="214" y="48"/>
                </a:cxn>
                <a:cxn ang="0">
                  <a:pos x="181" y="87"/>
                </a:cxn>
                <a:cxn ang="0">
                  <a:pos x="171" y="89"/>
                </a:cxn>
                <a:cxn ang="0">
                  <a:pos x="205" y="74"/>
                </a:cxn>
                <a:cxn ang="0">
                  <a:pos x="161" y="49"/>
                </a:cxn>
                <a:cxn ang="0">
                  <a:pos x="174" y="59"/>
                </a:cxn>
                <a:cxn ang="0">
                  <a:pos x="49" y="29"/>
                </a:cxn>
              </a:cxnLst>
              <a:rect l="0" t="0" r="r" b="b"/>
              <a:pathLst>
                <a:path w="235" h="106">
                  <a:moveTo>
                    <a:pt x="235" y="89"/>
                  </a:moveTo>
                  <a:cubicBezTo>
                    <a:pt x="232" y="88"/>
                    <a:pt x="231" y="89"/>
                    <a:pt x="230" y="88"/>
                  </a:cubicBezTo>
                  <a:cubicBezTo>
                    <a:pt x="230" y="87"/>
                    <a:pt x="227" y="90"/>
                    <a:pt x="229" y="86"/>
                  </a:cubicBezTo>
                  <a:cubicBezTo>
                    <a:pt x="231" y="83"/>
                    <a:pt x="227" y="84"/>
                    <a:pt x="227" y="81"/>
                  </a:cubicBezTo>
                  <a:cubicBezTo>
                    <a:pt x="226" y="79"/>
                    <a:pt x="229" y="81"/>
                    <a:pt x="227" y="78"/>
                  </a:cubicBezTo>
                  <a:cubicBezTo>
                    <a:pt x="225" y="76"/>
                    <a:pt x="224" y="71"/>
                    <a:pt x="222" y="69"/>
                  </a:cubicBezTo>
                  <a:cubicBezTo>
                    <a:pt x="219" y="67"/>
                    <a:pt x="217" y="68"/>
                    <a:pt x="215" y="66"/>
                  </a:cubicBezTo>
                  <a:cubicBezTo>
                    <a:pt x="211" y="64"/>
                    <a:pt x="210" y="66"/>
                    <a:pt x="206" y="63"/>
                  </a:cubicBezTo>
                  <a:cubicBezTo>
                    <a:pt x="203" y="60"/>
                    <a:pt x="201" y="61"/>
                    <a:pt x="201" y="59"/>
                  </a:cubicBezTo>
                  <a:cubicBezTo>
                    <a:pt x="202" y="55"/>
                    <a:pt x="201" y="55"/>
                    <a:pt x="200" y="60"/>
                  </a:cubicBezTo>
                  <a:cubicBezTo>
                    <a:pt x="200" y="63"/>
                    <a:pt x="197" y="63"/>
                    <a:pt x="196" y="61"/>
                  </a:cubicBezTo>
                  <a:cubicBezTo>
                    <a:pt x="195" y="59"/>
                    <a:pt x="199" y="60"/>
                    <a:pt x="196" y="57"/>
                  </a:cubicBezTo>
                  <a:cubicBezTo>
                    <a:pt x="193" y="55"/>
                    <a:pt x="193" y="56"/>
                    <a:pt x="192" y="55"/>
                  </a:cubicBezTo>
                  <a:cubicBezTo>
                    <a:pt x="192" y="52"/>
                    <a:pt x="197" y="56"/>
                    <a:pt x="198" y="53"/>
                  </a:cubicBezTo>
                  <a:cubicBezTo>
                    <a:pt x="198" y="51"/>
                    <a:pt x="202" y="54"/>
                    <a:pt x="202" y="52"/>
                  </a:cubicBezTo>
                  <a:cubicBezTo>
                    <a:pt x="202" y="49"/>
                    <a:pt x="194" y="53"/>
                    <a:pt x="193" y="50"/>
                  </a:cubicBezTo>
                  <a:cubicBezTo>
                    <a:pt x="191" y="47"/>
                    <a:pt x="191" y="46"/>
                    <a:pt x="189" y="46"/>
                  </a:cubicBezTo>
                  <a:cubicBezTo>
                    <a:pt x="185" y="46"/>
                    <a:pt x="189" y="44"/>
                    <a:pt x="189" y="43"/>
                  </a:cubicBezTo>
                  <a:cubicBezTo>
                    <a:pt x="188" y="41"/>
                    <a:pt x="190" y="42"/>
                    <a:pt x="192" y="41"/>
                  </a:cubicBezTo>
                  <a:cubicBezTo>
                    <a:pt x="193" y="41"/>
                    <a:pt x="193" y="37"/>
                    <a:pt x="198" y="40"/>
                  </a:cubicBezTo>
                  <a:cubicBezTo>
                    <a:pt x="203" y="43"/>
                    <a:pt x="203" y="40"/>
                    <a:pt x="204" y="43"/>
                  </a:cubicBezTo>
                  <a:cubicBezTo>
                    <a:pt x="205" y="47"/>
                    <a:pt x="203" y="47"/>
                    <a:pt x="204" y="52"/>
                  </a:cubicBezTo>
                  <a:cubicBezTo>
                    <a:pt x="206" y="56"/>
                    <a:pt x="205" y="51"/>
                    <a:pt x="206" y="52"/>
                  </a:cubicBezTo>
                  <a:cubicBezTo>
                    <a:pt x="207" y="54"/>
                    <a:pt x="206" y="57"/>
                    <a:pt x="209" y="58"/>
                  </a:cubicBezTo>
                  <a:cubicBezTo>
                    <a:pt x="211" y="59"/>
                    <a:pt x="215" y="50"/>
                    <a:pt x="216" y="51"/>
                  </a:cubicBezTo>
                  <a:cubicBezTo>
                    <a:pt x="217" y="52"/>
                    <a:pt x="220" y="50"/>
                    <a:pt x="220" y="49"/>
                  </a:cubicBezTo>
                  <a:cubicBezTo>
                    <a:pt x="219" y="48"/>
                    <a:pt x="222" y="46"/>
                    <a:pt x="224" y="47"/>
                  </a:cubicBezTo>
                  <a:cubicBezTo>
                    <a:pt x="226" y="48"/>
                    <a:pt x="232" y="52"/>
                    <a:pt x="235" y="52"/>
                  </a:cubicBezTo>
                  <a:lnTo>
                    <a:pt x="235" y="89"/>
                  </a:lnTo>
                  <a:close/>
                  <a:moveTo>
                    <a:pt x="117" y="11"/>
                  </a:moveTo>
                  <a:cubicBezTo>
                    <a:pt x="115" y="9"/>
                    <a:pt x="116" y="10"/>
                    <a:pt x="114" y="10"/>
                  </a:cubicBezTo>
                  <a:cubicBezTo>
                    <a:pt x="111" y="10"/>
                    <a:pt x="109" y="9"/>
                    <a:pt x="108" y="11"/>
                  </a:cubicBezTo>
                  <a:cubicBezTo>
                    <a:pt x="107" y="13"/>
                    <a:pt x="107" y="15"/>
                    <a:pt x="107" y="17"/>
                  </a:cubicBezTo>
                  <a:cubicBezTo>
                    <a:pt x="107" y="19"/>
                    <a:pt x="105" y="17"/>
                    <a:pt x="105" y="19"/>
                  </a:cubicBezTo>
                  <a:cubicBezTo>
                    <a:pt x="104" y="21"/>
                    <a:pt x="104" y="21"/>
                    <a:pt x="105" y="21"/>
                  </a:cubicBezTo>
                  <a:cubicBezTo>
                    <a:pt x="106" y="22"/>
                    <a:pt x="103" y="22"/>
                    <a:pt x="103" y="24"/>
                  </a:cubicBezTo>
                  <a:cubicBezTo>
                    <a:pt x="103" y="25"/>
                    <a:pt x="103" y="26"/>
                    <a:pt x="102" y="27"/>
                  </a:cubicBezTo>
                  <a:cubicBezTo>
                    <a:pt x="102" y="29"/>
                    <a:pt x="99" y="27"/>
                    <a:pt x="98" y="29"/>
                  </a:cubicBezTo>
                  <a:cubicBezTo>
                    <a:pt x="97" y="30"/>
                    <a:pt x="95" y="29"/>
                    <a:pt x="94" y="28"/>
                  </a:cubicBezTo>
                  <a:cubicBezTo>
                    <a:pt x="93" y="28"/>
                    <a:pt x="95" y="27"/>
                    <a:pt x="92" y="27"/>
                  </a:cubicBezTo>
                  <a:cubicBezTo>
                    <a:pt x="88" y="27"/>
                    <a:pt x="90" y="30"/>
                    <a:pt x="89" y="30"/>
                  </a:cubicBezTo>
                  <a:cubicBezTo>
                    <a:pt x="87" y="30"/>
                    <a:pt x="88" y="32"/>
                    <a:pt x="85" y="31"/>
                  </a:cubicBezTo>
                  <a:cubicBezTo>
                    <a:pt x="82" y="30"/>
                    <a:pt x="82" y="33"/>
                    <a:pt x="80" y="31"/>
                  </a:cubicBezTo>
                  <a:cubicBezTo>
                    <a:pt x="79" y="30"/>
                    <a:pt x="78" y="28"/>
                    <a:pt x="77" y="28"/>
                  </a:cubicBezTo>
                  <a:cubicBezTo>
                    <a:pt x="76" y="28"/>
                    <a:pt x="77" y="27"/>
                    <a:pt x="76" y="26"/>
                  </a:cubicBezTo>
                  <a:cubicBezTo>
                    <a:pt x="75" y="26"/>
                    <a:pt x="76" y="24"/>
                    <a:pt x="76" y="24"/>
                  </a:cubicBezTo>
                  <a:cubicBezTo>
                    <a:pt x="74" y="24"/>
                    <a:pt x="74" y="26"/>
                    <a:pt x="74" y="27"/>
                  </a:cubicBezTo>
                  <a:cubicBezTo>
                    <a:pt x="72" y="29"/>
                    <a:pt x="71" y="35"/>
                    <a:pt x="73" y="36"/>
                  </a:cubicBezTo>
                  <a:cubicBezTo>
                    <a:pt x="75" y="37"/>
                    <a:pt x="72" y="38"/>
                    <a:pt x="74" y="40"/>
                  </a:cubicBezTo>
                  <a:cubicBezTo>
                    <a:pt x="76" y="42"/>
                    <a:pt x="73" y="42"/>
                    <a:pt x="75" y="42"/>
                  </a:cubicBezTo>
                  <a:cubicBezTo>
                    <a:pt x="77" y="43"/>
                    <a:pt x="74" y="44"/>
                    <a:pt x="75" y="45"/>
                  </a:cubicBezTo>
                  <a:cubicBezTo>
                    <a:pt x="76" y="46"/>
                    <a:pt x="77" y="43"/>
                    <a:pt x="78" y="45"/>
                  </a:cubicBezTo>
                  <a:cubicBezTo>
                    <a:pt x="79" y="47"/>
                    <a:pt x="77" y="47"/>
                    <a:pt x="78" y="50"/>
                  </a:cubicBezTo>
                  <a:cubicBezTo>
                    <a:pt x="81" y="57"/>
                    <a:pt x="78" y="56"/>
                    <a:pt x="80" y="56"/>
                  </a:cubicBezTo>
                  <a:cubicBezTo>
                    <a:pt x="82" y="56"/>
                    <a:pt x="83" y="57"/>
                    <a:pt x="84" y="56"/>
                  </a:cubicBezTo>
                  <a:cubicBezTo>
                    <a:pt x="85" y="54"/>
                    <a:pt x="88" y="56"/>
                    <a:pt x="87" y="58"/>
                  </a:cubicBezTo>
                  <a:cubicBezTo>
                    <a:pt x="87" y="60"/>
                    <a:pt x="88" y="59"/>
                    <a:pt x="89" y="58"/>
                  </a:cubicBezTo>
                  <a:cubicBezTo>
                    <a:pt x="90" y="57"/>
                    <a:pt x="92" y="59"/>
                    <a:pt x="93" y="57"/>
                  </a:cubicBezTo>
                  <a:cubicBezTo>
                    <a:pt x="94" y="55"/>
                    <a:pt x="95" y="58"/>
                    <a:pt x="96" y="57"/>
                  </a:cubicBezTo>
                  <a:cubicBezTo>
                    <a:pt x="97" y="57"/>
                    <a:pt x="96" y="59"/>
                    <a:pt x="98" y="58"/>
                  </a:cubicBezTo>
                  <a:cubicBezTo>
                    <a:pt x="101" y="57"/>
                    <a:pt x="102" y="60"/>
                    <a:pt x="102" y="62"/>
                  </a:cubicBezTo>
                  <a:cubicBezTo>
                    <a:pt x="101" y="65"/>
                    <a:pt x="106" y="61"/>
                    <a:pt x="108" y="60"/>
                  </a:cubicBezTo>
                  <a:cubicBezTo>
                    <a:pt x="109" y="60"/>
                    <a:pt x="110" y="57"/>
                    <a:pt x="110" y="56"/>
                  </a:cubicBezTo>
                  <a:cubicBezTo>
                    <a:pt x="110" y="55"/>
                    <a:pt x="111" y="56"/>
                    <a:pt x="111" y="54"/>
                  </a:cubicBezTo>
                  <a:cubicBezTo>
                    <a:pt x="111" y="52"/>
                    <a:pt x="113" y="54"/>
                    <a:pt x="112" y="50"/>
                  </a:cubicBezTo>
                  <a:cubicBezTo>
                    <a:pt x="111" y="46"/>
                    <a:pt x="114" y="46"/>
                    <a:pt x="115" y="44"/>
                  </a:cubicBezTo>
                  <a:cubicBezTo>
                    <a:pt x="116" y="42"/>
                    <a:pt x="118" y="44"/>
                    <a:pt x="118" y="40"/>
                  </a:cubicBezTo>
                  <a:cubicBezTo>
                    <a:pt x="117" y="36"/>
                    <a:pt x="118" y="33"/>
                    <a:pt x="119" y="32"/>
                  </a:cubicBezTo>
                  <a:cubicBezTo>
                    <a:pt x="120" y="31"/>
                    <a:pt x="119" y="30"/>
                    <a:pt x="121" y="31"/>
                  </a:cubicBezTo>
                  <a:cubicBezTo>
                    <a:pt x="122" y="33"/>
                    <a:pt x="125" y="32"/>
                    <a:pt x="125" y="31"/>
                  </a:cubicBezTo>
                  <a:cubicBezTo>
                    <a:pt x="125" y="30"/>
                    <a:pt x="118" y="26"/>
                    <a:pt x="119" y="24"/>
                  </a:cubicBezTo>
                  <a:cubicBezTo>
                    <a:pt x="121" y="22"/>
                    <a:pt x="119" y="22"/>
                    <a:pt x="118" y="19"/>
                  </a:cubicBezTo>
                  <a:cubicBezTo>
                    <a:pt x="118" y="17"/>
                    <a:pt x="116" y="18"/>
                    <a:pt x="116" y="16"/>
                  </a:cubicBezTo>
                  <a:cubicBezTo>
                    <a:pt x="117" y="13"/>
                    <a:pt x="119" y="15"/>
                    <a:pt x="119" y="14"/>
                  </a:cubicBezTo>
                  <a:cubicBezTo>
                    <a:pt x="119" y="14"/>
                    <a:pt x="118" y="13"/>
                    <a:pt x="117" y="12"/>
                  </a:cubicBezTo>
                  <a:cubicBezTo>
                    <a:pt x="117" y="11"/>
                    <a:pt x="117" y="12"/>
                    <a:pt x="117" y="11"/>
                  </a:cubicBezTo>
                  <a:close/>
                  <a:moveTo>
                    <a:pt x="3" y="8"/>
                  </a:moveTo>
                  <a:cubicBezTo>
                    <a:pt x="5" y="11"/>
                    <a:pt x="5" y="10"/>
                    <a:pt x="7" y="12"/>
                  </a:cubicBezTo>
                  <a:cubicBezTo>
                    <a:pt x="8" y="15"/>
                    <a:pt x="8" y="12"/>
                    <a:pt x="11" y="15"/>
                  </a:cubicBezTo>
                  <a:cubicBezTo>
                    <a:pt x="13" y="19"/>
                    <a:pt x="10" y="17"/>
                    <a:pt x="13" y="19"/>
                  </a:cubicBezTo>
                  <a:cubicBezTo>
                    <a:pt x="15" y="20"/>
                    <a:pt x="12" y="21"/>
                    <a:pt x="16" y="23"/>
                  </a:cubicBezTo>
                  <a:cubicBezTo>
                    <a:pt x="18" y="24"/>
                    <a:pt x="20" y="26"/>
                    <a:pt x="20" y="27"/>
                  </a:cubicBezTo>
                  <a:cubicBezTo>
                    <a:pt x="19" y="28"/>
                    <a:pt x="19" y="27"/>
                    <a:pt x="21" y="31"/>
                  </a:cubicBezTo>
                  <a:cubicBezTo>
                    <a:pt x="22" y="35"/>
                    <a:pt x="21" y="35"/>
                    <a:pt x="23" y="36"/>
                  </a:cubicBezTo>
                  <a:cubicBezTo>
                    <a:pt x="25" y="37"/>
                    <a:pt x="23" y="37"/>
                    <a:pt x="27" y="41"/>
                  </a:cubicBezTo>
                  <a:cubicBezTo>
                    <a:pt x="29" y="43"/>
                    <a:pt x="27" y="44"/>
                    <a:pt x="28" y="45"/>
                  </a:cubicBezTo>
                  <a:cubicBezTo>
                    <a:pt x="30" y="46"/>
                    <a:pt x="30" y="48"/>
                    <a:pt x="31" y="51"/>
                  </a:cubicBezTo>
                  <a:cubicBezTo>
                    <a:pt x="31" y="53"/>
                    <a:pt x="33" y="56"/>
                    <a:pt x="36" y="59"/>
                  </a:cubicBezTo>
                  <a:cubicBezTo>
                    <a:pt x="38" y="61"/>
                    <a:pt x="37" y="61"/>
                    <a:pt x="41" y="65"/>
                  </a:cubicBezTo>
                  <a:cubicBezTo>
                    <a:pt x="44" y="68"/>
                    <a:pt x="46" y="69"/>
                    <a:pt x="47" y="72"/>
                  </a:cubicBezTo>
                  <a:cubicBezTo>
                    <a:pt x="49" y="74"/>
                    <a:pt x="51" y="77"/>
                    <a:pt x="50" y="73"/>
                  </a:cubicBezTo>
                  <a:cubicBezTo>
                    <a:pt x="49" y="69"/>
                    <a:pt x="53" y="75"/>
                    <a:pt x="53" y="72"/>
                  </a:cubicBezTo>
                  <a:cubicBezTo>
                    <a:pt x="54" y="70"/>
                    <a:pt x="55" y="75"/>
                    <a:pt x="56" y="74"/>
                  </a:cubicBezTo>
                  <a:cubicBezTo>
                    <a:pt x="57" y="73"/>
                    <a:pt x="57" y="71"/>
                    <a:pt x="57" y="67"/>
                  </a:cubicBezTo>
                  <a:cubicBezTo>
                    <a:pt x="57" y="64"/>
                    <a:pt x="56" y="65"/>
                    <a:pt x="57" y="63"/>
                  </a:cubicBezTo>
                  <a:cubicBezTo>
                    <a:pt x="58" y="60"/>
                    <a:pt x="56" y="61"/>
                    <a:pt x="57" y="58"/>
                  </a:cubicBezTo>
                  <a:cubicBezTo>
                    <a:pt x="59" y="56"/>
                    <a:pt x="57" y="56"/>
                    <a:pt x="56" y="54"/>
                  </a:cubicBezTo>
                  <a:cubicBezTo>
                    <a:pt x="55" y="52"/>
                    <a:pt x="55" y="51"/>
                    <a:pt x="53" y="52"/>
                  </a:cubicBezTo>
                  <a:cubicBezTo>
                    <a:pt x="52" y="53"/>
                    <a:pt x="53" y="51"/>
                    <a:pt x="51" y="52"/>
                  </a:cubicBezTo>
                  <a:cubicBezTo>
                    <a:pt x="49" y="54"/>
                    <a:pt x="53" y="50"/>
                    <a:pt x="51" y="50"/>
                  </a:cubicBezTo>
                  <a:cubicBezTo>
                    <a:pt x="49" y="50"/>
                    <a:pt x="50" y="43"/>
                    <a:pt x="48" y="43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39"/>
                    <a:pt x="43" y="38"/>
                    <a:pt x="45" y="38"/>
                  </a:cubicBezTo>
                  <a:cubicBezTo>
                    <a:pt x="47" y="37"/>
                    <a:pt x="45" y="33"/>
                    <a:pt x="43" y="34"/>
                  </a:cubicBezTo>
                  <a:cubicBezTo>
                    <a:pt x="41" y="35"/>
                    <a:pt x="43" y="33"/>
                    <a:pt x="40" y="32"/>
                  </a:cubicBezTo>
                  <a:cubicBezTo>
                    <a:pt x="36" y="32"/>
                    <a:pt x="39" y="27"/>
                    <a:pt x="34" y="26"/>
                  </a:cubicBezTo>
                  <a:cubicBezTo>
                    <a:pt x="32" y="26"/>
                    <a:pt x="33" y="24"/>
                    <a:pt x="32" y="23"/>
                  </a:cubicBezTo>
                  <a:cubicBezTo>
                    <a:pt x="29" y="21"/>
                    <a:pt x="31" y="25"/>
                    <a:pt x="30" y="24"/>
                  </a:cubicBezTo>
                  <a:cubicBezTo>
                    <a:pt x="29" y="23"/>
                    <a:pt x="28" y="24"/>
                    <a:pt x="28" y="21"/>
                  </a:cubicBezTo>
                  <a:cubicBezTo>
                    <a:pt x="27" y="19"/>
                    <a:pt x="27" y="21"/>
                    <a:pt x="26" y="19"/>
                  </a:cubicBezTo>
                  <a:cubicBezTo>
                    <a:pt x="25" y="18"/>
                    <a:pt x="23" y="15"/>
                    <a:pt x="21" y="14"/>
                  </a:cubicBezTo>
                  <a:cubicBezTo>
                    <a:pt x="19" y="14"/>
                    <a:pt x="19" y="12"/>
                    <a:pt x="18" y="11"/>
                  </a:cubicBezTo>
                  <a:cubicBezTo>
                    <a:pt x="16" y="11"/>
                    <a:pt x="18" y="9"/>
                    <a:pt x="16" y="9"/>
                  </a:cubicBezTo>
                  <a:cubicBezTo>
                    <a:pt x="15" y="8"/>
                    <a:pt x="16" y="7"/>
                    <a:pt x="14" y="5"/>
                  </a:cubicBezTo>
                  <a:cubicBezTo>
                    <a:pt x="12" y="2"/>
                    <a:pt x="13" y="5"/>
                    <a:pt x="11" y="4"/>
                  </a:cubicBezTo>
                  <a:cubicBezTo>
                    <a:pt x="10" y="3"/>
                    <a:pt x="10" y="4"/>
                    <a:pt x="7" y="4"/>
                  </a:cubicBezTo>
                  <a:cubicBezTo>
                    <a:pt x="3" y="3"/>
                    <a:pt x="6" y="3"/>
                    <a:pt x="3" y="1"/>
                  </a:cubicBezTo>
                  <a:cubicBezTo>
                    <a:pt x="0" y="0"/>
                    <a:pt x="1" y="4"/>
                    <a:pt x="3" y="8"/>
                  </a:cubicBezTo>
                  <a:close/>
                  <a:moveTo>
                    <a:pt x="54" y="80"/>
                  </a:moveTo>
                  <a:cubicBezTo>
                    <a:pt x="55" y="80"/>
                    <a:pt x="57" y="79"/>
                    <a:pt x="58" y="81"/>
                  </a:cubicBezTo>
                  <a:cubicBezTo>
                    <a:pt x="59" y="82"/>
                    <a:pt x="61" y="80"/>
                    <a:pt x="60" y="82"/>
                  </a:cubicBezTo>
                  <a:cubicBezTo>
                    <a:pt x="59" y="84"/>
                    <a:pt x="60" y="82"/>
                    <a:pt x="67" y="86"/>
                  </a:cubicBezTo>
                  <a:cubicBezTo>
                    <a:pt x="70" y="87"/>
                    <a:pt x="71" y="84"/>
                    <a:pt x="72" y="85"/>
                  </a:cubicBezTo>
                  <a:cubicBezTo>
                    <a:pt x="73" y="86"/>
                    <a:pt x="74" y="85"/>
                    <a:pt x="77" y="86"/>
                  </a:cubicBezTo>
                  <a:cubicBezTo>
                    <a:pt x="80" y="87"/>
                    <a:pt x="78" y="88"/>
                    <a:pt x="85" y="89"/>
                  </a:cubicBezTo>
                  <a:cubicBezTo>
                    <a:pt x="90" y="90"/>
                    <a:pt x="85" y="88"/>
                    <a:pt x="91" y="90"/>
                  </a:cubicBezTo>
                  <a:cubicBezTo>
                    <a:pt x="96" y="91"/>
                    <a:pt x="91" y="87"/>
                    <a:pt x="96" y="90"/>
                  </a:cubicBezTo>
                  <a:cubicBezTo>
                    <a:pt x="99" y="91"/>
                    <a:pt x="99" y="91"/>
                    <a:pt x="101" y="92"/>
                  </a:cubicBezTo>
                  <a:cubicBezTo>
                    <a:pt x="102" y="93"/>
                    <a:pt x="102" y="91"/>
                    <a:pt x="101" y="91"/>
                  </a:cubicBezTo>
                  <a:cubicBezTo>
                    <a:pt x="99" y="90"/>
                    <a:pt x="104" y="85"/>
                    <a:pt x="100" y="85"/>
                  </a:cubicBezTo>
                  <a:cubicBezTo>
                    <a:pt x="97" y="85"/>
                    <a:pt x="97" y="86"/>
                    <a:pt x="94" y="85"/>
                  </a:cubicBezTo>
                  <a:cubicBezTo>
                    <a:pt x="91" y="84"/>
                    <a:pt x="93" y="84"/>
                    <a:pt x="92" y="81"/>
                  </a:cubicBezTo>
                  <a:cubicBezTo>
                    <a:pt x="90" y="78"/>
                    <a:pt x="90" y="82"/>
                    <a:pt x="89" y="80"/>
                  </a:cubicBezTo>
                  <a:cubicBezTo>
                    <a:pt x="88" y="78"/>
                    <a:pt x="88" y="81"/>
                    <a:pt x="87" y="79"/>
                  </a:cubicBezTo>
                  <a:cubicBezTo>
                    <a:pt x="86" y="78"/>
                    <a:pt x="85" y="80"/>
                    <a:pt x="84" y="79"/>
                  </a:cubicBezTo>
                  <a:cubicBezTo>
                    <a:pt x="83" y="77"/>
                    <a:pt x="82" y="76"/>
                    <a:pt x="81" y="79"/>
                  </a:cubicBezTo>
                  <a:cubicBezTo>
                    <a:pt x="80" y="83"/>
                    <a:pt x="80" y="80"/>
                    <a:pt x="77" y="80"/>
                  </a:cubicBezTo>
                  <a:cubicBezTo>
                    <a:pt x="75" y="80"/>
                    <a:pt x="75" y="81"/>
                    <a:pt x="74" y="80"/>
                  </a:cubicBezTo>
                  <a:cubicBezTo>
                    <a:pt x="72" y="79"/>
                    <a:pt x="71" y="81"/>
                    <a:pt x="70" y="77"/>
                  </a:cubicBezTo>
                  <a:cubicBezTo>
                    <a:pt x="69" y="75"/>
                    <a:pt x="69" y="77"/>
                    <a:pt x="67" y="76"/>
                  </a:cubicBezTo>
                  <a:cubicBezTo>
                    <a:pt x="66" y="75"/>
                    <a:pt x="66" y="77"/>
                    <a:pt x="65" y="75"/>
                  </a:cubicBezTo>
                  <a:cubicBezTo>
                    <a:pt x="64" y="74"/>
                    <a:pt x="62" y="73"/>
                    <a:pt x="62" y="75"/>
                  </a:cubicBezTo>
                  <a:cubicBezTo>
                    <a:pt x="62" y="76"/>
                    <a:pt x="61" y="75"/>
                    <a:pt x="58" y="74"/>
                  </a:cubicBezTo>
                  <a:cubicBezTo>
                    <a:pt x="56" y="74"/>
                    <a:pt x="57" y="77"/>
                    <a:pt x="56" y="78"/>
                  </a:cubicBezTo>
                  <a:cubicBezTo>
                    <a:pt x="54" y="78"/>
                    <a:pt x="56" y="79"/>
                    <a:pt x="54" y="79"/>
                  </a:cubicBezTo>
                  <a:cubicBezTo>
                    <a:pt x="53" y="79"/>
                    <a:pt x="53" y="80"/>
                    <a:pt x="54" y="80"/>
                  </a:cubicBezTo>
                  <a:close/>
                  <a:moveTo>
                    <a:pt x="223" y="86"/>
                  </a:moveTo>
                  <a:cubicBezTo>
                    <a:pt x="223" y="87"/>
                    <a:pt x="222" y="89"/>
                    <a:pt x="222" y="90"/>
                  </a:cubicBezTo>
                  <a:cubicBezTo>
                    <a:pt x="222" y="91"/>
                    <a:pt x="223" y="89"/>
                    <a:pt x="225" y="90"/>
                  </a:cubicBezTo>
                  <a:cubicBezTo>
                    <a:pt x="227" y="91"/>
                    <a:pt x="227" y="88"/>
                    <a:pt x="228" y="88"/>
                  </a:cubicBezTo>
                  <a:cubicBezTo>
                    <a:pt x="229" y="88"/>
                    <a:pt x="228" y="87"/>
                    <a:pt x="229" y="86"/>
                  </a:cubicBezTo>
                  <a:cubicBezTo>
                    <a:pt x="229" y="85"/>
                    <a:pt x="230" y="85"/>
                    <a:pt x="229" y="85"/>
                  </a:cubicBezTo>
                  <a:cubicBezTo>
                    <a:pt x="228" y="84"/>
                    <a:pt x="228" y="84"/>
                    <a:pt x="228" y="83"/>
                  </a:cubicBezTo>
                  <a:cubicBezTo>
                    <a:pt x="226" y="83"/>
                    <a:pt x="223" y="85"/>
                    <a:pt x="223" y="86"/>
                  </a:cubicBezTo>
                  <a:close/>
                  <a:moveTo>
                    <a:pt x="97" y="82"/>
                  </a:moveTo>
                  <a:cubicBezTo>
                    <a:pt x="98" y="81"/>
                    <a:pt x="100" y="81"/>
                    <a:pt x="99" y="80"/>
                  </a:cubicBezTo>
                  <a:cubicBezTo>
                    <a:pt x="99" y="80"/>
                    <a:pt x="99" y="80"/>
                    <a:pt x="96" y="80"/>
                  </a:cubicBezTo>
                  <a:cubicBezTo>
                    <a:pt x="94" y="80"/>
                    <a:pt x="92" y="80"/>
                    <a:pt x="92" y="82"/>
                  </a:cubicBezTo>
                  <a:cubicBezTo>
                    <a:pt x="93" y="82"/>
                    <a:pt x="96" y="83"/>
                    <a:pt x="97" y="82"/>
                  </a:cubicBezTo>
                  <a:close/>
                  <a:moveTo>
                    <a:pt x="106" y="81"/>
                  </a:moveTo>
                  <a:cubicBezTo>
                    <a:pt x="106" y="80"/>
                    <a:pt x="107" y="81"/>
                    <a:pt x="107" y="81"/>
                  </a:cubicBezTo>
                  <a:cubicBezTo>
                    <a:pt x="107" y="80"/>
                    <a:pt x="107" y="80"/>
                    <a:pt x="106" y="80"/>
                  </a:cubicBezTo>
                  <a:cubicBezTo>
                    <a:pt x="105" y="80"/>
                    <a:pt x="106" y="81"/>
                    <a:pt x="106" y="81"/>
                  </a:cubicBezTo>
                  <a:close/>
                  <a:moveTo>
                    <a:pt x="104" y="91"/>
                  </a:moveTo>
                  <a:cubicBezTo>
                    <a:pt x="106" y="92"/>
                    <a:pt x="104" y="92"/>
                    <a:pt x="105" y="93"/>
                  </a:cubicBezTo>
                  <a:cubicBezTo>
                    <a:pt x="106" y="93"/>
                    <a:pt x="106" y="91"/>
                    <a:pt x="107" y="90"/>
                  </a:cubicBezTo>
                  <a:cubicBezTo>
                    <a:pt x="109" y="90"/>
                    <a:pt x="107" y="89"/>
                    <a:pt x="106" y="88"/>
                  </a:cubicBezTo>
                  <a:cubicBezTo>
                    <a:pt x="105" y="87"/>
                    <a:pt x="105" y="89"/>
                    <a:pt x="103" y="88"/>
                  </a:cubicBezTo>
                  <a:cubicBezTo>
                    <a:pt x="101" y="87"/>
                    <a:pt x="101" y="88"/>
                    <a:pt x="102" y="89"/>
                  </a:cubicBezTo>
                  <a:cubicBezTo>
                    <a:pt x="102" y="90"/>
                    <a:pt x="103" y="90"/>
                    <a:pt x="104" y="91"/>
                  </a:cubicBezTo>
                  <a:close/>
                  <a:moveTo>
                    <a:pt x="109" y="92"/>
                  </a:moveTo>
                  <a:cubicBezTo>
                    <a:pt x="108" y="92"/>
                    <a:pt x="108" y="93"/>
                    <a:pt x="111" y="93"/>
                  </a:cubicBezTo>
                  <a:cubicBezTo>
                    <a:pt x="113" y="93"/>
                    <a:pt x="112" y="93"/>
                    <a:pt x="113" y="91"/>
                  </a:cubicBezTo>
                  <a:cubicBezTo>
                    <a:pt x="114" y="89"/>
                    <a:pt x="114" y="89"/>
                    <a:pt x="112" y="89"/>
                  </a:cubicBezTo>
                  <a:cubicBezTo>
                    <a:pt x="111" y="88"/>
                    <a:pt x="110" y="90"/>
                    <a:pt x="110" y="90"/>
                  </a:cubicBezTo>
                  <a:cubicBezTo>
                    <a:pt x="110" y="91"/>
                    <a:pt x="110" y="92"/>
                    <a:pt x="109" y="92"/>
                  </a:cubicBezTo>
                  <a:close/>
                  <a:moveTo>
                    <a:pt x="115" y="94"/>
                  </a:moveTo>
                  <a:cubicBezTo>
                    <a:pt x="116" y="94"/>
                    <a:pt x="119" y="93"/>
                    <a:pt x="120" y="93"/>
                  </a:cubicBezTo>
                  <a:cubicBezTo>
                    <a:pt x="121" y="93"/>
                    <a:pt x="122" y="92"/>
                    <a:pt x="122" y="92"/>
                  </a:cubicBezTo>
                  <a:cubicBezTo>
                    <a:pt x="122" y="93"/>
                    <a:pt x="123" y="92"/>
                    <a:pt x="124" y="93"/>
                  </a:cubicBezTo>
                  <a:cubicBezTo>
                    <a:pt x="124" y="93"/>
                    <a:pt x="126" y="93"/>
                    <a:pt x="125" y="92"/>
                  </a:cubicBezTo>
                  <a:cubicBezTo>
                    <a:pt x="124" y="92"/>
                    <a:pt x="123" y="91"/>
                    <a:pt x="124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1"/>
                    <a:pt x="125" y="88"/>
                    <a:pt x="124" y="89"/>
                  </a:cubicBezTo>
                  <a:cubicBezTo>
                    <a:pt x="123" y="90"/>
                    <a:pt x="123" y="88"/>
                    <a:pt x="122" y="89"/>
                  </a:cubicBezTo>
                  <a:cubicBezTo>
                    <a:pt x="121" y="90"/>
                    <a:pt x="121" y="88"/>
                    <a:pt x="119" y="88"/>
                  </a:cubicBezTo>
                  <a:cubicBezTo>
                    <a:pt x="117" y="88"/>
                    <a:pt x="119" y="90"/>
                    <a:pt x="120" y="90"/>
                  </a:cubicBezTo>
                  <a:cubicBezTo>
                    <a:pt x="120" y="90"/>
                    <a:pt x="122" y="91"/>
                    <a:pt x="121" y="91"/>
                  </a:cubicBezTo>
                  <a:cubicBezTo>
                    <a:pt x="119" y="91"/>
                    <a:pt x="120" y="92"/>
                    <a:pt x="119" y="91"/>
                  </a:cubicBezTo>
                  <a:cubicBezTo>
                    <a:pt x="118" y="91"/>
                    <a:pt x="118" y="90"/>
                    <a:pt x="117" y="90"/>
                  </a:cubicBezTo>
                  <a:cubicBezTo>
                    <a:pt x="116" y="90"/>
                    <a:pt x="115" y="89"/>
                    <a:pt x="115" y="90"/>
                  </a:cubicBezTo>
                  <a:cubicBezTo>
                    <a:pt x="114" y="91"/>
                    <a:pt x="113" y="90"/>
                    <a:pt x="114" y="92"/>
                  </a:cubicBezTo>
                  <a:cubicBezTo>
                    <a:pt x="114" y="93"/>
                    <a:pt x="113" y="94"/>
                    <a:pt x="115" y="94"/>
                  </a:cubicBezTo>
                  <a:close/>
                  <a:moveTo>
                    <a:pt x="117" y="89"/>
                  </a:moveTo>
                  <a:cubicBezTo>
                    <a:pt x="117" y="88"/>
                    <a:pt x="118" y="88"/>
                    <a:pt x="118" y="89"/>
                  </a:cubicBezTo>
                  <a:cubicBezTo>
                    <a:pt x="118" y="89"/>
                    <a:pt x="117" y="90"/>
                    <a:pt x="117" y="89"/>
                  </a:cubicBezTo>
                  <a:close/>
                  <a:moveTo>
                    <a:pt x="128" y="91"/>
                  </a:moveTo>
                  <a:cubicBezTo>
                    <a:pt x="128" y="91"/>
                    <a:pt x="128" y="90"/>
                    <a:pt x="128" y="90"/>
                  </a:cubicBezTo>
                  <a:cubicBezTo>
                    <a:pt x="128" y="90"/>
                    <a:pt x="127" y="90"/>
                    <a:pt x="127" y="90"/>
                  </a:cubicBezTo>
                  <a:cubicBezTo>
                    <a:pt x="127" y="91"/>
                    <a:pt x="127" y="91"/>
                    <a:pt x="127" y="92"/>
                  </a:cubicBezTo>
                  <a:cubicBezTo>
                    <a:pt x="127" y="93"/>
                    <a:pt x="127" y="91"/>
                    <a:pt x="128" y="91"/>
                  </a:cubicBezTo>
                  <a:close/>
                  <a:moveTo>
                    <a:pt x="128" y="92"/>
                  </a:moveTo>
                  <a:cubicBezTo>
                    <a:pt x="128" y="93"/>
                    <a:pt x="128" y="91"/>
                    <a:pt x="129" y="91"/>
                  </a:cubicBezTo>
                  <a:cubicBezTo>
                    <a:pt x="129" y="91"/>
                    <a:pt x="129" y="92"/>
                    <a:pt x="128" y="92"/>
                  </a:cubicBezTo>
                  <a:close/>
                  <a:moveTo>
                    <a:pt x="131" y="92"/>
                  </a:moveTo>
                  <a:cubicBezTo>
                    <a:pt x="132" y="93"/>
                    <a:pt x="134" y="92"/>
                    <a:pt x="135" y="93"/>
                  </a:cubicBezTo>
                  <a:cubicBezTo>
                    <a:pt x="136" y="94"/>
                    <a:pt x="136" y="93"/>
                    <a:pt x="137" y="93"/>
                  </a:cubicBezTo>
                  <a:cubicBezTo>
                    <a:pt x="137" y="93"/>
                    <a:pt x="137" y="92"/>
                    <a:pt x="138" y="93"/>
                  </a:cubicBezTo>
                  <a:cubicBezTo>
                    <a:pt x="140" y="93"/>
                    <a:pt x="141" y="92"/>
                    <a:pt x="141" y="92"/>
                  </a:cubicBezTo>
                  <a:cubicBezTo>
                    <a:pt x="142" y="92"/>
                    <a:pt x="145" y="91"/>
                    <a:pt x="145" y="91"/>
                  </a:cubicBezTo>
                  <a:cubicBezTo>
                    <a:pt x="145" y="90"/>
                    <a:pt x="146" y="90"/>
                    <a:pt x="146" y="88"/>
                  </a:cubicBezTo>
                  <a:cubicBezTo>
                    <a:pt x="145" y="87"/>
                    <a:pt x="144" y="89"/>
                    <a:pt x="145" y="89"/>
                  </a:cubicBezTo>
                  <a:cubicBezTo>
                    <a:pt x="145" y="89"/>
                    <a:pt x="145" y="89"/>
                    <a:pt x="144" y="90"/>
                  </a:cubicBezTo>
                  <a:cubicBezTo>
                    <a:pt x="142" y="90"/>
                    <a:pt x="144" y="91"/>
                    <a:pt x="143" y="91"/>
                  </a:cubicBezTo>
                  <a:cubicBezTo>
                    <a:pt x="141" y="92"/>
                    <a:pt x="141" y="89"/>
                    <a:pt x="140" y="90"/>
                  </a:cubicBezTo>
                  <a:cubicBezTo>
                    <a:pt x="139" y="91"/>
                    <a:pt x="139" y="90"/>
                    <a:pt x="138" y="91"/>
                  </a:cubicBezTo>
                  <a:cubicBezTo>
                    <a:pt x="137" y="91"/>
                    <a:pt x="136" y="90"/>
                    <a:pt x="135" y="89"/>
                  </a:cubicBezTo>
                  <a:cubicBezTo>
                    <a:pt x="134" y="89"/>
                    <a:pt x="132" y="88"/>
                    <a:pt x="131" y="89"/>
                  </a:cubicBezTo>
                  <a:cubicBezTo>
                    <a:pt x="130" y="90"/>
                    <a:pt x="129" y="90"/>
                    <a:pt x="129" y="92"/>
                  </a:cubicBezTo>
                  <a:cubicBezTo>
                    <a:pt x="129" y="94"/>
                    <a:pt x="130" y="92"/>
                    <a:pt x="131" y="92"/>
                  </a:cubicBezTo>
                  <a:close/>
                  <a:moveTo>
                    <a:pt x="133" y="73"/>
                  </a:moveTo>
                  <a:cubicBezTo>
                    <a:pt x="133" y="74"/>
                    <a:pt x="133" y="79"/>
                    <a:pt x="133" y="77"/>
                  </a:cubicBezTo>
                  <a:cubicBezTo>
                    <a:pt x="132" y="76"/>
                    <a:pt x="133" y="73"/>
                    <a:pt x="133" y="73"/>
                  </a:cubicBezTo>
                  <a:close/>
                  <a:moveTo>
                    <a:pt x="146" y="90"/>
                  </a:moveTo>
                  <a:cubicBezTo>
                    <a:pt x="146" y="90"/>
                    <a:pt x="147" y="90"/>
                    <a:pt x="146" y="91"/>
                  </a:cubicBezTo>
                  <a:cubicBezTo>
                    <a:pt x="145" y="91"/>
                    <a:pt x="145" y="91"/>
                    <a:pt x="146" y="90"/>
                  </a:cubicBezTo>
                  <a:close/>
                  <a:moveTo>
                    <a:pt x="147" y="90"/>
                  </a:moveTo>
                  <a:cubicBezTo>
                    <a:pt x="147" y="90"/>
                    <a:pt x="147" y="90"/>
                    <a:pt x="148" y="89"/>
                  </a:cubicBezTo>
                  <a:cubicBezTo>
                    <a:pt x="148" y="89"/>
                    <a:pt x="147" y="89"/>
                    <a:pt x="146" y="89"/>
                  </a:cubicBezTo>
                  <a:cubicBezTo>
                    <a:pt x="146" y="90"/>
                    <a:pt x="146" y="90"/>
                    <a:pt x="147" y="90"/>
                  </a:cubicBezTo>
                  <a:close/>
                  <a:moveTo>
                    <a:pt x="148" y="91"/>
                  </a:moveTo>
                  <a:cubicBezTo>
                    <a:pt x="150" y="91"/>
                    <a:pt x="148" y="90"/>
                    <a:pt x="149" y="90"/>
                  </a:cubicBezTo>
                  <a:cubicBezTo>
                    <a:pt x="150" y="90"/>
                    <a:pt x="149" y="90"/>
                    <a:pt x="150" y="89"/>
                  </a:cubicBezTo>
                  <a:cubicBezTo>
                    <a:pt x="151" y="89"/>
                    <a:pt x="151" y="89"/>
                    <a:pt x="150" y="89"/>
                  </a:cubicBezTo>
                  <a:cubicBezTo>
                    <a:pt x="149" y="89"/>
                    <a:pt x="148" y="89"/>
                    <a:pt x="148" y="89"/>
                  </a:cubicBezTo>
                  <a:cubicBezTo>
                    <a:pt x="148" y="90"/>
                    <a:pt x="148" y="90"/>
                    <a:pt x="147" y="90"/>
                  </a:cubicBezTo>
                  <a:cubicBezTo>
                    <a:pt x="146" y="91"/>
                    <a:pt x="147" y="91"/>
                    <a:pt x="148" y="91"/>
                  </a:cubicBezTo>
                  <a:close/>
                  <a:moveTo>
                    <a:pt x="152" y="90"/>
                  </a:moveTo>
                  <a:cubicBezTo>
                    <a:pt x="153" y="89"/>
                    <a:pt x="153" y="88"/>
                    <a:pt x="152" y="89"/>
                  </a:cubicBezTo>
                  <a:cubicBezTo>
                    <a:pt x="151" y="90"/>
                    <a:pt x="151" y="88"/>
                    <a:pt x="151" y="90"/>
                  </a:cubicBezTo>
                  <a:cubicBezTo>
                    <a:pt x="151" y="90"/>
                    <a:pt x="151" y="91"/>
                    <a:pt x="152" y="90"/>
                  </a:cubicBezTo>
                  <a:close/>
                  <a:moveTo>
                    <a:pt x="156" y="90"/>
                  </a:moveTo>
                  <a:cubicBezTo>
                    <a:pt x="158" y="90"/>
                    <a:pt x="157" y="88"/>
                    <a:pt x="155" y="88"/>
                  </a:cubicBezTo>
                  <a:cubicBezTo>
                    <a:pt x="153" y="89"/>
                    <a:pt x="154" y="87"/>
                    <a:pt x="153" y="89"/>
                  </a:cubicBezTo>
                  <a:cubicBezTo>
                    <a:pt x="152" y="91"/>
                    <a:pt x="154" y="90"/>
                    <a:pt x="156" y="90"/>
                  </a:cubicBezTo>
                  <a:close/>
                  <a:moveTo>
                    <a:pt x="129" y="99"/>
                  </a:moveTo>
                  <a:cubicBezTo>
                    <a:pt x="131" y="100"/>
                    <a:pt x="131" y="102"/>
                    <a:pt x="131" y="101"/>
                  </a:cubicBezTo>
                  <a:cubicBezTo>
                    <a:pt x="132" y="101"/>
                    <a:pt x="132" y="102"/>
                    <a:pt x="133" y="102"/>
                  </a:cubicBezTo>
                  <a:cubicBezTo>
                    <a:pt x="133" y="101"/>
                    <a:pt x="134" y="101"/>
                    <a:pt x="134" y="101"/>
                  </a:cubicBezTo>
                  <a:cubicBezTo>
                    <a:pt x="135" y="100"/>
                    <a:pt x="133" y="98"/>
                    <a:pt x="132" y="98"/>
                  </a:cubicBezTo>
                  <a:cubicBezTo>
                    <a:pt x="131" y="97"/>
                    <a:pt x="132" y="97"/>
                    <a:pt x="131" y="96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8" y="96"/>
                    <a:pt x="125" y="95"/>
                    <a:pt x="125" y="97"/>
                  </a:cubicBezTo>
                  <a:cubicBezTo>
                    <a:pt x="125" y="99"/>
                    <a:pt x="127" y="98"/>
                    <a:pt x="129" y="99"/>
                  </a:cubicBezTo>
                  <a:close/>
                  <a:moveTo>
                    <a:pt x="148" y="104"/>
                  </a:moveTo>
                  <a:cubicBezTo>
                    <a:pt x="148" y="104"/>
                    <a:pt x="148" y="102"/>
                    <a:pt x="147" y="104"/>
                  </a:cubicBezTo>
                  <a:cubicBezTo>
                    <a:pt x="146" y="105"/>
                    <a:pt x="145" y="104"/>
                    <a:pt x="145" y="105"/>
                  </a:cubicBezTo>
                  <a:cubicBezTo>
                    <a:pt x="145" y="106"/>
                    <a:pt x="147" y="105"/>
                    <a:pt x="148" y="104"/>
                  </a:cubicBezTo>
                  <a:close/>
                  <a:moveTo>
                    <a:pt x="152" y="101"/>
                  </a:moveTo>
                  <a:cubicBezTo>
                    <a:pt x="153" y="101"/>
                    <a:pt x="153" y="101"/>
                    <a:pt x="155" y="99"/>
                  </a:cubicBezTo>
                  <a:cubicBezTo>
                    <a:pt x="156" y="97"/>
                    <a:pt x="156" y="97"/>
                    <a:pt x="158" y="96"/>
                  </a:cubicBezTo>
                  <a:cubicBezTo>
                    <a:pt x="160" y="94"/>
                    <a:pt x="161" y="95"/>
                    <a:pt x="162" y="94"/>
                  </a:cubicBezTo>
                  <a:cubicBezTo>
                    <a:pt x="162" y="93"/>
                    <a:pt x="163" y="94"/>
                    <a:pt x="164" y="93"/>
                  </a:cubicBezTo>
                  <a:cubicBezTo>
                    <a:pt x="165" y="91"/>
                    <a:pt x="166" y="92"/>
                    <a:pt x="167" y="91"/>
                  </a:cubicBezTo>
                  <a:cubicBezTo>
                    <a:pt x="168" y="90"/>
                    <a:pt x="169" y="90"/>
                    <a:pt x="168" y="89"/>
                  </a:cubicBezTo>
                  <a:cubicBezTo>
                    <a:pt x="166" y="89"/>
                    <a:pt x="165" y="90"/>
                    <a:pt x="164" y="90"/>
                  </a:cubicBezTo>
                  <a:cubicBezTo>
                    <a:pt x="163" y="90"/>
                    <a:pt x="162" y="91"/>
                    <a:pt x="161" y="90"/>
                  </a:cubicBezTo>
                  <a:cubicBezTo>
                    <a:pt x="161" y="90"/>
                    <a:pt x="160" y="90"/>
                    <a:pt x="158" y="91"/>
                  </a:cubicBezTo>
                  <a:cubicBezTo>
                    <a:pt x="156" y="92"/>
                    <a:pt x="157" y="92"/>
                    <a:pt x="155" y="94"/>
                  </a:cubicBezTo>
                  <a:cubicBezTo>
                    <a:pt x="153" y="95"/>
                    <a:pt x="153" y="94"/>
                    <a:pt x="151" y="96"/>
                  </a:cubicBezTo>
                  <a:cubicBezTo>
                    <a:pt x="149" y="97"/>
                    <a:pt x="149" y="98"/>
                    <a:pt x="149" y="99"/>
                  </a:cubicBezTo>
                  <a:cubicBezTo>
                    <a:pt x="148" y="100"/>
                    <a:pt x="150" y="100"/>
                    <a:pt x="149" y="101"/>
                  </a:cubicBezTo>
                  <a:cubicBezTo>
                    <a:pt x="148" y="101"/>
                    <a:pt x="147" y="102"/>
                    <a:pt x="149" y="102"/>
                  </a:cubicBezTo>
                  <a:cubicBezTo>
                    <a:pt x="151" y="103"/>
                    <a:pt x="151" y="101"/>
                    <a:pt x="152" y="101"/>
                  </a:cubicBezTo>
                  <a:close/>
                  <a:moveTo>
                    <a:pt x="132" y="72"/>
                  </a:moveTo>
                  <a:cubicBezTo>
                    <a:pt x="134" y="72"/>
                    <a:pt x="131" y="69"/>
                    <a:pt x="132" y="67"/>
                  </a:cubicBezTo>
                  <a:cubicBezTo>
                    <a:pt x="133" y="66"/>
                    <a:pt x="132" y="63"/>
                    <a:pt x="132" y="59"/>
                  </a:cubicBezTo>
                  <a:cubicBezTo>
                    <a:pt x="133" y="55"/>
                    <a:pt x="130" y="57"/>
                    <a:pt x="133" y="54"/>
                  </a:cubicBezTo>
                  <a:cubicBezTo>
                    <a:pt x="136" y="52"/>
                    <a:pt x="137" y="55"/>
                    <a:pt x="135" y="57"/>
                  </a:cubicBezTo>
                  <a:cubicBezTo>
                    <a:pt x="134" y="60"/>
                    <a:pt x="136" y="60"/>
                    <a:pt x="137" y="62"/>
                  </a:cubicBezTo>
                  <a:cubicBezTo>
                    <a:pt x="139" y="64"/>
                    <a:pt x="136" y="68"/>
                    <a:pt x="140" y="68"/>
                  </a:cubicBezTo>
                  <a:cubicBezTo>
                    <a:pt x="142" y="68"/>
                    <a:pt x="140" y="66"/>
                    <a:pt x="142" y="65"/>
                  </a:cubicBezTo>
                  <a:cubicBezTo>
                    <a:pt x="144" y="64"/>
                    <a:pt x="144" y="66"/>
                    <a:pt x="145" y="64"/>
                  </a:cubicBezTo>
                  <a:cubicBezTo>
                    <a:pt x="146" y="61"/>
                    <a:pt x="141" y="61"/>
                    <a:pt x="142" y="59"/>
                  </a:cubicBezTo>
                  <a:cubicBezTo>
                    <a:pt x="144" y="57"/>
                    <a:pt x="141" y="53"/>
                    <a:pt x="139" y="51"/>
                  </a:cubicBezTo>
                  <a:cubicBezTo>
                    <a:pt x="136" y="48"/>
                    <a:pt x="142" y="48"/>
                    <a:pt x="144" y="44"/>
                  </a:cubicBezTo>
                  <a:cubicBezTo>
                    <a:pt x="146" y="40"/>
                    <a:pt x="147" y="45"/>
                    <a:pt x="148" y="43"/>
                  </a:cubicBezTo>
                  <a:cubicBezTo>
                    <a:pt x="149" y="42"/>
                    <a:pt x="149" y="41"/>
                    <a:pt x="145" y="41"/>
                  </a:cubicBezTo>
                  <a:cubicBezTo>
                    <a:pt x="141" y="41"/>
                    <a:pt x="142" y="43"/>
                    <a:pt x="139" y="43"/>
                  </a:cubicBezTo>
                  <a:cubicBezTo>
                    <a:pt x="136" y="42"/>
                    <a:pt x="137" y="46"/>
                    <a:pt x="134" y="46"/>
                  </a:cubicBezTo>
                  <a:cubicBezTo>
                    <a:pt x="132" y="45"/>
                    <a:pt x="134" y="44"/>
                    <a:pt x="132" y="42"/>
                  </a:cubicBezTo>
                  <a:cubicBezTo>
                    <a:pt x="129" y="41"/>
                    <a:pt x="131" y="32"/>
                    <a:pt x="134" y="34"/>
                  </a:cubicBezTo>
                  <a:cubicBezTo>
                    <a:pt x="136" y="35"/>
                    <a:pt x="138" y="34"/>
                    <a:pt x="139" y="34"/>
                  </a:cubicBezTo>
                  <a:cubicBezTo>
                    <a:pt x="141" y="35"/>
                    <a:pt x="146" y="33"/>
                    <a:pt x="147" y="34"/>
                  </a:cubicBezTo>
                  <a:cubicBezTo>
                    <a:pt x="147" y="35"/>
                    <a:pt x="152" y="36"/>
                    <a:pt x="154" y="33"/>
                  </a:cubicBezTo>
                  <a:cubicBezTo>
                    <a:pt x="156" y="30"/>
                    <a:pt x="158" y="28"/>
                    <a:pt x="157" y="27"/>
                  </a:cubicBezTo>
                  <a:cubicBezTo>
                    <a:pt x="156" y="25"/>
                    <a:pt x="154" y="28"/>
                    <a:pt x="152" y="31"/>
                  </a:cubicBezTo>
                  <a:cubicBezTo>
                    <a:pt x="151" y="33"/>
                    <a:pt x="146" y="30"/>
                    <a:pt x="145" y="31"/>
                  </a:cubicBezTo>
                  <a:cubicBezTo>
                    <a:pt x="145" y="32"/>
                    <a:pt x="143" y="30"/>
                    <a:pt x="140" y="30"/>
                  </a:cubicBezTo>
                  <a:cubicBezTo>
                    <a:pt x="137" y="31"/>
                    <a:pt x="139" y="29"/>
                    <a:pt x="137" y="29"/>
                  </a:cubicBezTo>
                  <a:cubicBezTo>
                    <a:pt x="136" y="29"/>
                    <a:pt x="135" y="28"/>
                    <a:pt x="134" y="29"/>
                  </a:cubicBezTo>
                  <a:cubicBezTo>
                    <a:pt x="134" y="30"/>
                    <a:pt x="133" y="33"/>
                    <a:pt x="132" y="31"/>
                  </a:cubicBezTo>
                  <a:cubicBezTo>
                    <a:pt x="131" y="30"/>
                    <a:pt x="131" y="33"/>
                    <a:pt x="130" y="34"/>
                  </a:cubicBezTo>
                  <a:cubicBezTo>
                    <a:pt x="128" y="36"/>
                    <a:pt x="130" y="37"/>
                    <a:pt x="129" y="37"/>
                  </a:cubicBezTo>
                  <a:cubicBezTo>
                    <a:pt x="127" y="38"/>
                    <a:pt x="129" y="38"/>
                    <a:pt x="129" y="40"/>
                  </a:cubicBezTo>
                  <a:cubicBezTo>
                    <a:pt x="128" y="42"/>
                    <a:pt x="126" y="43"/>
                    <a:pt x="127" y="47"/>
                  </a:cubicBezTo>
                  <a:cubicBezTo>
                    <a:pt x="127" y="51"/>
                    <a:pt x="126" y="48"/>
                    <a:pt x="126" y="51"/>
                  </a:cubicBezTo>
                  <a:cubicBezTo>
                    <a:pt x="126" y="55"/>
                    <a:pt x="123" y="53"/>
                    <a:pt x="124" y="55"/>
                  </a:cubicBezTo>
                  <a:cubicBezTo>
                    <a:pt x="125" y="57"/>
                    <a:pt x="123" y="55"/>
                    <a:pt x="124" y="58"/>
                  </a:cubicBezTo>
                  <a:cubicBezTo>
                    <a:pt x="125" y="61"/>
                    <a:pt x="126" y="57"/>
                    <a:pt x="128" y="60"/>
                  </a:cubicBezTo>
                  <a:cubicBezTo>
                    <a:pt x="130" y="64"/>
                    <a:pt x="126" y="69"/>
                    <a:pt x="128" y="72"/>
                  </a:cubicBezTo>
                  <a:cubicBezTo>
                    <a:pt x="129" y="74"/>
                    <a:pt x="130" y="72"/>
                    <a:pt x="132" y="72"/>
                  </a:cubicBezTo>
                  <a:close/>
                  <a:moveTo>
                    <a:pt x="165" y="61"/>
                  </a:moveTo>
                  <a:cubicBezTo>
                    <a:pt x="166" y="62"/>
                    <a:pt x="169" y="59"/>
                    <a:pt x="167" y="57"/>
                  </a:cubicBezTo>
                  <a:cubicBezTo>
                    <a:pt x="166" y="55"/>
                    <a:pt x="162" y="55"/>
                    <a:pt x="162" y="57"/>
                  </a:cubicBezTo>
                  <a:cubicBezTo>
                    <a:pt x="161" y="58"/>
                    <a:pt x="163" y="60"/>
                    <a:pt x="165" y="61"/>
                  </a:cubicBezTo>
                  <a:close/>
                  <a:moveTo>
                    <a:pt x="173" y="57"/>
                  </a:moveTo>
                  <a:cubicBezTo>
                    <a:pt x="173" y="56"/>
                    <a:pt x="174" y="59"/>
                    <a:pt x="176" y="58"/>
                  </a:cubicBezTo>
                  <a:cubicBezTo>
                    <a:pt x="178" y="56"/>
                    <a:pt x="180" y="59"/>
                    <a:pt x="180" y="58"/>
                  </a:cubicBezTo>
                  <a:cubicBezTo>
                    <a:pt x="180" y="57"/>
                    <a:pt x="183" y="59"/>
                    <a:pt x="185" y="61"/>
                  </a:cubicBezTo>
                  <a:cubicBezTo>
                    <a:pt x="188" y="62"/>
                    <a:pt x="188" y="60"/>
                    <a:pt x="186" y="57"/>
                  </a:cubicBezTo>
                  <a:cubicBezTo>
                    <a:pt x="184" y="54"/>
                    <a:pt x="184" y="57"/>
                    <a:pt x="181" y="55"/>
                  </a:cubicBezTo>
                  <a:cubicBezTo>
                    <a:pt x="179" y="53"/>
                    <a:pt x="180" y="55"/>
                    <a:pt x="177" y="55"/>
                  </a:cubicBezTo>
                  <a:cubicBezTo>
                    <a:pt x="173" y="54"/>
                    <a:pt x="171" y="56"/>
                    <a:pt x="171" y="58"/>
                  </a:cubicBezTo>
                  <a:cubicBezTo>
                    <a:pt x="172" y="61"/>
                    <a:pt x="172" y="57"/>
                    <a:pt x="173" y="57"/>
                  </a:cubicBezTo>
                  <a:close/>
                  <a:moveTo>
                    <a:pt x="153" y="49"/>
                  </a:moveTo>
                  <a:cubicBezTo>
                    <a:pt x="153" y="46"/>
                    <a:pt x="158" y="48"/>
                    <a:pt x="158" y="48"/>
                  </a:cubicBezTo>
                  <a:cubicBezTo>
                    <a:pt x="158" y="49"/>
                    <a:pt x="153" y="50"/>
                    <a:pt x="153" y="49"/>
                  </a:cubicBezTo>
                  <a:close/>
                  <a:moveTo>
                    <a:pt x="158" y="49"/>
                  </a:moveTo>
                  <a:cubicBezTo>
                    <a:pt x="159" y="47"/>
                    <a:pt x="165" y="48"/>
                    <a:pt x="163" y="48"/>
                  </a:cubicBezTo>
                  <a:cubicBezTo>
                    <a:pt x="162" y="49"/>
                    <a:pt x="158" y="50"/>
                    <a:pt x="158" y="49"/>
                  </a:cubicBezTo>
                  <a:close/>
                  <a:moveTo>
                    <a:pt x="170" y="48"/>
                  </a:moveTo>
                  <a:cubicBezTo>
                    <a:pt x="172" y="47"/>
                    <a:pt x="174" y="48"/>
                    <a:pt x="172" y="46"/>
                  </a:cubicBezTo>
                  <a:cubicBezTo>
                    <a:pt x="170" y="45"/>
                    <a:pt x="169" y="45"/>
                    <a:pt x="169" y="47"/>
                  </a:cubicBezTo>
                  <a:cubicBezTo>
                    <a:pt x="169" y="48"/>
                    <a:pt x="169" y="48"/>
                    <a:pt x="170" y="48"/>
                  </a:cubicBezTo>
                  <a:close/>
                  <a:moveTo>
                    <a:pt x="181" y="49"/>
                  </a:moveTo>
                  <a:cubicBezTo>
                    <a:pt x="182" y="50"/>
                    <a:pt x="184" y="51"/>
                    <a:pt x="184" y="49"/>
                  </a:cubicBezTo>
                  <a:cubicBezTo>
                    <a:pt x="185" y="48"/>
                    <a:pt x="184" y="47"/>
                    <a:pt x="182" y="48"/>
                  </a:cubicBezTo>
                  <a:cubicBezTo>
                    <a:pt x="181" y="48"/>
                    <a:pt x="180" y="49"/>
                    <a:pt x="181" y="49"/>
                  </a:cubicBezTo>
                  <a:close/>
                  <a:moveTo>
                    <a:pt x="187" y="43"/>
                  </a:moveTo>
                  <a:cubicBezTo>
                    <a:pt x="187" y="42"/>
                    <a:pt x="185" y="43"/>
                    <a:pt x="185" y="43"/>
                  </a:cubicBezTo>
                  <a:cubicBezTo>
                    <a:pt x="186" y="44"/>
                    <a:pt x="186" y="44"/>
                    <a:pt x="187" y="45"/>
                  </a:cubicBezTo>
                  <a:cubicBezTo>
                    <a:pt x="187" y="46"/>
                    <a:pt x="188" y="43"/>
                    <a:pt x="187" y="43"/>
                  </a:cubicBezTo>
                  <a:close/>
                  <a:moveTo>
                    <a:pt x="187" y="38"/>
                  </a:moveTo>
                  <a:cubicBezTo>
                    <a:pt x="187" y="38"/>
                    <a:pt x="188" y="40"/>
                    <a:pt x="189" y="39"/>
                  </a:cubicBezTo>
                  <a:cubicBezTo>
                    <a:pt x="190" y="39"/>
                    <a:pt x="188" y="37"/>
                    <a:pt x="186" y="37"/>
                  </a:cubicBezTo>
                  <a:cubicBezTo>
                    <a:pt x="184" y="38"/>
                    <a:pt x="183" y="38"/>
                    <a:pt x="184" y="39"/>
                  </a:cubicBezTo>
                  <a:cubicBezTo>
                    <a:pt x="185" y="39"/>
                    <a:pt x="186" y="40"/>
                    <a:pt x="187" y="40"/>
                  </a:cubicBezTo>
                  <a:cubicBezTo>
                    <a:pt x="188" y="39"/>
                    <a:pt x="186" y="38"/>
                    <a:pt x="187" y="38"/>
                  </a:cubicBezTo>
                  <a:close/>
                  <a:moveTo>
                    <a:pt x="173" y="41"/>
                  </a:moveTo>
                  <a:cubicBezTo>
                    <a:pt x="172" y="39"/>
                    <a:pt x="171" y="37"/>
                    <a:pt x="171" y="35"/>
                  </a:cubicBezTo>
                  <a:cubicBezTo>
                    <a:pt x="172" y="34"/>
                    <a:pt x="173" y="34"/>
                    <a:pt x="175" y="35"/>
                  </a:cubicBezTo>
                  <a:cubicBezTo>
                    <a:pt x="177" y="36"/>
                    <a:pt x="176" y="34"/>
                    <a:pt x="174" y="33"/>
                  </a:cubicBezTo>
                  <a:cubicBezTo>
                    <a:pt x="172" y="32"/>
                    <a:pt x="174" y="31"/>
                    <a:pt x="175" y="31"/>
                  </a:cubicBezTo>
                  <a:cubicBezTo>
                    <a:pt x="176" y="30"/>
                    <a:pt x="176" y="27"/>
                    <a:pt x="174" y="27"/>
                  </a:cubicBezTo>
                  <a:cubicBezTo>
                    <a:pt x="172" y="28"/>
                    <a:pt x="171" y="33"/>
                    <a:pt x="171" y="32"/>
                  </a:cubicBezTo>
                  <a:cubicBezTo>
                    <a:pt x="170" y="30"/>
                    <a:pt x="171" y="31"/>
                    <a:pt x="172" y="28"/>
                  </a:cubicBezTo>
                  <a:cubicBezTo>
                    <a:pt x="173" y="26"/>
                    <a:pt x="171" y="26"/>
                    <a:pt x="171" y="25"/>
                  </a:cubicBezTo>
                  <a:cubicBezTo>
                    <a:pt x="172" y="24"/>
                    <a:pt x="173" y="22"/>
                    <a:pt x="171" y="23"/>
                  </a:cubicBezTo>
                  <a:cubicBezTo>
                    <a:pt x="169" y="25"/>
                    <a:pt x="169" y="29"/>
                    <a:pt x="169" y="31"/>
                  </a:cubicBezTo>
                  <a:cubicBezTo>
                    <a:pt x="170" y="32"/>
                    <a:pt x="169" y="33"/>
                    <a:pt x="170" y="34"/>
                  </a:cubicBezTo>
                  <a:cubicBezTo>
                    <a:pt x="171" y="36"/>
                    <a:pt x="169" y="37"/>
                    <a:pt x="171" y="39"/>
                  </a:cubicBezTo>
                  <a:cubicBezTo>
                    <a:pt x="172" y="41"/>
                    <a:pt x="173" y="43"/>
                    <a:pt x="174" y="43"/>
                  </a:cubicBezTo>
                  <a:cubicBezTo>
                    <a:pt x="174" y="42"/>
                    <a:pt x="174" y="42"/>
                    <a:pt x="173" y="41"/>
                  </a:cubicBezTo>
                  <a:close/>
                  <a:moveTo>
                    <a:pt x="173" y="24"/>
                  </a:moveTo>
                  <a:cubicBezTo>
                    <a:pt x="173" y="22"/>
                    <a:pt x="174" y="19"/>
                    <a:pt x="175" y="21"/>
                  </a:cubicBezTo>
                  <a:cubicBezTo>
                    <a:pt x="176" y="22"/>
                    <a:pt x="173" y="26"/>
                    <a:pt x="173" y="24"/>
                  </a:cubicBezTo>
                  <a:close/>
                  <a:moveTo>
                    <a:pt x="140" y="71"/>
                  </a:moveTo>
                  <a:cubicBezTo>
                    <a:pt x="140" y="70"/>
                    <a:pt x="140" y="68"/>
                    <a:pt x="140" y="69"/>
                  </a:cubicBezTo>
                  <a:cubicBezTo>
                    <a:pt x="141" y="71"/>
                    <a:pt x="141" y="72"/>
                    <a:pt x="140" y="71"/>
                  </a:cubicBezTo>
                  <a:close/>
                  <a:moveTo>
                    <a:pt x="144" y="70"/>
                  </a:moveTo>
                  <a:cubicBezTo>
                    <a:pt x="144" y="69"/>
                    <a:pt x="144" y="68"/>
                    <a:pt x="144" y="67"/>
                  </a:cubicBezTo>
                  <a:cubicBezTo>
                    <a:pt x="145" y="65"/>
                    <a:pt x="142" y="66"/>
                    <a:pt x="142" y="68"/>
                  </a:cubicBezTo>
                  <a:cubicBezTo>
                    <a:pt x="143" y="69"/>
                    <a:pt x="141" y="72"/>
                    <a:pt x="143" y="71"/>
                  </a:cubicBezTo>
                  <a:cubicBezTo>
                    <a:pt x="143" y="71"/>
                    <a:pt x="144" y="70"/>
                    <a:pt x="144" y="70"/>
                  </a:cubicBezTo>
                  <a:close/>
                  <a:moveTo>
                    <a:pt x="145" y="72"/>
                  </a:moveTo>
                  <a:cubicBezTo>
                    <a:pt x="146" y="70"/>
                    <a:pt x="148" y="72"/>
                    <a:pt x="146" y="70"/>
                  </a:cubicBezTo>
                  <a:cubicBezTo>
                    <a:pt x="144" y="67"/>
                    <a:pt x="148" y="68"/>
                    <a:pt x="147" y="65"/>
                  </a:cubicBezTo>
                  <a:cubicBezTo>
                    <a:pt x="146" y="63"/>
                    <a:pt x="145" y="66"/>
                    <a:pt x="145" y="69"/>
                  </a:cubicBezTo>
                  <a:cubicBezTo>
                    <a:pt x="145" y="72"/>
                    <a:pt x="142" y="72"/>
                    <a:pt x="144" y="73"/>
                  </a:cubicBezTo>
                  <a:cubicBezTo>
                    <a:pt x="145" y="73"/>
                    <a:pt x="145" y="73"/>
                    <a:pt x="145" y="72"/>
                  </a:cubicBezTo>
                  <a:close/>
                  <a:moveTo>
                    <a:pt x="145" y="47"/>
                  </a:moveTo>
                  <a:cubicBezTo>
                    <a:pt x="145" y="45"/>
                    <a:pt x="145" y="44"/>
                    <a:pt x="146" y="44"/>
                  </a:cubicBezTo>
                  <a:cubicBezTo>
                    <a:pt x="147" y="44"/>
                    <a:pt x="145" y="47"/>
                    <a:pt x="145" y="47"/>
                  </a:cubicBezTo>
                  <a:close/>
                  <a:moveTo>
                    <a:pt x="148" y="45"/>
                  </a:moveTo>
                  <a:cubicBezTo>
                    <a:pt x="149" y="44"/>
                    <a:pt x="149" y="46"/>
                    <a:pt x="148" y="46"/>
                  </a:cubicBezTo>
                  <a:cubicBezTo>
                    <a:pt x="148" y="47"/>
                    <a:pt x="147" y="45"/>
                    <a:pt x="148" y="45"/>
                  </a:cubicBezTo>
                  <a:close/>
                  <a:moveTo>
                    <a:pt x="169" y="41"/>
                  </a:moveTo>
                  <a:cubicBezTo>
                    <a:pt x="169" y="42"/>
                    <a:pt x="170" y="42"/>
                    <a:pt x="170" y="40"/>
                  </a:cubicBezTo>
                  <a:cubicBezTo>
                    <a:pt x="170" y="39"/>
                    <a:pt x="169" y="38"/>
                    <a:pt x="169" y="39"/>
                  </a:cubicBezTo>
                  <a:cubicBezTo>
                    <a:pt x="168" y="40"/>
                    <a:pt x="168" y="40"/>
                    <a:pt x="169" y="41"/>
                  </a:cubicBezTo>
                  <a:close/>
                  <a:moveTo>
                    <a:pt x="189" y="87"/>
                  </a:moveTo>
                  <a:cubicBezTo>
                    <a:pt x="187" y="88"/>
                    <a:pt x="190" y="81"/>
                    <a:pt x="191" y="83"/>
                  </a:cubicBezTo>
                  <a:cubicBezTo>
                    <a:pt x="191" y="84"/>
                    <a:pt x="191" y="86"/>
                    <a:pt x="189" y="87"/>
                  </a:cubicBezTo>
                  <a:close/>
                  <a:moveTo>
                    <a:pt x="204" y="80"/>
                  </a:moveTo>
                  <a:cubicBezTo>
                    <a:pt x="203" y="81"/>
                    <a:pt x="203" y="74"/>
                    <a:pt x="205" y="77"/>
                  </a:cubicBezTo>
                  <a:cubicBezTo>
                    <a:pt x="206" y="79"/>
                    <a:pt x="206" y="80"/>
                    <a:pt x="204" y="80"/>
                  </a:cubicBezTo>
                  <a:close/>
                  <a:moveTo>
                    <a:pt x="161" y="86"/>
                  </a:moveTo>
                  <a:cubicBezTo>
                    <a:pt x="162" y="85"/>
                    <a:pt x="166" y="84"/>
                    <a:pt x="166" y="85"/>
                  </a:cubicBezTo>
                  <a:cubicBezTo>
                    <a:pt x="166" y="86"/>
                    <a:pt x="159" y="87"/>
                    <a:pt x="161" y="86"/>
                  </a:cubicBezTo>
                  <a:close/>
                  <a:moveTo>
                    <a:pt x="111" y="61"/>
                  </a:moveTo>
                  <a:cubicBezTo>
                    <a:pt x="111" y="59"/>
                    <a:pt x="111" y="57"/>
                    <a:pt x="110" y="58"/>
                  </a:cubicBezTo>
                  <a:cubicBezTo>
                    <a:pt x="109" y="59"/>
                    <a:pt x="110" y="60"/>
                    <a:pt x="110" y="62"/>
                  </a:cubicBezTo>
                  <a:cubicBezTo>
                    <a:pt x="109" y="63"/>
                    <a:pt x="110" y="63"/>
                    <a:pt x="111" y="61"/>
                  </a:cubicBezTo>
                  <a:close/>
                  <a:moveTo>
                    <a:pt x="66" y="57"/>
                  </a:moveTo>
                  <a:cubicBezTo>
                    <a:pt x="67" y="56"/>
                    <a:pt x="68" y="58"/>
                    <a:pt x="69" y="56"/>
                  </a:cubicBezTo>
                  <a:cubicBezTo>
                    <a:pt x="70" y="55"/>
                    <a:pt x="69" y="54"/>
                    <a:pt x="67" y="53"/>
                  </a:cubicBezTo>
                  <a:cubicBezTo>
                    <a:pt x="65" y="52"/>
                    <a:pt x="65" y="55"/>
                    <a:pt x="65" y="57"/>
                  </a:cubicBezTo>
                  <a:cubicBezTo>
                    <a:pt x="66" y="57"/>
                    <a:pt x="66" y="58"/>
                    <a:pt x="66" y="57"/>
                  </a:cubicBezTo>
                  <a:close/>
                  <a:moveTo>
                    <a:pt x="55" y="50"/>
                  </a:moveTo>
                  <a:cubicBezTo>
                    <a:pt x="57" y="50"/>
                    <a:pt x="56" y="54"/>
                    <a:pt x="58" y="55"/>
                  </a:cubicBezTo>
                  <a:cubicBezTo>
                    <a:pt x="59" y="56"/>
                    <a:pt x="59" y="57"/>
                    <a:pt x="61" y="56"/>
                  </a:cubicBezTo>
                  <a:cubicBezTo>
                    <a:pt x="62" y="56"/>
                    <a:pt x="60" y="55"/>
                    <a:pt x="60" y="54"/>
                  </a:cubicBezTo>
                  <a:cubicBezTo>
                    <a:pt x="61" y="53"/>
                    <a:pt x="61" y="53"/>
                    <a:pt x="59" y="53"/>
                  </a:cubicBezTo>
                  <a:cubicBezTo>
                    <a:pt x="57" y="52"/>
                    <a:pt x="59" y="46"/>
                    <a:pt x="55" y="46"/>
                  </a:cubicBezTo>
                  <a:cubicBezTo>
                    <a:pt x="53" y="47"/>
                    <a:pt x="54" y="48"/>
                    <a:pt x="53" y="49"/>
                  </a:cubicBezTo>
                  <a:cubicBezTo>
                    <a:pt x="51" y="50"/>
                    <a:pt x="54" y="50"/>
                    <a:pt x="55" y="50"/>
                  </a:cubicBezTo>
                  <a:close/>
                  <a:moveTo>
                    <a:pt x="69" y="10"/>
                  </a:moveTo>
                  <a:cubicBezTo>
                    <a:pt x="69" y="10"/>
                    <a:pt x="67" y="12"/>
                    <a:pt x="68" y="13"/>
                  </a:cubicBezTo>
                  <a:cubicBezTo>
                    <a:pt x="69" y="13"/>
                    <a:pt x="67" y="14"/>
                    <a:pt x="68" y="14"/>
                  </a:cubicBezTo>
                  <a:cubicBezTo>
                    <a:pt x="70" y="15"/>
                    <a:pt x="69" y="11"/>
                    <a:pt x="69" y="10"/>
                  </a:cubicBezTo>
                  <a:close/>
                  <a:moveTo>
                    <a:pt x="6" y="21"/>
                  </a:moveTo>
                  <a:cubicBezTo>
                    <a:pt x="7" y="22"/>
                    <a:pt x="8" y="23"/>
                    <a:pt x="8" y="22"/>
                  </a:cubicBezTo>
                  <a:cubicBezTo>
                    <a:pt x="7" y="21"/>
                    <a:pt x="5" y="18"/>
                    <a:pt x="4" y="19"/>
                  </a:cubicBezTo>
                  <a:cubicBezTo>
                    <a:pt x="4" y="20"/>
                    <a:pt x="4" y="21"/>
                    <a:pt x="6" y="21"/>
                  </a:cubicBezTo>
                  <a:close/>
                  <a:moveTo>
                    <a:pt x="14" y="33"/>
                  </a:moveTo>
                  <a:cubicBezTo>
                    <a:pt x="15" y="35"/>
                    <a:pt x="16" y="31"/>
                    <a:pt x="15" y="30"/>
                  </a:cubicBezTo>
                  <a:cubicBezTo>
                    <a:pt x="13" y="29"/>
                    <a:pt x="13" y="27"/>
                    <a:pt x="11" y="27"/>
                  </a:cubicBezTo>
                  <a:cubicBezTo>
                    <a:pt x="10" y="28"/>
                    <a:pt x="12" y="30"/>
                    <a:pt x="14" y="33"/>
                  </a:cubicBezTo>
                  <a:close/>
                  <a:moveTo>
                    <a:pt x="19" y="43"/>
                  </a:moveTo>
                  <a:cubicBezTo>
                    <a:pt x="20" y="42"/>
                    <a:pt x="23" y="47"/>
                    <a:pt x="22" y="48"/>
                  </a:cubicBezTo>
                  <a:cubicBezTo>
                    <a:pt x="21" y="48"/>
                    <a:pt x="17" y="44"/>
                    <a:pt x="19" y="43"/>
                  </a:cubicBezTo>
                  <a:close/>
                  <a:moveTo>
                    <a:pt x="24" y="50"/>
                  </a:moveTo>
                  <a:cubicBezTo>
                    <a:pt x="24" y="49"/>
                    <a:pt x="26" y="51"/>
                    <a:pt x="25" y="52"/>
                  </a:cubicBezTo>
                  <a:cubicBezTo>
                    <a:pt x="25" y="52"/>
                    <a:pt x="23" y="51"/>
                    <a:pt x="24" y="50"/>
                  </a:cubicBezTo>
                  <a:close/>
                  <a:moveTo>
                    <a:pt x="26" y="55"/>
                  </a:moveTo>
                  <a:cubicBezTo>
                    <a:pt x="27" y="55"/>
                    <a:pt x="28" y="58"/>
                    <a:pt x="28" y="57"/>
                  </a:cubicBezTo>
                  <a:cubicBezTo>
                    <a:pt x="29" y="56"/>
                    <a:pt x="27" y="52"/>
                    <a:pt x="26" y="53"/>
                  </a:cubicBezTo>
                  <a:cubicBezTo>
                    <a:pt x="25" y="54"/>
                    <a:pt x="26" y="55"/>
                    <a:pt x="26" y="55"/>
                  </a:cubicBezTo>
                  <a:close/>
                  <a:moveTo>
                    <a:pt x="49" y="41"/>
                  </a:moveTo>
                  <a:cubicBezTo>
                    <a:pt x="47" y="42"/>
                    <a:pt x="48" y="39"/>
                    <a:pt x="49" y="39"/>
                  </a:cubicBezTo>
                  <a:cubicBezTo>
                    <a:pt x="50" y="39"/>
                    <a:pt x="50" y="41"/>
                    <a:pt x="49" y="41"/>
                  </a:cubicBezTo>
                  <a:close/>
                  <a:moveTo>
                    <a:pt x="50" y="37"/>
                  </a:moveTo>
                  <a:cubicBezTo>
                    <a:pt x="49" y="36"/>
                    <a:pt x="49" y="37"/>
                    <a:pt x="49" y="38"/>
                  </a:cubicBezTo>
                  <a:cubicBezTo>
                    <a:pt x="49" y="39"/>
                    <a:pt x="52" y="39"/>
                    <a:pt x="52" y="39"/>
                  </a:cubicBezTo>
                  <a:cubicBezTo>
                    <a:pt x="52" y="39"/>
                    <a:pt x="51" y="38"/>
                    <a:pt x="50" y="37"/>
                  </a:cubicBezTo>
                  <a:close/>
                  <a:moveTo>
                    <a:pt x="35" y="23"/>
                  </a:moveTo>
                  <a:cubicBezTo>
                    <a:pt x="36" y="24"/>
                    <a:pt x="35" y="26"/>
                    <a:pt x="34" y="26"/>
                  </a:cubicBezTo>
                  <a:cubicBezTo>
                    <a:pt x="33" y="25"/>
                    <a:pt x="34" y="23"/>
                    <a:pt x="35" y="23"/>
                  </a:cubicBezTo>
                  <a:close/>
                  <a:moveTo>
                    <a:pt x="44" y="31"/>
                  </a:moveTo>
                  <a:cubicBezTo>
                    <a:pt x="44" y="31"/>
                    <a:pt x="45" y="33"/>
                    <a:pt x="44" y="33"/>
                  </a:cubicBezTo>
                  <a:cubicBezTo>
                    <a:pt x="43" y="33"/>
                    <a:pt x="43" y="31"/>
                    <a:pt x="44" y="31"/>
                  </a:cubicBezTo>
                  <a:close/>
                  <a:moveTo>
                    <a:pt x="38" y="28"/>
                  </a:moveTo>
                  <a:cubicBezTo>
                    <a:pt x="39" y="29"/>
                    <a:pt x="39" y="29"/>
                    <a:pt x="39" y="28"/>
                  </a:cubicBezTo>
                  <a:cubicBezTo>
                    <a:pt x="39" y="27"/>
                    <a:pt x="37" y="26"/>
                    <a:pt x="36" y="27"/>
                  </a:cubicBezTo>
                  <a:cubicBezTo>
                    <a:pt x="36" y="27"/>
                    <a:pt x="37" y="27"/>
                    <a:pt x="38" y="28"/>
                  </a:cubicBezTo>
                  <a:close/>
                  <a:moveTo>
                    <a:pt x="38" y="28"/>
                  </a:moveTo>
                  <a:cubicBezTo>
                    <a:pt x="39" y="29"/>
                    <a:pt x="39" y="32"/>
                    <a:pt x="38" y="31"/>
                  </a:cubicBezTo>
                  <a:cubicBezTo>
                    <a:pt x="38" y="30"/>
                    <a:pt x="37" y="27"/>
                    <a:pt x="38" y="28"/>
                  </a:cubicBezTo>
                  <a:close/>
                  <a:moveTo>
                    <a:pt x="42" y="32"/>
                  </a:moveTo>
                  <a:cubicBezTo>
                    <a:pt x="42" y="31"/>
                    <a:pt x="40" y="31"/>
                    <a:pt x="40" y="30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39" y="32"/>
                    <a:pt x="39" y="32"/>
                    <a:pt x="40" y="32"/>
                  </a:cubicBezTo>
                  <a:cubicBezTo>
                    <a:pt x="41" y="32"/>
                    <a:pt x="42" y="33"/>
                    <a:pt x="42" y="32"/>
                  </a:cubicBezTo>
                  <a:close/>
                  <a:moveTo>
                    <a:pt x="4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0" y="29"/>
                    <a:pt x="40" y="30"/>
                  </a:cubicBezTo>
                  <a:cubicBezTo>
                    <a:pt x="40" y="30"/>
                    <a:pt x="40" y="30"/>
                    <a:pt x="41" y="31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4"/>
                    <a:pt x="43" y="34"/>
                  </a:cubicBezTo>
                  <a:cubicBezTo>
                    <a:pt x="42" y="34"/>
                    <a:pt x="42" y="32"/>
                    <a:pt x="43" y="32"/>
                  </a:cubicBezTo>
                  <a:close/>
                  <a:moveTo>
                    <a:pt x="17" y="40"/>
                  </a:moveTo>
                  <a:cubicBezTo>
                    <a:pt x="16" y="39"/>
                    <a:pt x="17" y="38"/>
                    <a:pt x="18" y="38"/>
                  </a:cubicBezTo>
                  <a:cubicBezTo>
                    <a:pt x="19" y="39"/>
                    <a:pt x="18" y="41"/>
                    <a:pt x="17" y="40"/>
                  </a:cubicBezTo>
                  <a:close/>
                  <a:moveTo>
                    <a:pt x="217" y="48"/>
                  </a:moveTo>
                  <a:cubicBezTo>
                    <a:pt x="220" y="48"/>
                    <a:pt x="218" y="47"/>
                    <a:pt x="214" y="47"/>
                  </a:cubicBezTo>
                  <a:cubicBezTo>
                    <a:pt x="210" y="47"/>
                    <a:pt x="212" y="47"/>
                    <a:pt x="214" y="48"/>
                  </a:cubicBezTo>
                  <a:cubicBezTo>
                    <a:pt x="214" y="49"/>
                    <a:pt x="214" y="49"/>
                    <a:pt x="217" y="48"/>
                  </a:cubicBezTo>
                  <a:close/>
                  <a:moveTo>
                    <a:pt x="215" y="43"/>
                  </a:moveTo>
                  <a:cubicBezTo>
                    <a:pt x="214" y="42"/>
                    <a:pt x="215" y="41"/>
                    <a:pt x="212" y="41"/>
                  </a:cubicBezTo>
                  <a:cubicBezTo>
                    <a:pt x="209" y="40"/>
                    <a:pt x="211" y="42"/>
                    <a:pt x="212" y="43"/>
                  </a:cubicBezTo>
                  <a:cubicBezTo>
                    <a:pt x="214" y="43"/>
                    <a:pt x="212" y="45"/>
                    <a:pt x="215" y="44"/>
                  </a:cubicBezTo>
                  <a:cubicBezTo>
                    <a:pt x="216" y="44"/>
                    <a:pt x="216" y="44"/>
                    <a:pt x="215" y="43"/>
                  </a:cubicBezTo>
                  <a:close/>
                  <a:moveTo>
                    <a:pt x="181" y="87"/>
                  </a:moveTo>
                  <a:cubicBezTo>
                    <a:pt x="179" y="85"/>
                    <a:pt x="181" y="86"/>
                    <a:pt x="181" y="87"/>
                  </a:cubicBezTo>
                  <a:cubicBezTo>
                    <a:pt x="182" y="87"/>
                    <a:pt x="181" y="88"/>
                    <a:pt x="181" y="87"/>
                  </a:cubicBezTo>
                  <a:close/>
                  <a:moveTo>
                    <a:pt x="196" y="74"/>
                  </a:moveTo>
                  <a:cubicBezTo>
                    <a:pt x="196" y="71"/>
                    <a:pt x="197" y="73"/>
                    <a:pt x="197" y="73"/>
                  </a:cubicBezTo>
                  <a:cubicBezTo>
                    <a:pt x="197" y="74"/>
                    <a:pt x="196" y="75"/>
                    <a:pt x="196" y="74"/>
                  </a:cubicBezTo>
                  <a:close/>
                  <a:moveTo>
                    <a:pt x="197" y="75"/>
                  </a:moveTo>
                  <a:cubicBezTo>
                    <a:pt x="197" y="72"/>
                    <a:pt x="199" y="69"/>
                    <a:pt x="199" y="70"/>
                  </a:cubicBezTo>
                  <a:cubicBezTo>
                    <a:pt x="199" y="71"/>
                    <a:pt x="197" y="75"/>
                    <a:pt x="197" y="75"/>
                  </a:cubicBezTo>
                  <a:close/>
                  <a:moveTo>
                    <a:pt x="171" y="89"/>
                  </a:moveTo>
                  <a:cubicBezTo>
                    <a:pt x="170" y="88"/>
                    <a:pt x="171" y="88"/>
                    <a:pt x="172" y="88"/>
                  </a:cubicBezTo>
                  <a:cubicBezTo>
                    <a:pt x="173" y="89"/>
                    <a:pt x="172" y="89"/>
                    <a:pt x="171" y="89"/>
                  </a:cubicBezTo>
                  <a:close/>
                  <a:moveTo>
                    <a:pt x="205" y="76"/>
                  </a:moveTo>
                  <a:cubicBezTo>
                    <a:pt x="204" y="76"/>
                    <a:pt x="204" y="75"/>
                    <a:pt x="204" y="75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5" y="77"/>
                    <a:pt x="205" y="77"/>
                    <a:pt x="206" y="78"/>
                  </a:cubicBezTo>
                  <a:cubicBezTo>
                    <a:pt x="206" y="78"/>
                    <a:pt x="206" y="77"/>
                    <a:pt x="205" y="76"/>
                  </a:cubicBezTo>
                  <a:close/>
                  <a:moveTo>
                    <a:pt x="207" y="74"/>
                  </a:moveTo>
                  <a:cubicBezTo>
                    <a:pt x="207" y="71"/>
                    <a:pt x="206" y="70"/>
                    <a:pt x="205" y="72"/>
                  </a:cubicBezTo>
                  <a:cubicBezTo>
                    <a:pt x="205" y="73"/>
                    <a:pt x="204" y="72"/>
                    <a:pt x="204" y="73"/>
                  </a:cubicBezTo>
                  <a:cubicBezTo>
                    <a:pt x="204" y="73"/>
                    <a:pt x="205" y="73"/>
                    <a:pt x="205" y="74"/>
                  </a:cubicBezTo>
                  <a:cubicBezTo>
                    <a:pt x="204" y="76"/>
                    <a:pt x="205" y="76"/>
                    <a:pt x="206" y="77"/>
                  </a:cubicBezTo>
                  <a:cubicBezTo>
                    <a:pt x="207" y="77"/>
                    <a:pt x="207" y="76"/>
                    <a:pt x="207" y="74"/>
                  </a:cubicBezTo>
                  <a:close/>
                  <a:moveTo>
                    <a:pt x="228" y="90"/>
                  </a:moveTo>
                  <a:cubicBezTo>
                    <a:pt x="229" y="90"/>
                    <a:pt x="228" y="89"/>
                    <a:pt x="228" y="89"/>
                  </a:cubicBezTo>
                  <a:cubicBezTo>
                    <a:pt x="228" y="88"/>
                    <a:pt x="228" y="88"/>
                    <a:pt x="227" y="89"/>
                  </a:cubicBezTo>
                  <a:cubicBezTo>
                    <a:pt x="227" y="90"/>
                    <a:pt x="227" y="90"/>
                    <a:pt x="228" y="90"/>
                  </a:cubicBezTo>
                  <a:close/>
                  <a:moveTo>
                    <a:pt x="161" y="52"/>
                  </a:moveTo>
                  <a:cubicBezTo>
                    <a:pt x="162" y="53"/>
                    <a:pt x="162" y="52"/>
                    <a:pt x="162" y="51"/>
                  </a:cubicBezTo>
                  <a:cubicBezTo>
                    <a:pt x="161" y="50"/>
                    <a:pt x="162" y="49"/>
                    <a:pt x="161" y="49"/>
                  </a:cubicBezTo>
                  <a:cubicBezTo>
                    <a:pt x="161" y="50"/>
                    <a:pt x="161" y="51"/>
                    <a:pt x="161" y="52"/>
                  </a:cubicBezTo>
                  <a:close/>
                  <a:moveTo>
                    <a:pt x="168" y="39"/>
                  </a:moveTo>
                  <a:cubicBezTo>
                    <a:pt x="168" y="38"/>
                    <a:pt x="168" y="40"/>
                    <a:pt x="168" y="40"/>
                  </a:cubicBezTo>
                  <a:cubicBezTo>
                    <a:pt x="167" y="40"/>
                    <a:pt x="167" y="39"/>
                    <a:pt x="168" y="39"/>
                  </a:cubicBezTo>
                  <a:close/>
                  <a:moveTo>
                    <a:pt x="170" y="42"/>
                  </a:moveTo>
                  <a:cubicBezTo>
                    <a:pt x="171" y="41"/>
                    <a:pt x="172" y="41"/>
                    <a:pt x="171" y="42"/>
                  </a:cubicBezTo>
                  <a:cubicBezTo>
                    <a:pt x="171" y="43"/>
                    <a:pt x="170" y="42"/>
                    <a:pt x="170" y="42"/>
                  </a:cubicBezTo>
                  <a:close/>
                  <a:moveTo>
                    <a:pt x="171" y="61"/>
                  </a:moveTo>
                  <a:cubicBezTo>
                    <a:pt x="171" y="60"/>
                    <a:pt x="174" y="58"/>
                    <a:pt x="174" y="59"/>
                  </a:cubicBezTo>
                  <a:cubicBezTo>
                    <a:pt x="173" y="60"/>
                    <a:pt x="172" y="61"/>
                    <a:pt x="171" y="61"/>
                  </a:cubicBezTo>
                  <a:close/>
                  <a:moveTo>
                    <a:pt x="168" y="42"/>
                  </a:moveTo>
                  <a:cubicBezTo>
                    <a:pt x="167" y="42"/>
                    <a:pt x="168" y="41"/>
                    <a:pt x="168" y="41"/>
                  </a:cubicBezTo>
                  <a:cubicBezTo>
                    <a:pt x="169" y="42"/>
                    <a:pt x="169" y="42"/>
                    <a:pt x="168" y="42"/>
                  </a:cubicBezTo>
                  <a:close/>
                  <a:moveTo>
                    <a:pt x="184" y="43"/>
                  </a:moveTo>
                  <a:cubicBezTo>
                    <a:pt x="184" y="42"/>
                    <a:pt x="185" y="42"/>
                    <a:pt x="186" y="42"/>
                  </a:cubicBezTo>
                  <a:cubicBezTo>
                    <a:pt x="187" y="42"/>
                    <a:pt x="184" y="43"/>
                    <a:pt x="184" y="43"/>
                  </a:cubicBezTo>
                  <a:close/>
                  <a:moveTo>
                    <a:pt x="50" y="32"/>
                  </a:moveTo>
                  <a:cubicBezTo>
                    <a:pt x="49" y="31"/>
                    <a:pt x="47" y="30"/>
                    <a:pt x="49" y="29"/>
                  </a:cubicBezTo>
                  <a:cubicBezTo>
                    <a:pt x="51" y="28"/>
                    <a:pt x="50" y="32"/>
                    <a:pt x="50" y="32"/>
                  </a:cubicBezTo>
                  <a:close/>
                  <a:moveTo>
                    <a:pt x="47" y="30"/>
                  </a:moveTo>
                  <a:cubicBezTo>
                    <a:pt x="47" y="29"/>
                    <a:pt x="48" y="30"/>
                    <a:pt x="47" y="31"/>
                  </a:cubicBezTo>
                  <a:cubicBezTo>
                    <a:pt x="47" y="31"/>
                    <a:pt x="46" y="30"/>
                    <a:pt x="47" y="30"/>
                  </a:cubicBezTo>
                  <a:close/>
                  <a:moveTo>
                    <a:pt x="47" y="32"/>
                  </a:moveTo>
                  <a:cubicBezTo>
                    <a:pt x="47" y="31"/>
                    <a:pt x="48" y="31"/>
                    <a:pt x="48" y="32"/>
                  </a:cubicBezTo>
                  <a:cubicBezTo>
                    <a:pt x="48" y="32"/>
                    <a:pt x="48" y="33"/>
                    <a:pt x="47" y="3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0" name="Freeform 62"/>
            <p:cNvSpPr>
              <a:spLocks/>
            </p:cNvSpPr>
            <p:nvPr/>
          </p:nvSpPr>
          <p:spPr bwMode="auto">
            <a:xfrm>
              <a:off x="2622550" y="4992688"/>
              <a:ext cx="34925" cy="7620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5" y="7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5"/>
                    <a:pt x="0" y="6"/>
                    <a:pt x="1" y="3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2"/>
                    <a:pt x="5" y="3"/>
                    <a:pt x="4" y="4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1" name="Freeform 63"/>
            <p:cNvSpPr>
              <a:spLocks/>
            </p:cNvSpPr>
            <p:nvPr/>
          </p:nvSpPr>
          <p:spPr bwMode="auto">
            <a:xfrm>
              <a:off x="2817813" y="4986338"/>
              <a:ext cx="20637" cy="3333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5"/>
                    <a:pt x="1" y="2"/>
                    <a:pt x="0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2"/>
                    <a:pt x="1" y="0"/>
                    <a:pt x="2" y="0"/>
                  </a:cubicBezTo>
                  <a:cubicBezTo>
                    <a:pt x="3" y="0"/>
                    <a:pt x="2" y="2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2" name="Freeform 64"/>
            <p:cNvSpPr>
              <a:spLocks/>
            </p:cNvSpPr>
            <p:nvPr/>
          </p:nvSpPr>
          <p:spPr bwMode="auto">
            <a:xfrm>
              <a:off x="2636838" y="4999038"/>
              <a:ext cx="195262" cy="17462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6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4" y="18"/>
                </a:cxn>
                <a:cxn ang="0">
                  <a:pos x="10" y="21"/>
                </a:cxn>
                <a:cxn ang="0">
                  <a:pos x="22" y="22"/>
                </a:cxn>
                <a:cxn ang="0">
                  <a:pos x="23" y="17"/>
                </a:cxn>
                <a:cxn ang="0">
                  <a:pos x="23" y="14"/>
                </a:cxn>
                <a:cxn ang="0">
                  <a:pos x="25" y="13"/>
                </a:cxn>
                <a:cxn ang="0">
                  <a:pos x="25" y="12"/>
                </a:cxn>
                <a:cxn ang="0">
                  <a:pos x="25" y="10"/>
                </a:cxn>
                <a:cxn ang="0">
                  <a:pos x="26" y="8"/>
                </a:cxn>
                <a:cxn ang="0">
                  <a:pos x="28" y="7"/>
                </a:cxn>
                <a:cxn ang="0">
                  <a:pos x="27" y="3"/>
                </a:cxn>
              </a:cxnLst>
              <a:rect l="0" t="0" r="r" b="b"/>
              <a:pathLst>
                <a:path w="28" h="25">
                  <a:moveTo>
                    <a:pt x="27" y="3"/>
                  </a:moveTo>
                  <a:cubicBezTo>
                    <a:pt x="26" y="3"/>
                    <a:pt x="27" y="0"/>
                    <a:pt x="26" y="0"/>
                  </a:cubicBezTo>
                  <a:cubicBezTo>
                    <a:pt x="25" y="4"/>
                    <a:pt x="26" y="0"/>
                    <a:pt x="25" y="3"/>
                  </a:cubicBezTo>
                  <a:cubicBezTo>
                    <a:pt x="24" y="4"/>
                    <a:pt x="23" y="4"/>
                    <a:pt x="22" y="6"/>
                  </a:cubicBezTo>
                  <a:cubicBezTo>
                    <a:pt x="20" y="8"/>
                    <a:pt x="18" y="10"/>
                    <a:pt x="17" y="10"/>
                  </a:cubicBezTo>
                  <a:cubicBezTo>
                    <a:pt x="17" y="11"/>
                    <a:pt x="19" y="10"/>
                    <a:pt x="17" y="12"/>
                  </a:cubicBezTo>
                  <a:cubicBezTo>
                    <a:pt x="15" y="15"/>
                    <a:pt x="11" y="12"/>
                    <a:pt x="7" y="13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0" y="12"/>
                    <a:pt x="2" y="10"/>
                    <a:pt x="2" y="10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2"/>
                    <a:pt x="0" y="12"/>
                    <a:pt x="2" y="13"/>
                  </a:cubicBezTo>
                  <a:cubicBezTo>
                    <a:pt x="4" y="15"/>
                    <a:pt x="4" y="15"/>
                    <a:pt x="4" y="18"/>
                  </a:cubicBezTo>
                  <a:cubicBezTo>
                    <a:pt x="5" y="20"/>
                    <a:pt x="4" y="20"/>
                    <a:pt x="10" y="21"/>
                  </a:cubicBezTo>
                  <a:cubicBezTo>
                    <a:pt x="16" y="22"/>
                    <a:pt x="21" y="25"/>
                    <a:pt x="22" y="22"/>
                  </a:cubicBezTo>
                  <a:cubicBezTo>
                    <a:pt x="22" y="21"/>
                    <a:pt x="21" y="20"/>
                    <a:pt x="23" y="17"/>
                  </a:cubicBezTo>
                  <a:cubicBezTo>
                    <a:pt x="24" y="14"/>
                    <a:pt x="24" y="15"/>
                    <a:pt x="23" y="14"/>
                  </a:cubicBezTo>
                  <a:cubicBezTo>
                    <a:pt x="23" y="14"/>
                    <a:pt x="24" y="14"/>
                    <a:pt x="25" y="13"/>
                  </a:cubicBezTo>
                  <a:cubicBezTo>
                    <a:pt x="27" y="13"/>
                    <a:pt x="26" y="12"/>
                    <a:pt x="25" y="12"/>
                  </a:cubicBezTo>
                  <a:cubicBezTo>
                    <a:pt x="24" y="12"/>
                    <a:pt x="25" y="12"/>
                    <a:pt x="25" y="10"/>
                  </a:cubicBezTo>
                  <a:cubicBezTo>
                    <a:pt x="25" y="8"/>
                    <a:pt x="25" y="6"/>
                    <a:pt x="26" y="8"/>
                  </a:cubicBezTo>
                  <a:cubicBezTo>
                    <a:pt x="27" y="10"/>
                    <a:pt x="26" y="8"/>
                    <a:pt x="28" y="7"/>
                  </a:cubicBezTo>
                  <a:cubicBezTo>
                    <a:pt x="28" y="5"/>
                    <a:pt x="28" y="4"/>
                    <a:pt x="27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3" name="Freeform 65"/>
            <p:cNvSpPr>
              <a:spLocks/>
            </p:cNvSpPr>
            <p:nvPr/>
          </p:nvSpPr>
          <p:spPr bwMode="auto">
            <a:xfrm>
              <a:off x="2789238" y="4951413"/>
              <a:ext cx="42862" cy="2698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1" y="4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0" y="3"/>
                    <a:pt x="3" y="3"/>
                    <a:pt x="3" y="2"/>
                  </a:cubicBezTo>
                  <a:cubicBezTo>
                    <a:pt x="3" y="1"/>
                    <a:pt x="6" y="0"/>
                    <a:pt x="5" y="1"/>
                  </a:cubicBezTo>
                  <a:cubicBezTo>
                    <a:pt x="4" y="3"/>
                    <a:pt x="1" y="4"/>
                    <a:pt x="1" y="4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4" name="Freeform 66"/>
            <p:cNvSpPr>
              <a:spLocks/>
            </p:cNvSpPr>
            <p:nvPr/>
          </p:nvSpPr>
          <p:spPr bwMode="auto">
            <a:xfrm>
              <a:off x="2533650" y="4818063"/>
              <a:ext cx="6350" cy="222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3"/>
                    <a:pt x="0" y="1"/>
                    <a:pt x="0" y="1"/>
                  </a:cubicBezTo>
                  <a:cubicBezTo>
                    <a:pt x="0" y="0"/>
                    <a:pt x="1" y="2"/>
                    <a:pt x="1" y="3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5" name="Freeform 67"/>
            <p:cNvSpPr>
              <a:spLocks/>
            </p:cNvSpPr>
            <p:nvPr/>
          </p:nvSpPr>
          <p:spPr bwMode="auto">
            <a:xfrm>
              <a:off x="2054225" y="4694238"/>
              <a:ext cx="26988" cy="6191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1"/>
                </a:cxn>
                <a:cxn ang="0">
                  <a:pos x="3" y="2"/>
                </a:cxn>
              </a:cxnLst>
              <a:rect l="0" t="0" r="r" b="b"/>
              <a:pathLst>
                <a:path w="4" h="9">
                  <a:moveTo>
                    <a:pt x="3" y="2"/>
                  </a:moveTo>
                  <a:cubicBezTo>
                    <a:pt x="3" y="3"/>
                    <a:pt x="4" y="6"/>
                    <a:pt x="3" y="7"/>
                  </a:cubicBezTo>
                  <a:cubicBezTo>
                    <a:pt x="2" y="8"/>
                    <a:pt x="2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2" y="6"/>
                    <a:pt x="1" y="5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6" name="Freeform 68"/>
            <p:cNvSpPr>
              <a:spLocks/>
            </p:cNvSpPr>
            <p:nvPr/>
          </p:nvSpPr>
          <p:spPr bwMode="auto">
            <a:xfrm>
              <a:off x="2032000" y="4659313"/>
              <a:ext cx="49213" cy="1809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4" y="22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7" h="26">
                  <a:moveTo>
                    <a:pt x="6" y="7"/>
                  </a:move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4"/>
                    <a:pt x="2" y="11"/>
                    <a:pt x="1" y="12"/>
                  </a:cubicBezTo>
                  <a:cubicBezTo>
                    <a:pt x="2" y="12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1" y="18"/>
                    <a:pt x="2" y="22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3"/>
                    <a:pt x="4" y="22"/>
                  </a:cubicBezTo>
                  <a:cubicBezTo>
                    <a:pt x="4" y="19"/>
                    <a:pt x="6" y="16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5" y="13"/>
                    <a:pt x="5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5" y="11"/>
                    <a:pt x="4" y="10"/>
                  </a:cubicBezTo>
                  <a:cubicBezTo>
                    <a:pt x="4" y="10"/>
                    <a:pt x="3" y="11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9"/>
                    <a:pt x="3" y="7"/>
                    <a:pt x="4" y="6"/>
                  </a:cubicBezTo>
                  <a:cubicBezTo>
                    <a:pt x="5" y="5"/>
                    <a:pt x="6" y="7"/>
                    <a:pt x="6" y="7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7" name="Freeform 69"/>
            <p:cNvSpPr>
              <a:spLocks/>
            </p:cNvSpPr>
            <p:nvPr/>
          </p:nvSpPr>
          <p:spPr bwMode="auto">
            <a:xfrm>
              <a:off x="2025650" y="4741863"/>
              <a:ext cx="20638" cy="206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3" y="0"/>
                    <a:pt x="2" y="0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438" name="Freeform 70"/>
            <p:cNvSpPr>
              <a:spLocks noEditPoints="1"/>
            </p:cNvSpPr>
            <p:nvPr/>
          </p:nvSpPr>
          <p:spPr bwMode="auto">
            <a:xfrm>
              <a:off x="5270500" y="4054475"/>
              <a:ext cx="798513" cy="1028700"/>
            </a:xfrm>
            <a:custGeom>
              <a:avLst/>
              <a:gdLst/>
              <a:ahLst/>
              <a:cxnLst>
                <a:cxn ang="0">
                  <a:pos x="35" y="108"/>
                </a:cxn>
                <a:cxn ang="0">
                  <a:pos x="26" y="91"/>
                </a:cxn>
                <a:cxn ang="0">
                  <a:pos x="32" y="94"/>
                </a:cxn>
                <a:cxn ang="0">
                  <a:pos x="67" y="79"/>
                </a:cxn>
                <a:cxn ang="0">
                  <a:pos x="73" y="78"/>
                </a:cxn>
                <a:cxn ang="0">
                  <a:pos x="80" y="76"/>
                </a:cxn>
                <a:cxn ang="0">
                  <a:pos x="84" y="72"/>
                </a:cxn>
                <a:cxn ang="0">
                  <a:pos x="88" y="69"/>
                </a:cxn>
                <a:cxn ang="0">
                  <a:pos x="93" y="48"/>
                </a:cxn>
                <a:cxn ang="0">
                  <a:pos x="90" y="30"/>
                </a:cxn>
                <a:cxn ang="0">
                  <a:pos x="88" y="34"/>
                </a:cxn>
                <a:cxn ang="0">
                  <a:pos x="83" y="41"/>
                </a:cxn>
                <a:cxn ang="0">
                  <a:pos x="70" y="63"/>
                </a:cxn>
                <a:cxn ang="0">
                  <a:pos x="67" y="61"/>
                </a:cxn>
                <a:cxn ang="0">
                  <a:pos x="59" y="70"/>
                </a:cxn>
                <a:cxn ang="0">
                  <a:pos x="40" y="79"/>
                </a:cxn>
                <a:cxn ang="0">
                  <a:pos x="44" y="80"/>
                </a:cxn>
                <a:cxn ang="0">
                  <a:pos x="57" y="78"/>
                </a:cxn>
                <a:cxn ang="0">
                  <a:pos x="59" y="84"/>
                </a:cxn>
                <a:cxn ang="0">
                  <a:pos x="34" y="90"/>
                </a:cxn>
                <a:cxn ang="0">
                  <a:pos x="34" y="99"/>
                </a:cxn>
                <a:cxn ang="0">
                  <a:pos x="38" y="100"/>
                </a:cxn>
                <a:cxn ang="0">
                  <a:pos x="41" y="88"/>
                </a:cxn>
                <a:cxn ang="0">
                  <a:pos x="35" y="84"/>
                </a:cxn>
                <a:cxn ang="0">
                  <a:pos x="30" y="88"/>
                </a:cxn>
                <a:cxn ang="0">
                  <a:pos x="34" y="92"/>
                </a:cxn>
                <a:cxn ang="0">
                  <a:pos x="54" y="87"/>
                </a:cxn>
                <a:cxn ang="0">
                  <a:pos x="52" y="81"/>
                </a:cxn>
                <a:cxn ang="0">
                  <a:pos x="46" y="84"/>
                </a:cxn>
                <a:cxn ang="0">
                  <a:pos x="47" y="91"/>
                </a:cxn>
                <a:cxn ang="0">
                  <a:pos x="77" y="55"/>
                </a:cxn>
                <a:cxn ang="0">
                  <a:pos x="90" y="28"/>
                </a:cxn>
                <a:cxn ang="0">
                  <a:pos x="100" y="26"/>
                </a:cxn>
                <a:cxn ang="0">
                  <a:pos x="115" y="16"/>
                </a:cxn>
                <a:cxn ang="0">
                  <a:pos x="108" y="12"/>
                </a:cxn>
                <a:cxn ang="0">
                  <a:pos x="93" y="4"/>
                </a:cxn>
                <a:cxn ang="0">
                  <a:pos x="89" y="18"/>
                </a:cxn>
                <a:cxn ang="0">
                  <a:pos x="85" y="31"/>
                </a:cxn>
                <a:cxn ang="0">
                  <a:pos x="59" y="79"/>
                </a:cxn>
                <a:cxn ang="0">
                  <a:pos x="50" y="66"/>
                </a:cxn>
                <a:cxn ang="0">
                  <a:pos x="23" y="132"/>
                </a:cxn>
                <a:cxn ang="0">
                  <a:pos x="21" y="135"/>
                </a:cxn>
                <a:cxn ang="0">
                  <a:pos x="27" y="125"/>
                </a:cxn>
                <a:cxn ang="0">
                  <a:pos x="29" y="122"/>
                </a:cxn>
                <a:cxn ang="0">
                  <a:pos x="0" y="147"/>
                </a:cxn>
                <a:cxn ang="0">
                  <a:pos x="2" y="147"/>
                </a:cxn>
                <a:cxn ang="0">
                  <a:pos x="8" y="145"/>
                </a:cxn>
              </a:cxnLst>
              <a:rect l="0" t="0" r="r" b="b"/>
              <a:pathLst>
                <a:path w="115" h="148">
                  <a:moveTo>
                    <a:pt x="35" y="108"/>
                  </a:moveTo>
                  <a:cubicBezTo>
                    <a:pt x="34" y="108"/>
                    <a:pt x="35" y="106"/>
                    <a:pt x="35" y="107"/>
                  </a:cubicBezTo>
                  <a:cubicBezTo>
                    <a:pt x="36" y="107"/>
                    <a:pt x="36" y="108"/>
                    <a:pt x="35" y="108"/>
                  </a:cubicBezTo>
                  <a:close/>
                  <a:moveTo>
                    <a:pt x="26" y="91"/>
                  </a:moveTo>
                  <a:cubicBezTo>
                    <a:pt x="27" y="91"/>
                    <a:pt x="27" y="92"/>
                    <a:pt x="26" y="92"/>
                  </a:cubicBezTo>
                  <a:cubicBezTo>
                    <a:pt x="25" y="92"/>
                    <a:pt x="26" y="91"/>
                    <a:pt x="26" y="91"/>
                  </a:cubicBezTo>
                  <a:close/>
                  <a:moveTo>
                    <a:pt x="32" y="94"/>
                  </a:moveTo>
                  <a:cubicBezTo>
                    <a:pt x="32" y="93"/>
                    <a:pt x="34" y="92"/>
                    <a:pt x="34" y="93"/>
                  </a:cubicBezTo>
                  <a:cubicBezTo>
                    <a:pt x="34" y="94"/>
                    <a:pt x="33" y="95"/>
                    <a:pt x="32" y="94"/>
                  </a:cubicBezTo>
                  <a:close/>
                  <a:moveTo>
                    <a:pt x="61" y="86"/>
                  </a:moveTo>
                  <a:cubicBezTo>
                    <a:pt x="63" y="88"/>
                    <a:pt x="64" y="84"/>
                    <a:pt x="65" y="82"/>
                  </a:cubicBezTo>
                  <a:cubicBezTo>
                    <a:pt x="67" y="80"/>
                    <a:pt x="70" y="81"/>
                    <a:pt x="67" y="79"/>
                  </a:cubicBezTo>
                  <a:cubicBezTo>
                    <a:pt x="65" y="78"/>
                    <a:pt x="68" y="74"/>
                    <a:pt x="68" y="76"/>
                  </a:cubicBezTo>
                  <a:cubicBezTo>
                    <a:pt x="68" y="79"/>
                    <a:pt x="71" y="76"/>
                    <a:pt x="69" y="78"/>
                  </a:cubicBezTo>
                  <a:cubicBezTo>
                    <a:pt x="68" y="80"/>
                    <a:pt x="71" y="78"/>
                    <a:pt x="73" y="78"/>
                  </a:cubicBezTo>
                  <a:cubicBezTo>
                    <a:pt x="75" y="79"/>
                    <a:pt x="74" y="79"/>
                    <a:pt x="76" y="77"/>
                  </a:cubicBezTo>
                  <a:cubicBezTo>
                    <a:pt x="77" y="75"/>
                    <a:pt x="78" y="74"/>
                    <a:pt x="78" y="77"/>
                  </a:cubicBezTo>
                  <a:cubicBezTo>
                    <a:pt x="77" y="80"/>
                    <a:pt x="79" y="79"/>
                    <a:pt x="80" y="76"/>
                  </a:cubicBezTo>
                  <a:cubicBezTo>
                    <a:pt x="80" y="74"/>
                    <a:pt x="80" y="73"/>
                    <a:pt x="82" y="74"/>
                  </a:cubicBezTo>
                  <a:cubicBezTo>
                    <a:pt x="83" y="76"/>
                    <a:pt x="82" y="74"/>
                    <a:pt x="83" y="72"/>
                  </a:cubicBezTo>
                  <a:cubicBezTo>
                    <a:pt x="84" y="71"/>
                    <a:pt x="85" y="71"/>
                    <a:pt x="84" y="72"/>
                  </a:cubicBezTo>
                  <a:cubicBezTo>
                    <a:pt x="84" y="74"/>
                    <a:pt x="83" y="78"/>
                    <a:pt x="84" y="76"/>
                  </a:cubicBezTo>
                  <a:cubicBezTo>
                    <a:pt x="85" y="74"/>
                    <a:pt x="86" y="76"/>
                    <a:pt x="87" y="73"/>
                  </a:cubicBezTo>
                  <a:cubicBezTo>
                    <a:pt x="87" y="69"/>
                    <a:pt x="91" y="74"/>
                    <a:pt x="88" y="69"/>
                  </a:cubicBezTo>
                  <a:cubicBezTo>
                    <a:pt x="85" y="65"/>
                    <a:pt x="91" y="62"/>
                    <a:pt x="89" y="57"/>
                  </a:cubicBezTo>
                  <a:cubicBezTo>
                    <a:pt x="89" y="54"/>
                    <a:pt x="90" y="51"/>
                    <a:pt x="92" y="53"/>
                  </a:cubicBezTo>
                  <a:cubicBezTo>
                    <a:pt x="94" y="54"/>
                    <a:pt x="91" y="51"/>
                    <a:pt x="93" y="48"/>
                  </a:cubicBezTo>
                  <a:cubicBezTo>
                    <a:pt x="95" y="45"/>
                    <a:pt x="96" y="41"/>
                    <a:pt x="93" y="39"/>
                  </a:cubicBezTo>
                  <a:cubicBezTo>
                    <a:pt x="91" y="36"/>
                    <a:pt x="91" y="33"/>
                    <a:pt x="92" y="32"/>
                  </a:cubicBezTo>
                  <a:cubicBezTo>
                    <a:pt x="92" y="30"/>
                    <a:pt x="91" y="31"/>
                    <a:pt x="90" y="30"/>
                  </a:cubicBezTo>
                  <a:cubicBezTo>
                    <a:pt x="89" y="29"/>
                    <a:pt x="88" y="33"/>
                    <a:pt x="90" y="32"/>
                  </a:cubicBezTo>
                  <a:cubicBezTo>
                    <a:pt x="92" y="31"/>
                    <a:pt x="91" y="35"/>
                    <a:pt x="90" y="34"/>
                  </a:cubicBezTo>
                  <a:cubicBezTo>
                    <a:pt x="89" y="33"/>
                    <a:pt x="88" y="36"/>
                    <a:pt x="88" y="34"/>
                  </a:cubicBezTo>
                  <a:cubicBezTo>
                    <a:pt x="88" y="31"/>
                    <a:pt x="86" y="31"/>
                    <a:pt x="86" y="34"/>
                  </a:cubicBezTo>
                  <a:cubicBezTo>
                    <a:pt x="86" y="37"/>
                    <a:pt x="83" y="34"/>
                    <a:pt x="84" y="37"/>
                  </a:cubicBezTo>
                  <a:cubicBezTo>
                    <a:pt x="85" y="41"/>
                    <a:pt x="83" y="40"/>
                    <a:pt x="83" y="41"/>
                  </a:cubicBezTo>
                  <a:cubicBezTo>
                    <a:pt x="83" y="42"/>
                    <a:pt x="86" y="40"/>
                    <a:pt x="83" y="48"/>
                  </a:cubicBezTo>
                  <a:cubicBezTo>
                    <a:pt x="82" y="54"/>
                    <a:pt x="80" y="54"/>
                    <a:pt x="78" y="58"/>
                  </a:cubicBezTo>
                  <a:cubicBezTo>
                    <a:pt x="75" y="62"/>
                    <a:pt x="73" y="61"/>
                    <a:pt x="70" y="63"/>
                  </a:cubicBezTo>
                  <a:cubicBezTo>
                    <a:pt x="68" y="65"/>
                    <a:pt x="70" y="62"/>
                    <a:pt x="69" y="61"/>
                  </a:cubicBezTo>
                  <a:cubicBezTo>
                    <a:pt x="68" y="61"/>
                    <a:pt x="72" y="60"/>
                    <a:pt x="71" y="58"/>
                  </a:cubicBezTo>
                  <a:cubicBezTo>
                    <a:pt x="70" y="57"/>
                    <a:pt x="67" y="59"/>
                    <a:pt x="67" y="61"/>
                  </a:cubicBezTo>
                  <a:cubicBezTo>
                    <a:pt x="68" y="64"/>
                    <a:pt x="63" y="68"/>
                    <a:pt x="63" y="69"/>
                  </a:cubicBezTo>
                  <a:cubicBezTo>
                    <a:pt x="64" y="70"/>
                    <a:pt x="64" y="72"/>
                    <a:pt x="61" y="72"/>
                  </a:cubicBezTo>
                  <a:cubicBezTo>
                    <a:pt x="58" y="73"/>
                    <a:pt x="61" y="71"/>
                    <a:pt x="59" y="70"/>
                  </a:cubicBezTo>
                  <a:cubicBezTo>
                    <a:pt x="58" y="70"/>
                    <a:pt x="50" y="74"/>
                    <a:pt x="49" y="72"/>
                  </a:cubicBezTo>
                  <a:cubicBezTo>
                    <a:pt x="48" y="70"/>
                    <a:pt x="47" y="72"/>
                    <a:pt x="44" y="75"/>
                  </a:cubicBezTo>
                  <a:cubicBezTo>
                    <a:pt x="41" y="79"/>
                    <a:pt x="41" y="76"/>
                    <a:pt x="40" y="79"/>
                  </a:cubicBezTo>
                  <a:cubicBezTo>
                    <a:pt x="39" y="81"/>
                    <a:pt x="37" y="79"/>
                    <a:pt x="37" y="81"/>
                  </a:cubicBezTo>
                  <a:cubicBezTo>
                    <a:pt x="37" y="84"/>
                    <a:pt x="40" y="82"/>
                    <a:pt x="42" y="83"/>
                  </a:cubicBezTo>
                  <a:cubicBezTo>
                    <a:pt x="45" y="84"/>
                    <a:pt x="43" y="81"/>
                    <a:pt x="44" y="80"/>
                  </a:cubicBezTo>
                  <a:cubicBezTo>
                    <a:pt x="46" y="80"/>
                    <a:pt x="45" y="81"/>
                    <a:pt x="47" y="81"/>
                  </a:cubicBezTo>
                  <a:cubicBezTo>
                    <a:pt x="49" y="80"/>
                    <a:pt x="51" y="80"/>
                    <a:pt x="53" y="79"/>
                  </a:cubicBezTo>
                  <a:cubicBezTo>
                    <a:pt x="56" y="78"/>
                    <a:pt x="53" y="77"/>
                    <a:pt x="57" y="78"/>
                  </a:cubicBezTo>
                  <a:cubicBezTo>
                    <a:pt x="60" y="79"/>
                    <a:pt x="60" y="77"/>
                    <a:pt x="61" y="78"/>
                  </a:cubicBezTo>
                  <a:cubicBezTo>
                    <a:pt x="61" y="80"/>
                    <a:pt x="59" y="80"/>
                    <a:pt x="59" y="81"/>
                  </a:cubicBezTo>
                  <a:cubicBezTo>
                    <a:pt x="59" y="82"/>
                    <a:pt x="58" y="83"/>
                    <a:pt x="59" y="84"/>
                  </a:cubicBezTo>
                  <a:cubicBezTo>
                    <a:pt x="61" y="85"/>
                    <a:pt x="59" y="85"/>
                    <a:pt x="62" y="86"/>
                  </a:cubicBezTo>
                  <a:lnTo>
                    <a:pt x="61" y="86"/>
                  </a:lnTo>
                  <a:close/>
                  <a:moveTo>
                    <a:pt x="34" y="90"/>
                  </a:moveTo>
                  <a:cubicBezTo>
                    <a:pt x="33" y="90"/>
                    <a:pt x="33" y="87"/>
                    <a:pt x="34" y="89"/>
                  </a:cubicBezTo>
                  <a:cubicBezTo>
                    <a:pt x="35" y="91"/>
                    <a:pt x="36" y="93"/>
                    <a:pt x="34" y="95"/>
                  </a:cubicBezTo>
                  <a:cubicBezTo>
                    <a:pt x="33" y="97"/>
                    <a:pt x="33" y="96"/>
                    <a:pt x="34" y="99"/>
                  </a:cubicBezTo>
                  <a:cubicBezTo>
                    <a:pt x="34" y="101"/>
                    <a:pt x="32" y="100"/>
                    <a:pt x="35" y="101"/>
                  </a:cubicBezTo>
                  <a:cubicBezTo>
                    <a:pt x="37" y="102"/>
                    <a:pt x="35" y="104"/>
                    <a:pt x="37" y="102"/>
                  </a:cubicBezTo>
                  <a:cubicBezTo>
                    <a:pt x="39" y="101"/>
                    <a:pt x="37" y="101"/>
                    <a:pt x="38" y="100"/>
                  </a:cubicBezTo>
                  <a:cubicBezTo>
                    <a:pt x="39" y="99"/>
                    <a:pt x="38" y="101"/>
                    <a:pt x="39" y="100"/>
                  </a:cubicBezTo>
                  <a:cubicBezTo>
                    <a:pt x="40" y="100"/>
                    <a:pt x="40" y="91"/>
                    <a:pt x="42" y="91"/>
                  </a:cubicBezTo>
                  <a:cubicBezTo>
                    <a:pt x="44" y="90"/>
                    <a:pt x="43" y="88"/>
                    <a:pt x="41" y="88"/>
                  </a:cubicBezTo>
                  <a:cubicBezTo>
                    <a:pt x="39" y="88"/>
                    <a:pt x="42" y="86"/>
                    <a:pt x="41" y="85"/>
                  </a:cubicBezTo>
                  <a:cubicBezTo>
                    <a:pt x="40" y="84"/>
                    <a:pt x="38" y="87"/>
                    <a:pt x="38" y="84"/>
                  </a:cubicBezTo>
                  <a:cubicBezTo>
                    <a:pt x="37" y="83"/>
                    <a:pt x="35" y="82"/>
                    <a:pt x="35" y="84"/>
                  </a:cubicBezTo>
                  <a:cubicBezTo>
                    <a:pt x="34" y="86"/>
                    <a:pt x="34" y="84"/>
                    <a:pt x="33" y="86"/>
                  </a:cubicBezTo>
                  <a:cubicBezTo>
                    <a:pt x="32" y="88"/>
                    <a:pt x="32" y="84"/>
                    <a:pt x="31" y="86"/>
                  </a:cubicBezTo>
                  <a:cubicBezTo>
                    <a:pt x="31" y="88"/>
                    <a:pt x="29" y="86"/>
                    <a:pt x="30" y="88"/>
                  </a:cubicBezTo>
                  <a:cubicBezTo>
                    <a:pt x="31" y="90"/>
                    <a:pt x="30" y="89"/>
                    <a:pt x="31" y="90"/>
                  </a:cubicBezTo>
                  <a:cubicBezTo>
                    <a:pt x="32" y="92"/>
                    <a:pt x="30" y="93"/>
                    <a:pt x="32" y="92"/>
                  </a:cubicBezTo>
                  <a:cubicBezTo>
                    <a:pt x="34" y="90"/>
                    <a:pt x="32" y="93"/>
                    <a:pt x="34" y="92"/>
                  </a:cubicBezTo>
                  <a:cubicBezTo>
                    <a:pt x="35" y="91"/>
                    <a:pt x="35" y="91"/>
                    <a:pt x="34" y="90"/>
                  </a:cubicBezTo>
                  <a:close/>
                  <a:moveTo>
                    <a:pt x="51" y="86"/>
                  </a:moveTo>
                  <a:cubicBezTo>
                    <a:pt x="53" y="85"/>
                    <a:pt x="54" y="89"/>
                    <a:pt x="54" y="87"/>
                  </a:cubicBezTo>
                  <a:cubicBezTo>
                    <a:pt x="55" y="84"/>
                    <a:pt x="57" y="85"/>
                    <a:pt x="57" y="83"/>
                  </a:cubicBezTo>
                  <a:cubicBezTo>
                    <a:pt x="56" y="82"/>
                    <a:pt x="57" y="82"/>
                    <a:pt x="56" y="81"/>
                  </a:cubicBezTo>
                  <a:cubicBezTo>
                    <a:pt x="55" y="80"/>
                    <a:pt x="54" y="80"/>
                    <a:pt x="52" y="81"/>
                  </a:cubicBezTo>
                  <a:cubicBezTo>
                    <a:pt x="50" y="82"/>
                    <a:pt x="51" y="83"/>
                    <a:pt x="50" y="83"/>
                  </a:cubicBezTo>
                  <a:cubicBezTo>
                    <a:pt x="49" y="82"/>
                    <a:pt x="48" y="84"/>
                    <a:pt x="48" y="83"/>
                  </a:cubicBezTo>
                  <a:cubicBezTo>
                    <a:pt x="48" y="81"/>
                    <a:pt x="48" y="81"/>
                    <a:pt x="46" y="84"/>
                  </a:cubicBezTo>
                  <a:cubicBezTo>
                    <a:pt x="45" y="86"/>
                    <a:pt x="42" y="87"/>
                    <a:pt x="44" y="87"/>
                  </a:cubicBezTo>
                  <a:cubicBezTo>
                    <a:pt x="46" y="87"/>
                    <a:pt x="44" y="88"/>
                    <a:pt x="46" y="90"/>
                  </a:cubicBezTo>
                  <a:cubicBezTo>
                    <a:pt x="47" y="91"/>
                    <a:pt x="44" y="91"/>
                    <a:pt x="47" y="91"/>
                  </a:cubicBezTo>
                  <a:cubicBezTo>
                    <a:pt x="49" y="92"/>
                    <a:pt x="48" y="87"/>
                    <a:pt x="51" y="86"/>
                  </a:cubicBezTo>
                  <a:close/>
                  <a:moveTo>
                    <a:pt x="76" y="54"/>
                  </a:moveTo>
                  <a:cubicBezTo>
                    <a:pt x="77" y="52"/>
                    <a:pt x="77" y="54"/>
                    <a:pt x="77" y="55"/>
                  </a:cubicBezTo>
                  <a:cubicBezTo>
                    <a:pt x="76" y="56"/>
                    <a:pt x="75" y="55"/>
                    <a:pt x="76" y="54"/>
                  </a:cubicBezTo>
                  <a:close/>
                  <a:moveTo>
                    <a:pt x="87" y="29"/>
                  </a:moveTo>
                  <a:cubicBezTo>
                    <a:pt x="88" y="26"/>
                    <a:pt x="88" y="29"/>
                    <a:pt x="90" y="28"/>
                  </a:cubicBezTo>
                  <a:cubicBezTo>
                    <a:pt x="93" y="27"/>
                    <a:pt x="85" y="26"/>
                    <a:pt x="86" y="23"/>
                  </a:cubicBezTo>
                  <a:cubicBezTo>
                    <a:pt x="88" y="20"/>
                    <a:pt x="88" y="25"/>
                    <a:pt x="91" y="23"/>
                  </a:cubicBezTo>
                  <a:cubicBezTo>
                    <a:pt x="93" y="21"/>
                    <a:pt x="94" y="22"/>
                    <a:pt x="100" y="26"/>
                  </a:cubicBezTo>
                  <a:cubicBezTo>
                    <a:pt x="103" y="28"/>
                    <a:pt x="102" y="21"/>
                    <a:pt x="105" y="20"/>
                  </a:cubicBezTo>
                  <a:cubicBezTo>
                    <a:pt x="107" y="19"/>
                    <a:pt x="109" y="20"/>
                    <a:pt x="111" y="19"/>
                  </a:cubicBezTo>
                  <a:cubicBezTo>
                    <a:pt x="114" y="17"/>
                    <a:pt x="115" y="17"/>
                    <a:pt x="115" y="16"/>
                  </a:cubicBezTo>
                  <a:cubicBezTo>
                    <a:pt x="114" y="15"/>
                    <a:pt x="113" y="18"/>
                    <a:pt x="111" y="15"/>
                  </a:cubicBezTo>
                  <a:cubicBezTo>
                    <a:pt x="110" y="12"/>
                    <a:pt x="113" y="9"/>
                    <a:pt x="112" y="9"/>
                  </a:cubicBezTo>
                  <a:cubicBezTo>
                    <a:pt x="111" y="10"/>
                    <a:pt x="110" y="13"/>
                    <a:pt x="108" y="12"/>
                  </a:cubicBezTo>
                  <a:cubicBezTo>
                    <a:pt x="106" y="12"/>
                    <a:pt x="108" y="11"/>
                    <a:pt x="105" y="11"/>
                  </a:cubicBezTo>
                  <a:cubicBezTo>
                    <a:pt x="102" y="10"/>
                    <a:pt x="98" y="5"/>
                    <a:pt x="96" y="3"/>
                  </a:cubicBezTo>
                  <a:cubicBezTo>
                    <a:pt x="94" y="0"/>
                    <a:pt x="91" y="1"/>
                    <a:pt x="93" y="4"/>
                  </a:cubicBezTo>
                  <a:cubicBezTo>
                    <a:pt x="95" y="8"/>
                    <a:pt x="92" y="8"/>
                    <a:pt x="93" y="10"/>
                  </a:cubicBezTo>
                  <a:cubicBezTo>
                    <a:pt x="94" y="12"/>
                    <a:pt x="91" y="13"/>
                    <a:pt x="91" y="15"/>
                  </a:cubicBezTo>
                  <a:cubicBezTo>
                    <a:pt x="92" y="16"/>
                    <a:pt x="92" y="19"/>
                    <a:pt x="89" y="18"/>
                  </a:cubicBezTo>
                  <a:cubicBezTo>
                    <a:pt x="87" y="16"/>
                    <a:pt x="85" y="16"/>
                    <a:pt x="87" y="18"/>
                  </a:cubicBezTo>
                  <a:cubicBezTo>
                    <a:pt x="88" y="20"/>
                    <a:pt x="81" y="23"/>
                    <a:pt x="84" y="25"/>
                  </a:cubicBezTo>
                  <a:cubicBezTo>
                    <a:pt x="87" y="27"/>
                    <a:pt x="83" y="29"/>
                    <a:pt x="85" y="31"/>
                  </a:cubicBezTo>
                  <a:cubicBezTo>
                    <a:pt x="85" y="31"/>
                    <a:pt x="85" y="32"/>
                    <a:pt x="87" y="29"/>
                  </a:cubicBezTo>
                  <a:close/>
                  <a:moveTo>
                    <a:pt x="57" y="81"/>
                  </a:moveTo>
                  <a:cubicBezTo>
                    <a:pt x="57" y="80"/>
                    <a:pt x="59" y="78"/>
                    <a:pt x="59" y="79"/>
                  </a:cubicBezTo>
                  <a:cubicBezTo>
                    <a:pt x="59" y="80"/>
                    <a:pt x="58" y="82"/>
                    <a:pt x="57" y="81"/>
                  </a:cubicBezTo>
                  <a:close/>
                  <a:moveTo>
                    <a:pt x="50" y="68"/>
                  </a:moveTo>
                  <a:cubicBezTo>
                    <a:pt x="50" y="68"/>
                    <a:pt x="50" y="66"/>
                    <a:pt x="50" y="66"/>
                  </a:cubicBezTo>
                  <a:cubicBezTo>
                    <a:pt x="49" y="67"/>
                    <a:pt x="49" y="68"/>
                    <a:pt x="50" y="68"/>
                  </a:cubicBezTo>
                  <a:close/>
                  <a:moveTo>
                    <a:pt x="21" y="135"/>
                  </a:moveTo>
                  <a:cubicBezTo>
                    <a:pt x="21" y="134"/>
                    <a:pt x="21" y="134"/>
                    <a:pt x="23" y="132"/>
                  </a:cubicBezTo>
                  <a:cubicBezTo>
                    <a:pt x="25" y="131"/>
                    <a:pt x="24" y="130"/>
                    <a:pt x="23" y="131"/>
                  </a:cubicBezTo>
                  <a:cubicBezTo>
                    <a:pt x="22" y="133"/>
                    <a:pt x="21" y="133"/>
                    <a:pt x="20" y="135"/>
                  </a:cubicBezTo>
                  <a:cubicBezTo>
                    <a:pt x="20" y="136"/>
                    <a:pt x="21" y="136"/>
                    <a:pt x="21" y="135"/>
                  </a:cubicBezTo>
                  <a:close/>
                  <a:moveTo>
                    <a:pt x="27" y="125"/>
                  </a:moveTo>
                  <a:cubicBezTo>
                    <a:pt x="26" y="124"/>
                    <a:pt x="27" y="123"/>
                    <a:pt x="27" y="124"/>
                  </a:cubicBezTo>
                  <a:cubicBezTo>
                    <a:pt x="28" y="125"/>
                    <a:pt x="27" y="126"/>
                    <a:pt x="27" y="125"/>
                  </a:cubicBezTo>
                  <a:close/>
                  <a:moveTo>
                    <a:pt x="29" y="122"/>
                  </a:moveTo>
                  <a:cubicBezTo>
                    <a:pt x="29" y="120"/>
                    <a:pt x="31" y="119"/>
                    <a:pt x="31" y="120"/>
                  </a:cubicBezTo>
                  <a:cubicBezTo>
                    <a:pt x="31" y="120"/>
                    <a:pt x="29" y="123"/>
                    <a:pt x="29" y="122"/>
                  </a:cubicBezTo>
                  <a:close/>
                  <a:moveTo>
                    <a:pt x="0" y="147"/>
                  </a:moveTo>
                  <a:cubicBezTo>
                    <a:pt x="0" y="146"/>
                    <a:pt x="1" y="147"/>
                    <a:pt x="1" y="148"/>
                  </a:cubicBezTo>
                  <a:cubicBezTo>
                    <a:pt x="1" y="148"/>
                    <a:pt x="0" y="148"/>
                    <a:pt x="0" y="147"/>
                  </a:cubicBezTo>
                  <a:close/>
                  <a:moveTo>
                    <a:pt x="2" y="147"/>
                  </a:moveTo>
                  <a:cubicBezTo>
                    <a:pt x="1" y="147"/>
                    <a:pt x="3" y="145"/>
                    <a:pt x="3" y="146"/>
                  </a:cubicBezTo>
                  <a:cubicBezTo>
                    <a:pt x="3" y="147"/>
                    <a:pt x="3" y="148"/>
                    <a:pt x="2" y="147"/>
                  </a:cubicBezTo>
                  <a:close/>
                  <a:moveTo>
                    <a:pt x="8" y="145"/>
                  </a:moveTo>
                  <a:cubicBezTo>
                    <a:pt x="7" y="144"/>
                    <a:pt x="8" y="144"/>
                    <a:pt x="9" y="144"/>
                  </a:cubicBezTo>
                  <a:cubicBezTo>
                    <a:pt x="9" y="145"/>
                    <a:pt x="8" y="145"/>
                    <a:pt x="8" y="145"/>
                  </a:cubicBez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  <p:sp>
          <p:nvSpPr>
            <p:cNvPr id="1210739" name="Freeform 371"/>
            <p:cNvSpPr>
              <a:spLocks noEditPoints="1"/>
            </p:cNvSpPr>
            <p:nvPr/>
          </p:nvSpPr>
          <p:spPr bwMode="auto">
            <a:xfrm>
              <a:off x="1512888" y="1817688"/>
              <a:ext cx="6156325" cy="2471737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Arial Обычный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Азия и </a:t>
            </a:r>
            <a:r>
              <a:rPr lang="ru-RU" dirty="0" smtClean="0"/>
              <a:t>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94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970671" y="2616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06126"/>
              </p:ext>
            </p:extLst>
          </p:nvPr>
        </p:nvGraphicFramePr>
        <p:xfrm>
          <a:off x="371473" y="1426864"/>
          <a:ext cx="10923796" cy="434211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30949"/>
                <a:gridCol w="2730949"/>
                <a:gridCol w="2730949"/>
                <a:gridCol w="2730949"/>
              </a:tblGrid>
              <a:tr h="72368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742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742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7429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74293"/>
                    </a:solidFill>
                  </a:tcPr>
                </a:tc>
              </a:tr>
              <a:tr h="72368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68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685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685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685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2893" marR="122893" marT="61446" marB="61446">
                    <a:lnL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727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29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97378944"/>
              </p:ext>
            </p:extLst>
          </p:nvPr>
        </p:nvGraphicFramePr>
        <p:xfrm>
          <a:off x="808110" y="2072248"/>
          <a:ext cx="4959643" cy="330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9611501"/>
              </p:ext>
            </p:extLst>
          </p:nvPr>
        </p:nvGraphicFramePr>
        <p:xfrm>
          <a:off x="5999799" y="1557338"/>
          <a:ext cx="5641339" cy="376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7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0F53645A-FC2C-B341-8A4C-66F70A819703}" vid="{4758FEE7-DE61-674C-9D1D-75D4B52783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Рут</Template>
  <TotalTime>41</TotalTime>
  <Words>38</Words>
  <Application>Microsoft Macintosh PowerPoint</Application>
  <PresentationFormat>Широкоэкранный</PresentationFormat>
  <Paragraphs>27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 Обычный</vt:lpstr>
      <vt:lpstr>Calibri</vt:lpstr>
      <vt:lpstr>Calibri Light</vt:lpstr>
      <vt:lpstr>Lato Light</vt:lpstr>
      <vt:lpstr>Open Sans Light</vt:lpstr>
      <vt:lpstr>Open Sans Semibold</vt:lpstr>
      <vt:lpstr>맑은 고딕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 таблицы</vt:lpstr>
      <vt:lpstr>Диаграмма</vt:lpstr>
      <vt:lpstr>Иконки</vt:lpstr>
      <vt:lpstr>Россия по субъектам, округам и крупным городам</vt:lpstr>
      <vt:lpstr>Европа по странам</vt:lpstr>
      <vt:lpstr>Мир</vt:lpstr>
      <vt:lpstr>Азия и Россия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Ани Арсенян</dc:creator>
  <cp:lastModifiedBy>Ани Арсенян</cp:lastModifiedBy>
  <cp:revision>7</cp:revision>
  <cp:lastPrinted>2018-04-17T10:03:49Z</cp:lastPrinted>
  <dcterms:created xsi:type="dcterms:W3CDTF">2018-05-18T10:01:44Z</dcterms:created>
  <dcterms:modified xsi:type="dcterms:W3CDTF">2018-05-18T10:55:18Z</dcterms:modified>
</cp:coreProperties>
</file>